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54" autoAdjust="0"/>
    <p:restoredTop sz="94660"/>
  </p:normalViewPr>
  <p:slideViewPr>
    <p:cSldViewPr snapToGrid="0">
      <p:cViewPr>
        <p:scale>
          <a:sx n="65" d="100"/>
          <a:sy n="65" d="100"/>
        </p:scale>
        <p:origin x="66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1995-1671-4BDA-B4FA-B0AE13D30CAC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5D76-1B99-4C40-A3B3-0E6E66030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78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1995-1671-4BDA-B4FA-B0AE13D30CAC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5D76-1B99-4C40-A3B3-0E6E66030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55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1995-1671-4BDA-B4FA-B0AE13D30CAC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5D76-1B99-4C40-A3B3-0E6E66030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62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1995-1671-4BDA-B4FA-B0AE13D30CAC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5D76-1B99-4C40-A3B3-0E6E66030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1995-1671-4BDA-B4FA-B0AE13D30CAC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5D76-1B99-4C40-A3B3-0E6E66030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2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1995-1671-4BDA-B4FA-B0AE13D30CAC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5D76-1B99-4C40-A3B3-0E6E66030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1995-1671-4BDA-B4FA-B0AE13D30CAC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5D76-1B99-4C40-A3B3-0E6E66030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82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1995-1671-4BDA-B4FA-B0AE13D30CAC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5D76-1B99-4C40-A3B3-0E6E66030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26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1995-1671-4BDA-B4FA-B0AE13D30CAC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5D76-1B99-4C40-A3B3-0E6E66030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4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1995-1671-4BDA-B4FA-B0AE13D30CAC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5D76-1B99-4C40-A3B3-0E6E66030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99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1995-1671-4BDA-B4FA-B0AE13D30CAC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5D76-1B99-4C40-A3B3-0E6E66030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1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F1995-1671-4BDA-B4FA-B0AE13D30CAC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25D76-1B99-4C40-A3B3-0E6E66030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8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4dkDddwgSPZA-YMuqqaFmx5QtFKdooGg?usp=shar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3935" y="-7621"/>
            <a:ext cx="12205935" cy="6754649"/>
            <a:chOff x="-13935" y="-7621"/>
            <a:chExt cx="12205935" cy="675464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3935" y="-7621"/>
              <a:ext cx="12205935" cy="667512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623060" y="3329939"/>
              <a:ext cx="9608820" cy="34170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ular Callout 5"/>
          <p:cNvSpPr/>
          <p:nvPr/>
        </p:nvSpPr>
        <p:spPr>
          <a:xfrm rot="16200000">
            <a:off x="1744254" y="3608826"/>
            <a:ext cx="1001486" cy="1016000"/>
          </a:xfrm>
          <a:prstGeom prst="wedgeRectCallout">
            <a:avLst>
              <a:gd name="adj1" fmla="val 152286"/>
              <a:gd name="adj2" fmla="val -13321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Find folders shared with you</a:t>
            </a:r>
          </a:p>
        </p:txBody>
      </p:sp>
      <p:sp>
        <p:nvSpPr>
          <p:cNvPr id="10" name="Rectangular Callout 5"/>
          <p:cNvSpPr/>
          <p:nvPr/>
        </p:nvSpPr>
        <p:spPr>
          <a:xfrm rot="16200000">
            <a:off x="2933155" y="319858"/>
            <a:ext cx="1001486" cy="2682603"/>
          </a:xfrm>
          <a:prstGeom prst="wedgeRectCallout">
            <a:avLst>
              <a:gd name="adj1" fmla="val 134894"/>
              <a:gd name="adj2" fmla="val -4718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Log in to your Google Drive account (</a:t>
            </a:r>
            <a:r>
              <a:rPr lang="en-US" sz="1600" dirty="0" err="1">
                <a:solidFill>
                  <a:schemeClr val="tx1"/>
                </a:solidFill>
              </a:rPr>
              <a:t>wiscmail</a:t>
            </a:r>
            <a:r>
              <a:rPr lang="en-US" sz="1600" dirty="0">
                <a:solidFill>
                  <a:schemeClr val="tx1"/>
                </a:solidFill>
              </a:rPr>
              <a:t> only!)</a:t>
            </a:r>
          </a:p>
        </p:txBody>
      </p:sp>
      <p:sp>
        <p:nvSpPr>
          <p:cNvPr id="8" name="Rectangular Callout 5">
            <a:extLst>
              <a:ext uri="{FF2B5EF4-FFF2-40B4-BE49-F238E27FC236}">
                <a16:creationId xmlns:a16="http://schemas.microsoft.com/office/drawing/2014/main" id="{D956B318-55B9-46ED-9B95-48FA26F5C9E2}"/>
              </a:ext>
            </a:extLst>
          </p:cNvPr>
          <p:cNvSpPr/>
          <p:nvPr/>
        </p:nvSpPr>
        <p:spPr>
          <a:xfrm rot="16200000">
            <a:off x="5926727" y="319858"/>
            <a:ext cx="1001486" cy="2682603"/>
          </a:xfrm>
          <a:prstGeom prst="wedgeRectCallout">
            <a:avLst>
              <a:gd name="adj1" fmla="val 45380"/>
              <a:gd name="adj2" fmla="val -2112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Click on the link:</a:t>
            </a:r>
          </a:p>
          <a:p>
            <a:pPr algn="ctr"/>
            <a:r>
              <a:rPr lang="en-US" sz="9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https://drive.google.com/drive/folders/14dkDddwgSPZA-YMuqqaFmx5QtFKdooGg?usp=sharing</a:t>
            </a:r>
            <a:r>
              <a:rPr lang="en-US" sz="9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754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5934" cy="66751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0DADE9-DD29-41F6-B8AB-117977304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0464"/>
            <a:ext cx="12192000" cy="6076910"/>
          </a:xfrm>
          <a:prstGeom prst="rect">
            <a:avLst/>
          </a:prstGeom>
        </p:spPr>
      </p:pic>
      <p:sp>
        <p:nvSpPr>
          <p:cNvPr id="3" name="Rectangular Callout 5"/>
          <p:cNvSpPr/>
          <p:nvPr/>
        </p:nvSpPr>
        <p:spPr>
          <a:xfrm rot="16200000">
            <a:off x="1861461" y="195554"/>
            <a:ext cx="841828" cy="1937654"/>
          </a:xfrm>
          <a:prstGeom prst="wedgeRectCallout">
            <a:avLst>
              <a:gd name="adj1" fmla="val -99477"/>
              <a:gd name="adj2" fmla="val -10548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Click Files tab</a:t>
            </a:r>
          </a:p>
        </p:txBody>
      </p:sp>
      <p:sp>
        <p:nvSpPr>
          <p:cNvPr id="4" name="Rectangular Callout 5"/>
          <p:cNvSpPr/>
          <p:nvPr/>
        </p:nvSpPr>
        <p:spPr>
          <a:xfrm rot="16200000">
            <a:off x="1462319" y="1696445"/>
            <a:ext cx="965200" cy="2612564"/>
          </a:xfrm>
          <a:prstGeom prst="wedgeRectCallout">
            <a:avLst>
              <a:gd name="adj1" fmla="val 129652"/>
              <a:gd name="adj2" fmla="val -4983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 up a folder, and see if data is in /home/ (</a:t>
            </a:r>
            <a:r>
              <a:rPr lang="en-US" dirty="0" err="1">
                <a:solidFill>
                  <a:schemeClr val="tx1"/>
                </a:solidFill>
              </a:rPr>
              <a:t>MaleFemaleRadiograph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61737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5934" cy="6675120"/>
          </a:xfrm>
          <a:prstGeom prst="rect">
            <a:avLst/>
          </a:prstGeom>
        </p:spPr>
      </p:pic>
      <p:sp>
        <p:nvSpPr>
          <p:cNvPr id="4" name="Rectangular Callout 5"/>
          <p:cNvSpPr/>
          <p:nvPr/>
        </p:nvSpPr>
        <p:spPr>
          <a:xfrm rot="16200000">
            <a:off x="5744033" y="1288147"/>
            <a:ext cx="965200" cy="2612564"/>
          </a:xfrm>
          <a:prstGeom prst="wedgeRectCallout">
            <a:avLst>
              <a:gd name="adj1" fmla="val -214709"/>
              <a:gd name="adj2" fmla="val -7538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Run through the rest of the code!</a:t>
            </a:r>
          </a:p>
        </p:txBody>
      </p:sp>
    </p:spTree>
    <p:extLst>
      <p:ext uri="{BB962C8B-B14F-4D97-AF65-F5344CB8AC3E}">
        <p14:creationId xmlns:p14="http://schemas.microsoft.com/office/powerpoint/2010/main" val="2570131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205935" cy="6747028"/>
            <a:chOff x="0" y="0"/>
            <a:chExt cx="12205935" cy="674702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205935" cy="6675120"/>
            </a:xfrm>
            <a:prstGeom prst="rect">
              <a:avLst/>
            </a:prstGeom>
          </p:spPr>
        </p:pic>
        <p:sp>
          <p:nvSpPr>
            <p:cNvPr id="4" name="Rectangle 5"/>
            <p:cNvSpPr/>
            <p:nvPr/>
          </p:nvSpPr>
          <p:spPr>
            <a:xfrm>
              <a:off x="1623060" y="3329939"/>
              <a:ext cx="9608820" cy="34170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ular Callout 5"/>
          <p:cNvSpPr/>
          <p:nvPr/>
        </p:nvSpPr>
        <p:spPr>
          <a:xfrm rot="16200000">
            <a:off x="4367949" y="1469879"/>
            <a:ext cx="549907" cy="1167238"/>
          </a:xfrm>
          <a:prstGeom prst="wedgeRectCallout">
            <a:avLst>
              <a:gd name="adj1" fmla="val -18463"/>
              <a:gd name="adj2" fmla="val -16524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Right click</a:t>
            </a:r>
          </a:p>
        </p:txBody>
      </p:sp>
      <p:sp>
        <p:nvSpPr>
          <p:cNvPr id="10" name="Rectangular Callout 5">
            <a:extLst>
              <a:ext uri="{FF2B5EF4-FFF2-40B4-BE49-F238E27FC236}">
                <a16:creationId xmlns:a16="http://schemas.microsoft.com/office/drawing/2014/main" id="{982C75AD-14AC-4985-AE6F-DEAA891610F1}"/>
              </a:ext>
            </a:extLst>
          </p:cNvPr>
          <p:cNvSpPr/>
          <p:nvPr/>
        </p:nvSpPr>
        <p:spPr>
          <a:xfrm rot="16200000">
            <a:off x="716915" y="5320379"/>
            <a:ext cx="1001486" cy="1016000"/>
          </a:xfrm>
          <a:prstGeom prst="wedgeRectCallout">
            <a:avLst>
              <a:gd name="adj1" fmla="val 382337"/>
              <a:gd name="adj2" fmla="val -5489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It should now be in your My Drive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057B9F-DCB4-44BC-B2CA-6FBD1EC510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88" t="11708" r="61868" b="41808"/>
          <a:stretch/>
        </p:blipFill>
        <p:spPr>
          <a:xfrm>
            <a:off x="1993461" y="3017746"/>
            <a:ext cx="2065822" cy="30993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CF6544-9B79-4CC6-B24D-6D3BA2A5EA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312" t="61368" r="68343" b="8777"/>
          <a:stretch/>
        </p:blipFill>
        <p:spPr>
          <a:xfrm>
            <a:off x="3707444" y="4720514"/>
            <a:ext cx="2236671" cy="1990560"/>
          </a:xfrm>
          <a:prstGeom prst="rect">
            <a:avLst/>
          </a:prstGeom>
        </p:spPr>
      </p:pic>
      <p:sp>
        <p:nvSpPr>
          <p:cNvPr id="12" name="Rectangular Callout 5">
            <a:extLst>
              <a:ext uri="{FF2B5EF4-FFF2-40B4-BE49-F238E27FC236}">
                <a16:creationId xmlns:a16="http://schemas.microsoft.com/office/drawing/2014/main" id="{5D9C35F1-8945-41A5-B68E-6E7C391AD034}"/>
              </a:ext>
            </a:extLst>
          </p:cNvPr>
          <p:cNvSpPr/>
          <p:nvPr/>
        </p:nvSpPr>
        <p:spPr>
          <a:xfrm rot="16200000">
            <a:off x="4676875" y="2757985"/>
            <a:ext cx="1001486" cy="1532995"/>
          </a:xfrm>
          <a:prstGeom prst="wedgeRectCallout">
            <a:avLst>
              <a:gd name="adj1" fmla="val -58835"/>
              <a:gd name="adj2" fmla="val -12839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Add Shortcut to Drive</a:t>
            </a:r>
          </a:p>
        </p:txBody>
      </p:sp>
      <p:sp>
        <p:nvSpPr>
          <p:cNvPr id="13" name="Rectangular Callout 5">
            <a:extLst>
              <a:ext uri="{FF2B5EF4-FFF2-40B4-BE49-F238E27FC236}">
                <a16:creationId xmlns:a16="http://schemas.microsoft.com/office/drawing/2014/main" id="{D80C5CF2-4136-4A25-BC0E-BEC2901E2700}"/>
              </a:ext>
            </a:extLst>
          </p:cNvPr>
          <p:cNvSpPr/>
          <p:nvPr/>
        </p:nvSpPr>
        <p:spPr>
          <a:xfrm rot="16200000">
            <a:off x="7489299" y="5321613"/>
            <a:ext cx="664403" cy="1532995"/>
          </a:xfrm>
          <a:prstGeom prst="wedgeRectCallout">
            <a:avLst>
              <a:gd name="adj1" fmla="val -58835"/>
              <a:gd name="adj2" fmla="val -12839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Add Shortcut under My Drive</a:t>
            </a:r>
          </a:p>
        </p:txBody>
      </p:sp>
    </p:spTree>
    <p:extLst>
      <p:ext uri="{BB962C8B-B14F-4D97-AF65-F5344CB8AC3E}">
        <p14:creationId xmlns:p14="http://schemas.microsoft.com/office/powerpoint/2010/main" val="259027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34" y="0"/>
            <a:ext cx="12205934" cy="6675120"/>
          </a:xfrm>
          <a:prstGeom prst="rect">
            <a:avLst/>
          </a:prstGeom>
        </p:spPr>
      </p:pic>
      <p:sp>
        <p:nvSpPr>
          <p:cNvPr id="5" name="Rectangular Callout 5"/>
          <p:cNvSpPr/>
          <p:nvPr/>
        </p:nvSpPr>
        <p:spPr>
          <a:xfrm rot="16200000">
            <a:off x="9884228" y="856344"/>
            <a:ext cx="1001486" cy="1436914"/>
          </a:xfrm>
          <a:prstGeom prst="wedgeRectCallout">
            <a:avLst>
              <a:gd name="adj1" fmla="val 45039"/>
              <a:gd name="adj2" fmla="val 10456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 to </a:t>
            </a:r>
            <a:r>
              <a:rPr lang="en-US" dirty="0" err="1">
                <a:solidFill>
                  <a:schemeClr val="tx1"/>
                </a:solidFill>
              </a:rPr>
              <a:t>colab</a:t>
            </a:r>
            <a:r>
              <a:rPr lang="en-US" dirty="0">
                <a:solidFill>
                  <a:schemeClr val="tx1"/>
                </a:solidFill>
              </a:rPr>
              <a:t>, sign in using </a:t>
            </a:r>
            <a:r>
              <a:rPr lang="en-US" dirty="0" err="1">
                <a:solidFill>
                  <a:schemeClr val="tx1"/>
                </a:solidFill>
              </a:rPr>
              <a:t>wiscmail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28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5934" cy="6675120"/>
          </a:xfrm>
          <a:prstGeom prst="rect">
            <a:avLst/>
          </a:prstGeom>
        </p:spPr>
      </p:pic>
      <p:sp>
        <p:nvSpPr>
          <p:cNvPr id="3" name="Rectangular Callout 5"/>
          <p:cNvSpPr/>
          <p:nvPr/>
        </p:nvSpPr>
        <p:spPr>
          <a:xfrm rot="16200000">
            <a:off x="3164114" y="696686"/>
            <a:ext cx="1001486" cy="1436914"/>
          </a:xfrm>
          <a:prstGeom prst="wedgeRectCallout">
            <a:avLst>
              <a:gd name="adj1" fmla="val -39019"/>
              <a:gd name="adj2" fmla="val -12674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 to File &gt; Open notebook</a:t>
            </a:r>
          </a:p>
        </p:txBody>
      </p:sp>
    </p:spTree>
    <p:extLst>
      <p:ext uri="{BB962C8B-B14F-4D97-AF65-F5344CB8AC3E}">
        <p14:creationId xmlns:p14="http://schemas.microsoft.com/office/powerpoint/2010/main" val="2982116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5934" cy="66751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04E0A73-DEF3-446B-ACFA-E847B3094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861" y="1799768"/>
            <a:ext cx="5435188" cy="3725528"/>
          </a:xfrm>
          <a:prstGeom prst="rect">
            <a:avLst/>
          </a:prstGeom>
        </p:spPr>
      </p:pic>
      <p:sp>
        <p:nvSpPr>
          <p:cNvPr id="4" name="Rectangular Callout 5"/>
          <p:cNvSpPr/>
          <p:nvPr/>
        </p:nvSpPr>
        <p:spPr>
          <a:xfrm rot="16200000">
            <a:off x="1262747" y="1246414"/>
            <a:ext cx="1001486" cy="1436914"/>
          </a:xfrm>
          <a:prstGeom prst="wedgeRectCallout">
            <a:avLst>
              <a:gd name="adj1" fmla="val -57859"/>
              <a:gd name="adj2" fmla="val 11567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in kmjohnson3</a:t>
            </a:r>
          </a:p>
        </p:txBody>
      </p:sp>
      <p:sp>
        <p:nvSpPr>
          <p:cNvPr id="5" name="Rectangular Callout 5"/>
          <p:cNvSpPr/>
          <p:nvPr/>
        </p:nvSpPr>
        <p:spPr>
          <a:xfrm rot="16200000">
            <a:off x="1483560" y="2200532"/>
            <a:ext cx="820058" cy="1923142"/>
          </a:xfrm>
          <a:prstGeom prst="wedgeRectCallout">
            <a:avLst>
              <a:gd name="adj1" fmla="val 10257"/>
              <a:gd name="adj2" fmla="val 8436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Select ML4MI_BootCamp</a:t>
            </a:r>
          </a:p>
        </p:txBody>
      </p:sp>
      <p:sp>
        <p:nvSpPr>
          <p:cNvPr id="7" name="Rectangular Callout 5"/>
          <p:cNvSpPr/>
          <p:nvPr/>
        </p:nvSpPr>
        <p:spPr>
          <a:xfrm rot="16200000">
            <a:off x="2039261" y="-61686"/>
            <a:ext cx="820058" cy="1923142"/>
          </a:xfrm>
          <a:prstGeom prst="wedgeRectCallout">
            <a:avLst>
              <a:gd name="adj1" fmla="val -124256"/>
              <a:gd name="adj2" fmla="val 23907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Click GITHUB</a:t>
            </a:r>
          </a:p>
        </p:txBody>
      </p:sp>
      <p:sp>
        <p:nvSpPr>
          <p:cNvPr id="8" name="Rectangular Callout 5"/>
          <p:cNvSpPr/>
          <p:nvPr/>
        </p:nvSpPr>
        <p:spPr>
          <a:xfrm rot="16200000">
            <a:off x="10065370" y="2612865"/>
            <a:ext cx="820058" cy="3025643"/>
          </a:xfrm>
          <a:prstGeom prst="wedgeRectCallout">
            <a:avLst>
              <a:gd name="adj1" fmla="val 24794"/>
              <a:gd name="adj2" fmla="val -14307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Select </a:t>
            </a:r>
            <a:r>
              <a:rPr lang="en-US" dirty="0" err="1">
                <a:solidFill>
                  <a:schemeClr val="tx1"/>
                </a:solidFill>
              </a:rPr>
              <a:t>MaleFemaleRadiograph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male_female_basic_example.ipynb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0C57A4-7C99-47B0-ABFA-D860D87CFE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9211" y="2816565"/>
            <a:ext cx="839633" cy="44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85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5934" cy="6675120"/>
          </a:xfrm>
          <a:prstGeom prst="rect">
            <a:avLst/>
          </a:prstGeom>
        </p:spPr>
      </p:pic>
      <p:sp>
        <p:nvSpPr>
          <p:cNvPr id="4" name="Rectangular Callout 5"/>
          <p:cNvSpPr/>
          <p:nvPr/>
        </p:nvSpPr>
        <p:spPr>
          <a:xfrm rot="16200000">
            <a:off x="4651541" y="900180"/>
            <a:ext cx="820058" cy="3025643"/>
          </a:xfrm>
          <a:prstGeom prst="wedgeRectCallout">
            <a:avLst>
              <a:gd name="adj1" fmla="val -51690"/>
              <a:gd name="adj2" fmla="val -7775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Change runtime</a:t>
            </a:r>
          </a:p>
        </p:txBody>
      </p:sp>
    </p:spTree>
    <p:extLst>
      <p:ext uri="{BB962C8B-B14F-4D97-AF65-F5344CB8AC3E}">
        <p14:creationId xmlns:p14="http://schemas.microsoft.com/office/powerpoint/2010/main" val="2046427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5934" cy="6675120"/>
          </a:xfrm>
          <a:prstGeom prst="rect">
            <a:avLst/>
          </a:prstGeom>
        </p:spPr>
      </p:pic>
      <p:sp>
        <p:nvSpPr>
          <p:cNvPr id="3" name="Rectangular Callout 5"/>
          <p:cNvSpPr/>
          <p:nvPr/>
        </p:nvSpPr>
        <p:spPr>
          <a:xfrm rot="16200000">
            <a:off x="8131635" y="3167744"/>
            <a:ext cx="609599" cy="1937654"/>
          </a:xfrm>
          <a:prstGeom prst="wedgeRectCallout">
            <a:avLst>
              <a:gd name="adj1" fmla="val 38576"/>
              <a:gd name="adj2" fmla="val -14443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Select GPU</a:t>
            </a:r>
          </a:p>
        </p:txBody>
      </p:sp>
    </p:spTree>
    <p:extLst>
      <p:ext uri="{BB962C8B-B14F-4D97-AF65-F5344CB8AC3E}">
        <p14:creationId xmlns:p14="http://schemas.microsoft.com/office/powerpoint/2010/main" val="3867356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5934" cy="6675120"/>
          </a:xfrm>
          <a:prstGeom prst="rect">
            <a:avLst/>
          </a:prstGeom>
        </p:spPr>
      </p:pic>
      <p:sp>
        <p:nvSpPr>
          <p:cNvPr id="3" name="Rectangular Callout 5"/>
          <p:cNvSpPr/>
          <p:nvPr/>
        </p:nvSpPr>
        <p:spPr>
          <a:xfrm rot="16200000">
            <a:off x="293920" y="2543630"/>
            <a:ext cx="1683657" cy="1937654"/>
          </a:xfrm>
          <a:prstGeom prst="wedgeRectCallout">
            <a:avLst>
              <a:gd name="adj1" fmla="val 68626"/>
              <a:gd name="adj2" fmla="val 6980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Click Play button (or Shift + Enter) to mount Google Drive. Follow authentication instructions</a:t>
            </a:r>
          </a:p>
        </p:txBody>
      </p:sp>
    </p:spTree>
    <p:extLst>
      <p:ext uri="{BB962C8B-B14F-4D97-AF65-F5344CB8AC3E}">
        <p14:creationId xmlns:p14="http://schemas.microsoft.com/office/powerpoint/2010/main" val="850172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5934" cy="6675120"/>
          </a:xfrm>
          <a:prstGeom prst="rect">
            <a:avLst/>
          </a:prstGeom>
        </p:spPr>
      </p:pic>
      <p:sp>
        <p:nvSpPr>
          <p:cNvPr id="3" name="Rectangular Callout 5"/>
          <p:cNvSpPr/>
          <p:nvPr/>
        </p:nvSpPr>
        <p:spPr>
          <a:xfrm rot="16200000">
            <a:off x="264892" y="3429003"/>
            <a:ext cx="1683657" cy="1937654"/>
          </a:xfrm>
          <a:prstGeom prst="wedgeRectCallout">
            <a:avLst>
              <a:gd name="adj1" fmla="val 57419"/>
              <a:gd name="adj2" fmla="val 698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Run cell to copy data from Google Drive to </a:t>
            </a:r>
            <a:r>
              <a:rPr lang="en-US" dirty="0" err="1">
                <a:solidFill>
                  <a:schemeClr val="tx1"/>
                </a:solidFill>
              </a:rPr>
              <a:t>colab</a:t>
            </a:r>
            <a:r>
              <a:rPr lang="en-US" dirty="0">
                <a:solidFill>
                  <a:schemeClr val="tx1"/>
                </a:solidFill>
              </a:rPr>
              <a:t> session (not necessary, but faster)</a:t>
            </a:r>
          </a:p>
        </p:txBody>
      </p:sp>
    </p:spTree>
    <p:extLst>
      <p:ext uri="{BB962C8B-B14F-4D97-AF65-F5344CB8AC3E}">
        <p14:creationId xmlns:p14="http://schemas.microsoft.com/office/powerpoint/2010/main" val="1354562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20009</TotalTime>
  <Words>159</Words>
  <Application>Microsoft Office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Bradshaw Tyler J</dc:creator>
  <cp:lastModifiedBy>KEVIN M JOHNSON</cp:lastModifiedBy>
  <cp:revision>17</cp:revision>
  <dcterms:created xsi:type="dcterms:W3CDTF">2019-08-12T16:06:53Z</dcterms:created>
  <dcterms:modified xsi:type="dcterms:W3CDTF">2021-08-24T17:56:56Z</dcterms:modified>
</cp:coreProperties>
</file>