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sldIdLst>
    <p:sldId id="273" r:id="rId4"/>
    <p:sldId id="275" r:id="rId5"/>
    <p:sldId id="278" r:id="rId6"/>
    <p:sldId id="312" r:id="rId7"/>
    <p:sldId id="276" r:id="rId8"/>
    <p:sldId id="319" r:id="rId9"/>
    <p:sldId id="279" r:id="rId10"/>
    <p:sldId id="289" r:id="rId11"/>
    <p:sldId id="296" r:id="rId12"/>
    <p:sldId id="30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AE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96"/>
      </p:cViewPr>
      <p:guideLst>
        <p:guide orient="horz" pos="22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2E78B0-612C-4831-94E5-122CED60D03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88779" y="1850343"/>
            <a:ext cx="256032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32C671DE-CF36-4B5C-B610-4913C1C3ABF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8DA4BB-9337-4070-8DB3-F361ACC4496C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178CDADD-7BB2-4910-BF83-9C3600C33FB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240201" y="1850343"/>
            <a:ext cx="256032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19406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>
            <a:extLst>
              <a:ext uri="{FF2B5EF4-FFF2-40B4-BE49-F238E27FC236}">
                <a16:creationId xmlns:a16="http://schemas.microsoft.com/office/drawing/2014/main" id="{EE289FF9-BA24-4B74-91D0-A352EED5CA14}"/>
              </a:ext>
            </a:extLst>
          </p:cNvPr>
          <p:cNvSpPr/>
          <p:nvPr userDrawn="1"/>
        </p:nvSpPr>
        <p:spPr>
          <a:xfrm>
            <a:off x="3683725" y="1301929"/>
            <a:ext cx="5029200" cy="5029200"/>
          </a:xfrm>
          <a:prstGeom prst="frame">
            <a:avLst>
              <a:gd name="adj1" fmla="val 138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0881F345-7416-4CA4-813E-57AAA18D7E0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76370" y="709751"/>
            <a:ext cx="4296728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0E28CAD-AAB2-4FAD-8B07-DA86876356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116183" y="2699658"/>
            <a:ext cx="4200933" cy="26247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1808688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ame 15">
            <a:extLst>
              <a:ext uri="{FF2B5EF4-FFF2-40B4-BE49-F238E27FC236}">
                <a16:creationId xmlns:a16="http://schemas.microsoft.com/office/drawing/2014/main" id="{28E07EC3-455D-498E-8678-25495A9A603D}"/>
              </a:ext>
            </a:extLst>
          </p:cNvPr>
          <p:cNvSpPr/>
          <p:nvPr userDrawn="1"/>
        </p:nvSpPr>
        <p:spPr>
          <a:xfrm>
            <a:off x="5706238" y="1134290"/>
            <a:ext cx="5658448" cy="2749733"/>
          </a:xfrm>
          <a:prstGeom prst="frame">
            <a:avLst>
              <a:gd name="adj1" fmla="val 138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061880F9-20D3-4626-A329-F4C73B4556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68938" y="1889760"/>
            <a:ext cx="3277824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F69E93-AE09-4200-A06B-AF62BA2DEF83}"/>
              </a:ext>
            </a:extLst>
          </p:cNvPr>
          <p:cNvSpPr/>
          <p:nvPr userDrawn="1"/>
        </p:nvSpPr>
        <p:spPr>
          <a:xfrm>
            <a:off x="0" y="0"/>
            <a:ext cx="39188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C10B3C62-656F-435D-9524-4DDA6D575D2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777707" y="-1"/>
            <a:ext cx="3277824" cy="364889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Sent to Back </a:t>
            </a:r>
          </a:p>
        </p:txBody>
      </p:sp>
    </p:spTree>
    <p:extLst>
      <p:ext uri="{BB962C8B-B14F-4D97-AF65-F5344CB8AC3E}">
        <p14:creationId xmlns:p14="http://schemas.microsoft.com/office/powerpoint/2010/main" val="3633001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44E94AA2-6741-4B89-86E7-853BEEED444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93283" y="609602"/>
            <a:ext cx="4357687" cy="563879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094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012822-4416-4F80-A10A-43EECCA89C04}"/>
              </a:ext>
            </a:extLst>
          </p:cNvPr>
          <p:cNvSpPr/>
          <p:nvPr userDrawn="1"/>
        </p:nvSpPr>
        <p:spPr>
          <a:xfrm>
            <a:off x="-19049" y="152400"/>
            <a:ext cx="12211051" cy="4691270"/>
          </a:xfrm>
          <a:custGeom>
            <a:avLst/>
            <a:gdLst>
              <a:gd name="connsiteX0" fmla="*/ 0 w 12211051"/>
              <a:gd name="connsiteY0" fmla="*/ 0 h 4691270"/>
              <a:gd name="connsiteX1" fmla="*/ 12211051 w 12211051"/>
              <a:gd name="connsiteY1" fmla="*/ 0 h 4691270"/>
              <a:gd name="connsiteX2" fmla="*/ 12211051 w 12211051"/>
              <a:gd name="connsiteY2" fmla="*/ 2792547 h 4691270"/>
              <a:gd name="connsiteX3" fmla="*/ 11803470 w 12211051"/>
              <a:gd name="connsiteY3" fmla="*/ 3063047 h 4691270"/>
              <a:gd name="connsiteX4" fmla="*/ 6115052 w 12211051"/>
              <a:gd name="connsiteY4" fmla="*/ 4691270 h 4691270"/>
              <a:gd name="connsiteX5" fmla="*/ 426632 w 12211051"/>
              <a:gd name="connsiteY5" fmla="*/ 3063047 h 4691270"/>
              <a:gd name="connsiteX6" fmla="*/ 0 w 12211051"/>
              <a:gd name="connsiteY6" fmla="*/ 2779903 h 469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11051" h="4691270">
                <a:moveTo>
                  <a:pt x="0" y="0"/>
                </a:moveTo>
                <a:lnTo>
                  <a:pt x="12211051" y="0"/>
                </a:lnTo>
                <a:lnTo>
                  <a:pt x="12211051" y="2792547"/>
                </a:lnTo>
                <a:lnTo>
                  <a:pt x="11803470" y="3063047"/>
                </a:lnTo>
                <a:cubicBezTo>
                  <a:pt x="10153287" y="4094971"/>
                  <a:pt x="8203683" y="4691270"/>
                  <a:pt x="6115052" y="4691270"/>
                </a:cubicBezTo>
                <a:cubicBezTo>
                  <a:pt x="4026419" y="4691270"/>
                  <a:pt x="2076815" y="4094971"/>
                  <a:pt x="426632" y="3063047"/>
                </a:cubicBezTo>
                <a:lnTo>
                  <a:pt x="0" y="277990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945D968-BD9C-4190-898A-1E986357602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9050" y="0"/>
            <a:ext cx="12211051" cy="4691270"/>
          </a:xfrm>
          <a:custGeom>
            <a:avLst/>
            <a:gdLst>
              <a:gd name="connsiteX0" fmla="*/ 0 w 12211051"/>
              <a:gd name="connsiteY0" fmla="*/ 0 h 4691270"/>
              <a:gd name="connsiteX1" fmla="*/ 12211051 w 12211051"/>
              <a:gd name="connsiteY1" fmla="*/ 0 h 4691270"/>
              <a:gd name="connsiteX2" fmla="*/ 12211051 w 12211051"/>
              <a:gd name="connsiteY2" fmla="*/ 2792547 h 4691270"/>
              <a:gd name="connsiteX3" fmla="*/ 11803470 w 12211051"/>
              <a:gd name="connsiteY3" fmla="*/ 3063047 h 4691270"/>
              <a:gd name="connsiteX4" fmla="*/ 6115051 w 12211051"/>
              <a:gd name="connsiteY4" fmla="*/ 4691270 h 4691270"/>
              <a:gd name="connsiteX5" fmla="*/ 426632 w 12211051"/>
              <a:gd name="connsiteY5" fmla="*/ 3063047 h 4691270"/>
              <a:gd name="connsiteX6" fmla="*/ 0 w 12211051"/>
              <a:gd name="connsiteY6" fmla="*/ 2779903 h 469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11051" h="4691270">
                <a:moveTo>
                  <a:pt x="0" y="0"/>
                </a:moveTo>
                <a:lnTo>
                  <a:pt x="12211051" y="0"/>
                </a:lnTo>
                <a:lnTo>
                  <a:pt x="12211051" y="2792547"/>
                </a:lnTo>
                <a:lnTo>
                  <a:pt x="11803470" y="3063047"/>
                </a:lnTo>
                <a:cubicBezTo>
                  <a:pt x="10153287" y="4094971"/>
                  <a:pt x="8203683" y="4691270"/>
                  <a:pt x="6115051" y="4691270"/>
                </a:cubicBezTo>
                <a:cubicBezTo>
                  <a:pt x="4026419" y="4691270"/>
                  <a:pt x="2076815" y="4094971"/>
                  <a:pt x="426632" y="3063047"/>
                </a:cubicBezTo>
                <a:lnTo>
                  <a:pt x="0" y="27799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2B92CFF-A727-4E94-A1E2-1FF95FB24DA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500665" y="2855543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75EE72-42AA-4A0B-A52A-4E7784D1C60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088795" y="3584392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DBFC563-895A-4F00-B84C-20208759705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694017" y="2855543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3738203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CCFF0BFD-D27D-472F-8609-6A70CC4B32D9}"/>
              </a:ext>
            </a:extLst>
          </p:cNvPr>
          <p:cNvSpPr/>
          <p:nvPr userDrawn="1"/>
        </p:nvSpPr>
        <p:spPr>
          <a:xfrm>
            <a:off x="-72829" y="-120964"/>
            <a:ext cx="7099930" cy="70999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ED67292-5165-491F-87AC-100E6A136F6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72608" y="3531407"/>
            <a:ext cx="4212569" cy="3029626"/>
          </a:xfrm>
          <a:custGeom>
            <a:avLst/>
            <a:gdLst>
              <a:gd name="connsiteX0" fmla="*/ 2587894 w 4212569"/>
              <a:gd name="connsiteY0" fmla="*/ 0 h 3029626"/>
              <a:gd name="connsiteX1" fmla="*/ 4212569 w 4212569"/>
              <a:gd name="connsiteY1" fmla="*/ 2581665 h 3029626"/>
              <a:gd name="connsiteX2" fmla="*/ 4097442 w 4212569"/>
              <a:gd name="connsiteY2" fmla="*/ 2651607 h 3029626"/>
              <a:gd name="connsiteX3" fmla="*/ 2604529 w 4212569"/>
              <a:gd name="connsiteY3" fmla="*/ 3029626 h 3029626"/>
              <a:gd name="connsiteX4" fmla="*/ 7398 w 4212569"/>
              <a:gd name="connsiteY4" fmla="*/ 1648743 h 3029626"/>
              <a:gd name="connsiteX5" fmla="*/ 0 w 4212569"/>
              <a:gd name="connsiteY5" fmla="*/ 1636566 h 302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12569" h="3029626">
                <a:moveTo>
                  <a:pt x="2587894" y="0"/>
                </a:moveTo>
                <a:lnTo>
                  <a:pt x="4212569" y="2581665"/>
                </a:lnTo>
                <a:lnTo>
                  <a:pt x="4097442" y="2651607"/>
                </a:lnTo>
                <a:cubicBezTo>
                  <a:pt x="3653654" y="2892687"/>
                  <a:pt x="3145083" y="3029626"/>
                  <a:pt x="2604529" y="3029626"/>
                </a:cubicBezTo>
                <a:cubicBezTo>
                  <a:pt x="1523420" y="3029626"/>
                  <a:pt x="570247" y="2481869"/>
                  <a:pt x="7398" y="1648743"/>
                </a:cubicBezTo>
                <a:lnTo>
                  <a:pt x="0" y="163656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A1410677-0982-462F-988C-9E699DBD934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869095" y="296968"/>
            <a:ext cx="4212570" cy="3029626"/>
          </a:xfrm>
          <a:custGeom>
            <a:avLst/>
            <a:gdLst>
              <a:gd name="connsiteX0" fmla="*/ 1608042 w 4212570"/>
              <a:gd name="connsiteY0" fmla="*/ 0 h 3029626"/>
              <a:gd name="connsiteX1" fmla="*/ 4205172 w 4212570"/>
              <a:gd name="connsiteY1" fmla="*/ 1380883 h 3029626"/>
              <a:gd name="connsiteX2" fmla="*/ 4212570 w 4212570"/>
              <a:gd name="connsiteY2" fmla="*/ 1393060 h 3029626"/>
              <a:gd name="connsiteX3" fmla="*/ 1624674 w 4212570"/>
              <a:gd name="connsiteY3" fmla="*/ 3029626 h 3029626"/>
              <a:gd name="connsiteX4" fmla="*/ 0 w 4212570"/>
              <a:gd name="connsiteY4" fmla="*/ 447962 h 3029626"/>
              <a:gd name="connsiteX5" fmla="*/ 115129 w 4212570"/>
              <a:gd name="connsiteY5" fmla="*/ 378019 h 3029626"/>
              <a:gd name="connsiteX6" fmla="*/ 1608042 w 4212570"/>
              <a:gd name="connsiteY6" fmla="*/ 0 h 302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12570" h="3029626">
                <a:moveTo>
                  <a:pt x="1608042" y="0"/>
                </a:moveTo>
                <a:cubicBezTo>
                  <a:pt x="2689150" y="0"/>
                  <a:pt x="3642324" y="547757"/>
                  <a:pt x="4205172" y="1380883"/>
                </a:cubicBezTo>
                <a:lnTo>
                  <a:pt x="4212570" y="1393060"/>
                </a:lnTo>
                <a:lnTo>
                  <a:pt x="1624674" y="3029626"/>
                </a:lnTo>
                <a:lnTo>
                  <a:pt x="0" y="447962"/>
                </a:lnTo>
                <a:lnTo>
                  <a:pt x="115129" y="378019"/>
                </a:lnTo>
                <a:cubicBezTo>
                  <a:pt x="558917" y="136939"/>
                  <a:pt x="1067487" y="0"/>
                  <a:pt x="16080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FB9C5B7-DE0C-4B12-B0DB-3272E6B3E24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45104" y="819868"/>
            <a:ext cx="3032380" cy="4209576"/>
          </a:xfrm>
          <a:custGeom>
            <a:avLst/>
            <a:gdLst>
              <a:gd name="connsiteX0" fmla="*/ 1400640 w 3032380"/>
              <a:gd name="connsiteY0" fmla="*/ 0 h 4209576"/>
              <a:gd name="connsiteX1" fmla="*/ 3032380 w 3032380"/>
              <a:gd name="connsiteY1" fmla="*/ 2580264 h 4209576"/>
              <a:gd name="connsiteX2" fmla="*/ 443346 w 3032380"/>
              <a:gd name="connsiteY2" fmla="*/ 4209576 h 4209576"/>
              <a:gd name="connsiteX3" fmla="*/ 378020 w 3032380"/>
              <a:gd name="connsiteY3" fmla="*/ 4102046 h 4209576"/>
              <a:gd name="connsiteX4" fmla="*/ 0 w 3032380"/>
              <a:gd name="connsiteY4" fmla="*/ 2609133 h 4209576"/>
              <a:gd name="connsiteX5" fmla="*/ 1380883 w 3032380"/>
              <a:gd name="connsiteY5" fmla="*/ 12002 h 4209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2380" h="4209576">
                <a:moveTo>
                  <a:pt x="1400640" y="0"/>
                </a:moveTo>
                <a:lnTo>
                  <a:pt x="3032380" y="2580264"/>
                </a:lnTo>
                <a:lnTo>
                  <a:pt x="443346" y="4209576"/>
                </a:lnTo>
                <a:lnTo>
                  <a:pt x="378020" y="4102046"/>
                </a:lnTo>
                <a:cubicBezTo>
                  <a:pt x="136939" y="3658258"/>
                  <a:pt x="0" y="3149687"/>
                  <a:pt x="0" y="2609133"/>
                </a:cubicBezTo>
                <a:cubicBezTo>
                  <a:pt x="0" y="1528024"/>
                  <a:pt x="547757" y="574851"/>
                  <a:pt x="1380883" y="1200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42142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id="{4807046C-F888-4A36-A40A-256FAD5D0C4E}"/>
              </a:ext>
            </a:extLst>
          </p:cNvPr>
          <p:cNvSpPr/>
          <p:nvPr userDrawn="1"/>
        </p:nvSpPr>
        <p:spPr>
          <a:xfrm>
            <a:off x="356152" y="556591"/>
            <a:ext cx="11479696" cy="6042992"/>
          </a:xfrm>
          <a:prstGeom prst="frame">
            <a:avLst>
              <a:gd name="adj1" fmla="val 58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6396103F-7E16-4445-B7A5-DADC79F7C85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29" y="3170583"/>
            <a:ext cx="10895743" cy="313082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095866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1F52E4-0937-444F-8AD3-B1FD32324AA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28174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097D96F0-BD2F-4BB4-952C-64666901CE2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456098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2E5AD868-2386-4CB4-B210-0441167F4D8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311943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041EB254-2AAD-4511-9345-C2189BB805B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84022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01606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A65C28F1-592D-4143-ABAD-910376B19CFF}"/>
              </a:ext>
            </a:extLst>
          </p:cNvPr>
          <p:cNvSpPr/>
          <p:nvPr userDrawn="1"/>
        </p:nvSpPr>
        <p:spPr>
          <a:xfrm>
            <a:off x="6643991" y="0"/>
            <a:ext cx="369813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B1443AB3-C111-487B-9FFC-DE21D4A4BB42}"/>
              </a:ext>
            </a:extLst>
          </p:cNvPr>
          <p:cNvSpPr/>
          <p:nvPr/>
        </p:nvSpPr>
        <p:spPr>
          <a:xfrm>
            <a:off x="8161506" y="300226"/>
            <a:ext cx="2400531" cy="1651187"/>
          </a:xfrm>
          <a:custGeom>
            <a:avLst/>
            <a:gdLst>
              <a:gd name="connsiteX0" fmla="*/ 1229776 w 1753617"/>
              <a:gd name="connsiteY0" fmla="*/ 474039 h 1206212"/>
              <a:gd name="connsiteX1" fmla="*/ 1118650 w 1753617"/>
              <a:gd name="connsiteY1" fmla="*/ 1037577 h 1206212"/>
              <a:gd name="connsiteX2" fmla="*/ 1227679 w 1753617"/>
              <a:gd name="connsiteY2" fmla="*/ 1039321 h 1206212"/>
              <a:gd name="connsiteX3" fmla="*/ 1229776 w 1753617"/>
              <a:gd name="connsiteY3" fmla="*/ 474039 h 1206212"/>
              <a:gd name="connsiteX4" fmla="*/ 861560 w 1753617"/>
              <a:gd name="connsiteY4" fmla="*/ 0 h 1206212"/>
              <a:gd name="connsiteX5" fmla="*/ 1192678 w 1753617"/>
              <a:gd name="connsiteY5" fmla="*/ 235268 h 1206212"/>
              <a:gd name="connsiteX6" fmla="*/ 1395270 w 1753617"/>
              <a:gd name="connsiteY6" fmla="*/ 172094 h 1206212"/>
              <a:gd name="connsiteX7" fmla="*/ 1753617 w 1753617"/>
              <a:gd name="connsiteY7" fmla="*/ 530443 h 1206212"/>
              <a:gd name="connsiteX8" fmla="*/ 1395270 w 1753617"/>
              <a:gd name="connsiteY8" fmla="*/ 888790 h 1206212"/>
              <a:gd name="connsiteX9" fmla="*/ 1372396 w 1753617"/>
              <a:gd name="connsiteY9" fmla="*/ 887701 h 1206212"/>
              <a:gd name="connsiteX10" fmla="*/ 1372396 w 1753617"/>
              <a:gd name="connsiteY10" fmla="*/ 1206212 h 1206212"/>
              <a:gd name="connsiteX11" fmla="*/ 1231543 w 1753617"/>
              <a:gd name="connsiteY11" fmla="*/ 1206212 h 1206212"/>
              <a:gd name="connsiteX12" fmla="*/ 1227789 w 1753617"/>
              <a:gd name="connsiteY12" fmla="*/ 1039789 h 1206212"/>
              <a:gd name="connsiteX13" fmla="*/ 1176875 w 1753617"/>
              <a:gd name="connsiteY13" fmla="*/ 1039789 h 1206212"/>
              <a:gd name="connsiteX14" fmla="*/ 1173122 w 1753617"/>
              <a:gd name="connsiteY14" fmla="*/ 1206212 h 1206212"/>
              <a:gd name="connsiteX15" fmla="*/ 973672 w 1753617"/>
              <a:gd name="connsiteY15" fmla="*/ 1206212 h 1206212"/>
              <a:gd name="connsiteX16" fmla="*/ 968149 w 1753617"/>
              <a:gd name="connsiteY16" fmla="*/ 929147 h 1206212"/>
              <a:gd name="connsiteX17" fmla="*/ 968017 w 1753617"/>
              <a:gd name="connsiteY17" fmla="*/ 929147 h 1206212"/>
              <a:gd name="connsiteX18" fmla="*/ 1030077 w 1753617"/>
              <a:gd name="connsiteY18" fmla="*/ 836491 h 1206212"/>
              <a:gd name="connsiteX19" fmla="*/ 1016753 w 1753617"/>
              <a:gd name="connsiteY19" fmla="*/ 510027 h 1206212"/>
              <a:gd name="connsiteX20" fmla="*/ 1006625 w 1753617"/>
              <a:gd name="connsiteY20" fmla="*/ 501207 h 1206212"/>
              <a:gd name="connsiteX21" fmla="*/ 999463 w 1753617"/>
              <a:gd name="connsiteY21" fmla="*/ 503790 h 1206212"/>
              <a:gd name="connsiteX22" fmla="*/ 996664 w 1753617"/>
              <a:gd name="connsiteY22" fmla="*/ 509676 h 1206212"/>
              <a:gd name="connsiteX23" fmla="*/ 996664 w 1753617"/>
              <a:gd name="connsiteY23" fmla="*/ 733486 h 1206212"/>
              <a:gd name="connsiteX24" fmla="*/ 985982 w 1753617"/>
              <a:gd name="connsiteY24" fmla="*/ 742788 h 1206212"/>
              <a:gd name="connsiteX25" fmla="*/ 975300 w 1753617"/>
              <a:gd name="connsiteY25" fmla="*/ 733486 h 1206212"/>
              <a:gd name="connsiteX26" fmla="*/ 975300 w 1753617"/>
              <a:gd name="connsiteY26" fmla="*/ 509660 h 1206212"/>
              <a:gd name="connsiteX27" fmla="*/ 972509 w 1753617"/>
              <a:gd name="connsiteY27" fmla="*/ 503790 h 1206212"/>
              <a:gd name="connsiteX28" fmla="*/ 965347 w 1753617"/>
              <a:gd name="connsiteY28" fmla="*/ 501207 h 1206212"/>
              <a:gd name="connsiteX29" fmla="*/ 958185 w 1753617"/>
              <a:gd name="connsiteY29" fmla="*/ 503790 h 1206212"/>
              <a:gd name="connsiteX30" fmla="*/ 955762 w 1753617"/>
              <a:gd name="connsiteY30" fmla="*/ 508885 h 1206212"/>
              <a:gd name="connsiteX31" fmla="*/ 955762 w 1753617"/>
              <a:gd name="connsiteY31" fmla="*/ 735600 h 1206212"/>
              <a:gd name="connsiteX32" fmla="*/ 945080 w 1753617"/>
              <a:gd name="connsiteY32" fmla="*/ 744903 h 1206212"/>
              <a:gd name="connsiteX33" fmla="*/ 934398 w 1753617"/>
              <a:gd name="connsiteY33" fmla="*/ 735600 h 1206212"/>
              <a:gd name="connsiteX34" fmla="*/ 934398 w 1753617"/>
              <a:gd name="connsiteY34" fmla="*/ 508546 h 1206212"/>
              <a:gd name="connsiteX35" fmla="*/ 932136 w 1753617"/>
              <a:gd name="connsiteY35" fmla="*/ 503790 h 1206212"/>
              <a:gd name="connsiteX36" fmla="*/ 924974 w 1753617"/>
              <a:gd name="connsiteY36" fmla="*/ 501207 h 1206212"/>
              <a:gd name="connsiteX37" fmla="*/ 917812 w 1753617"/>
              <a:gd name="connsiteY37" fmla="*/ 503790 h 1206212"/>
              <a:gd name="connsiteX38" fmla="*/ 914860 w 1753617"/>
              <a:gd name="connsiteY38" fmla="*/ 509998 h 1206212"/>
              <a:gd name="connsiteX39" fmla="*/ 914860 w 1753617"/>
              <a:gd name="connsiteY39" fmla="*/ 735693 h 1206212"/>
              <a:gd name="connsiteX40" fmla="*/ 904178 w 1753617"/>
              <a:gd name="connsiteY40" fmla="*/ 744995 h 1206212"/>
              <a:gd name="connsiteX41" fmla="*/ 893497 w 1753617"/>
              <a:gd name="connsiteY41" fmla="*/ 735693 h 1206212"/>
              <a:gd name="connsiteX42" fmla="*/ 893497 w 1753617"/>
              <a:gd name="connsiteY42" fmla="*/ 509338 h 1206212"/>
              <a:gd name="connsiteX43" fmla="*/ 890858 w 1753617"/>
              <a:gd name="connsiteY43" fmla="*/ 503790 h 1206212"/>
              <a:gd name="connsiteX44" fmla="*/ 883696 w 1753617"/>
              <a:gd name="connsiteY44" fmla="*/ 501207 h 1206212"/>
              <a:gd name="connsiteX45" fmla="*/ 873568 w 1753617"/>
              <a:gd name="connsiteY45" fmla="*/ 510027 h 1206212"/>
              <a:gd name="connsiteX46" fmla="*/ 858045 w 1753617"/>
              <a:gd name="connsiteY46" fmla="*/ 836491 h 1206212"/>
              <a:gd name="connsiteX47" fmla="*/ 920104 w 1753617"/>
              <a:gd name="connsiteY47" fmla="*/ 929147 h 1206212"/>
              <a:gd name="connsiteX48" fmla="*/ 919971 w 1753617"/>
              <a:gd name="connsiteY48" fmla="*/ 929147 h 1206212"/>
              <a:gd name="connsiteX49" fmla="*/ 914449 w 1753617"/>
              <a:gd name="connsiteY49" fmla="*/ 1206212 h 1206212"/>
              <a:gd name="connsiteX50" fmla="*/ 687243 w 1753617"/>
              <a:gd name="connsiteY50" fmla="*/ 1206212 h 1206212"/>
              <a:gd name="connsiteX51" fmla="*/ 680994 w 1753617"/>
              <a:gd name="connsiteY51" fmla="*/ 892690 h 1206212"/>
              <a:gd name="connsiteX52" fmla="*/ 672455 w 1753617"/>
              <a:gd name="connsiteY52" fmla="*/ 892690 h 1206212"/>
              <a:gd name="connsiteX53" fmla="*/ 703265 w 1753617"/>
              <a:gd name="connsiteY53" fmla="*/ 880906 h 1206212"/>
              <a:gd name="connsiteX54" fmla="*/ 779494 w 1753617"/>
              <a:gd name="connsiteY54" fmla="*/ 701153 h 1206212"/>
              <a:gd name="connsiteX55" fmla="*/ 659906 w 1753617"/>
              <a:gd name="connsiteY55" fmla="*/ 495891 h 1206212"/>
              <a:gd name="connsiteX56" fmla="*/ 531113 w 1753617"/>
              <a:gd name="connsiteY56" fmla="*/ 696668 h 1206212"/>
              <a:gd name="connsiteX57" fmla="*/ 611609 w 1753617"/>
              <a:gd name="connsiteY57" fmla="*/ 881068 h 1206212"/>
              <a:gd name="connsiteX58" fmla="*/ 642424 w 1753617"/>
              <a:gd name="connsiteY58" fmla="*/ 892690 h 1206212"/>
              <a:gd name="connsiteX59" fmla="*/ 629610 w 1753617"/>
              <a:gd name="connsiteY59" fmla="*/ 892690 h 1206212"/>
              <a:gd name="connsiteX60" fmla="*/ 623362 w 1753617"/>
              <a:gd name="connsiteY60" fmla="*/ 1206212 h 1206212"/>
              <a:gd name="connsiteX61" fmla="*/ 400827 w 1753617"/>
              <a:gd name="connsiteY61" fmla="*/ 1206212 h 1206212"/>
              <a:gd name="connsiteX62" fmla="*/ 400827 w 1753617"/>
              <a:gd name="connsiteY62" fmla="*/ 886611 h 1206212"/>
              <a:gd name="connsiteX63" fmla="*/ 358348 w 1753617"/>
              <a:gd name="connsiteY63" fmla="*/ 888790 h 1206212"/>
              <a:gd name="connsiteX64" fmla="*/ 0 w 1753617"/>
              <a:gd name="connsiteY64" fmla="*/ 530443 h 1206212"/>
              <a:gd name="connsiteX65" fmla="*/ 358348 w 1753617"/>
              <a:gd name="connsiteY65" fmla="*/ 172094 h 1206212"/>
              <a:gd name="connsiteX66" fmla="*/ 536978 w 1753617"/>
              <a:gd name="connsiteY66" fmla="*/ 220019 h 1206212"/>
              <a:gd name="connsiteX67" fmla="*/ 861560 w 1753617"/>
              <a:gd name="connsiteY67" fmla="*/ 0 h 120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753617" h="1206212">
                <a:moveTo>
                  <a:pt x="1229776" y="474039"/>
                </a:moveTo>
                <a:cubicBezTo>
                  <a:pt x="1143811" y="476947"/>
                  <a:pt x="1106070" y="792156"/>
                  <a:pt x="1118650" y="1037577"/>
                </a:cubicBezTo>
                <a:cubicBezTo>
                  <a:pt x="1151499" y="1041648"/>
                  <a:pt x="1192735" y="1038740"/>
                  <a:pt x="1227679" y="1039321"/>
                </a:cubicBezTo>
                <a:cubicBezTo>
                  <a:pt x="1233271" y="829958"/>
                  <a:pt x="1236766" y="475784"/>
                  <a:pt x="1229776" y="474039"/>
                </a:cubicBezTo>
                <a:close/>
                <a:moveTo>
                  <a:pt x="861560" y="0"/>
                </a:moveTo>
                <a:cubicBezTo>
                  <a:pt x="1015137" y="0"/>
                  <a:pt x="1144753" y="98028"/>
                  <a:pt x="1192678" y="235268"/>
                </a:cubicBezTo>
                <a:cubicBezTo>
                  <a:pt x="1250405" y="194968"/>
                  <a:pt x="1320114" y="172094"/>
                  <a:pt x="1395270" y="172094"/>
                </a:cubicBezTo>
                <a:cubicBezTo>
                  <a:pt x="1593505" y="172094"/>
                  <a:pt x="1753617" y="332207"/>
                  <a:pt x="1753617" y="530443"/>
                </a:cubicBezTo>
                <a:cubicBezTo>
                  <a:pt x="1753617" y="728677"/>
                  <a:pt x="1593505" y="888790"/>
                  <a:pt x="1395270" y="888790"/>
                </a:cubicBezTo>
                <a:cubicBezTo>
                  <a:pt x="1387645" y="888790"/>
                  <a:pt x="1380021" y="887701"/>
                  <a:pt x="1372396" y="887701"/>
                </a:cubicBezTo>
                <a:lnTo>
                  <a:pt x="1372396" y="1206212"/>
                </a:lnTo>
                <a:lnTo>
                  <a:pt x="1231543" y="1206212"/>
                </a:lnTo>
                <a:lnTo>
                  <a:pt x="1227789" y="1039789"/>
                </a:lnTo>
                <a:lnTo>
                  <a:pt x="1176875" y="1039789"/>
                </a:lnTo>
                <a:lnTo>
                  <a:pt x="1173122" y="1206212"/>
                </a:lnTo>
                <a:lnTo>
                  <a:pt x="973672" y="1206212"/>
                </a:lnTo>
                <a:lnTo>
                  <a:pt x="968149" y="929147"/>
                </a:lnTo>
                <a:lnTo>
                  <a:pt x="968017" y="929147"/>
                </a:lnTo>
                <a:cubicBezTo>
                  <a:pt x="988704" y="898262"/>
                  <a:pt x="1030225" y="854754"/>
                  <a:pt x="1030077" y="836491"/>
                </a:cubicBezTo>
                <a:lnTo>
                  <a:pt x="1016753" y="510027"/>
                </a:lnTo>
                <a:cubicBezTo>
                  <a:pt x="1016753" y="505156"/>
                  <a:pt x="1012219" y="501207"/>
                  <a:pt x="1006625" y="501207"/>
                </a:cubicBezTo>
                <a:cubicBezTo>
                  <a:pt x="1003828" y="501207"/>
                  <a:pt x="1001296" y="502194"/>
                  <a:pt x="999463" y="503790"/>
                </a:cubicBezTo>
                <a:lnTo>
                  <a:pt x="996664" y="509676"/>
                </a:lnTo>
                <a:lnTo>
                  <a:pt x="996664" y="733486"/>
                </a:lnTo>
                <a:cubicBezTo>
                  <a:pt x="996664" y="738623"/>
                  <a:pt x="991881" y="742788"/>
                  <a:pt x="985982" y="742788"/>
                </a:cubicBezTo>
                <a:cubicBezTo>
                  <a:pt x="980083" y="742788"/>
                  <a:pt x="975300" y="738623"/>
                  <a:pt x="975300" y="733486"/>
                </a:cubicBezTo>
                <a:cubicBezTo>
                  <a:pt x="975300" y="658877"/>
                  <a:pt x="975300" y="584268"/>
                  <a:pt x="975300" y="509660"/>
                </a:cubicBezTo>
                <a:lnTo>
                  <a:pt x="972509" y="503790"/>
                </a:lnTo>
                <a:cubicBezTo>
                  <a:pt x="970676" y="502194"/>
                  <a:pt x="968144" y="501207"/>
                  <a:pt x="965347" y="501207"/>
                </a:cubicBezTo>
                <a:cubicBezTo>
                  <a:pt x="962550" y="501207"/>
                  <a:pt x="960018" y="502194"/>
                  <a:pt x="958185" y="503790"/>
                </a:cubicBezTo>
                <a:lnTo>
                  <a:pt x="955762" y="508885"/>
                </a:lnTo>
                <a:lnTo>
                  <a:pt x="955762" y="735600"/>
                </a:lnTo>
                <a:cubicBezTo>
                  <a:pt x="955762" y="740738"/>
                  <a:pt x="950979" y="744903"/>
                  <a:pt x="945080" y="744903"/>
                </a:cubicBezTo>
                <a:cubicBezTo>
                  <a:pt x="939180" y="744903"/>
                  <a:pt x="934398" y="740738"/>
                  <a:pt x="934398" y="735600"/>
                </a:cubicBezTo>
                <a:cubicBezTo>
                  <a:pt x="934398" y="659916"/>
                  <a:pt x="934398" y="584231"/>
                  <a:pt x="934398" y="508546"/>
                </a:cubicBezTo>
                <a:lnTo>
                  <a:pt x="932136" y="503790"/>
                </a:lnTo>
                <a:cubicBezTo>
                  <a:pt x="930304" y="502194"/>
                  <a:pt x="927771" y="501207"/>
                  <a:pt x="924974" y="501207"/>
                </a:cubicBezTo>
                <a:cubicBezTo>
                  <a:pt x="922177" y="501207"/>
                  <a:pt x="919645" y="502194"/>
                  <a:pt x="917812" y="503790"/>
                </a:cubicBezTo>
                <a:lnTo>
                  <a:pt x="914860" y="509998"/>
                </a:lnTo>
                <a:lnTo>
                  <a:pt x="914860" y="735693"/>
                </a:lnTo>
                <a:cubicBezTo>
                  <a:pt x="914860" y="740830"/>
                  <a:pt x="910078" y="744995"/>
                  <a:pt x="904178" y="744995"/>
                </a:cubicBezTo>
                <a:cubicBezTo>
                  <a:pt x="898278" y="744995"/>
                  <a:pt x="893497" y="740830"/>
                  <a:pt x="893497" y="735693"/>
                </a:cubicBezTo>
                <a:cubicBezTo>
                  <a:pt x="893497" y="660241"/>
                  <a:pt x="893497" y="584789"/>
                  <a:pt x="893497" y="509338"/>
                </a:cubicBezTo>
                <a:lnTo>
                  <a:pt x="890858" y="503790"/>
                </a:lnTo>
                <a:cubicBezTo>
                  <a:pt x="889025" y="502194"/>
                  <a:pt x="886493" y="501207"/>
                  <a:pt x="883696" y="501207"/>
                </a:cubicBezTo>
                <a:cubicBezTo>
                  <a:pt x="878102" y="501207"/>
                  <a:pt x="873568" y="505156"/>
                  <a:pt x="873568" y="510027"/>
                </a:cubicBezTo>
                <a:lnTo>
                  <a:pt x="858045" y="836491"/>
                </a:lnTo>
                <a:cubicBezTo>
                  <a:pt x="856991" y="853176"/>
                  <a:pt x="899418" y="898262"/>
                  <a:pt x="920104" y="929147"/>
                </a:cubicBezTo>
                <a:lnTo>
                  <a:pt x="919971" y="929147"/>
                </a:lnTo>
                <a:lnTo>
                  <a:pt x="914449" y="1206212"/>
                </a:lnTo>
                <a:lnTo>
                  <a:pt x="687243" y="1206212"/>
                </a:lnTo>
                <a:lnTo>
                  <a:pt x="680994" y="892690"/>
                </a:lnTo>
                <a:lnTo>
                  <a:pt x="672455" y="892690"/>
                </a:lnTo>
                <a:lnTo>
                  <a:pt x="703265" y="880906"/>
                </a:lnTo>
                <a:cubicBezTo>
                  <a:pt x="746777" y="847233"/>
                  <a:pt x="780792" y="770577"/>
                  <a:pt x="779494" y="701153"/>
                </a:cubicBezTo>
                <a:cubicBezTo>
                  <a:pt x="777764" y="608588"/>
                  <a:pt x="735279" y="494515"/>
                  <a:pt x="659906" y="495891"/>
                </a:cubicBezTo>
                <a:cubicBezTo>
                  <a:pt x="584533" y="497267"/>
                  <a:pt x="529384" y="593484"/>
                  <a:pt x="531113" y="696668"/>
                </a:cubicBezTo>
                <a:cubicBezTo>
                  <a:pt x="532411" y="774055"/>
                  <a:pt x="567648" y="848411"/>
                  <a:pt x="611609" y="881068"/>
                </a:cubicBezTo>
                <a:lnTo>
                  <a:pt x="642424" y="892690"/>
                </a:lnTo>
                <a:lnTo>
                  <a:pt x="629610" y="892690"/>
                </a:lnTo>
                <a:lnTo>
                  <a:pt x="623362" y="1206212"/>
                </a:lnTo>
                <a:lnTo>
                  <a:pt x="400827" y="1206212"/>
                </a:lnTo>
                <a:lnTo>
                  <a:pt x="400827" y="886611"/>
                </a:lnTo>
                <a:cubicBezTo>
                  <a:pt x="387756" y="887701"/>
                  <a:pt x="372507" y="888790"/>
                  <a:pt x="358348" y="888790"/>
                </a:cubicBezTo>
                <a:cubicBezTo>
                  <a:pt x="160114" y="888790"/>
                  <a:pt x="0" y="728677"/>
                  <a:pt x="0" y="530443"/>
                </a:cubicBezTo>
                <a:cubicBezTo>
                  <a:pt x="0" y="332207"/>
                  <a:pt x="160114" y="172094"/>
                  <a:pt x="358348" y="172094"/>
                </a:cubicBezTo>
                <a:cubicBezTo>
                  <a:pt x="423701" y="172094"/>
                  <a:pt x="484696" y="189522"/>
                  <a:pt x="536978" y="220019"/>
                </a:cubicBezTo>
                <a:cubicBezTo>
                  <a:pt x="588170" y="91493"/>
                  <a:pt x="714517" y="0"/>
                  <a:pt x="861560" y="0"/>
                </a:cubicBezTo>
                <a:close/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77" name="그림 개체 틀 2">
            <a:extLst>
              <a:ext uri="{FF2B5EF4-FFF2-40B4-BE49-F238E27FC236}">
                <a16:creationId xmlns:a16="http://schemas.microsoft.com/office/drawing/2014/main" id="{3269F874-2185-4FFF-8F71-140FD1A5A0C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28" y="1863585"/>
            <a:ext cx="5995863" cy="313082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78" name="그림 개체 틀 2">
            <a:extLst>
              <a:ext uri="{FF2B5EF4-FFF2-40B4-BE49-F238E27FC236}">
                <a16:creationId xmlns:a16="http://schemas.microsoft.com/office/drawing/2014/main" id="{7C68091A-0EDD-450A-9532-701CA57CA49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643992" y="1863585"/>
            <a:ext cx="1848255" cy="16772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79" name="그림 개체 틀 2">
            <a:extLst>
              <a:ext uri="{FF2B5EF4-FFF2-40B4-BE49-F238E27FC236}">
                <a16:creationId xmlns:a16="http://schemas.microsoft.com/office/drawing/2014/main" id="{8D2A51E8-6E77-4B9C-BA4A-73DA739F7C4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493868" y="1863585"/>
            <a:ext cx="1848255" cy="16772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80" name="그림 개체 틀 2">
            <a:extLst>
              <a:ext uri="{FF2B5EF4-FFF2-40B4-BE49-F238E27FC236}">
                <a16:creationId xmlns:a16="http://schemas.microsoft.com/office/drawing/2014/main" id="{CA10DD2B-76AB-41C7-B0A3-C8147C247B5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0343745" y="1863585"/>
            <a:ext cx="1848255" cy="16772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4810138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ABEE7B6C-5524-4375-B9A4-E13CF7FE665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0762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DDB49639-FE47-44C5-AD62-716168A4D8D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6511687" cy="6858000"/>
          </a:xfrm>
          <a:custGeom>
            <a:avLst/>
            <a:gdLst>
              <a:gd name="connsiteX0" fmla="*/ 0 w 5995863"/>
              <a:gd name="connsiteY0" fmla="*/ 0 h 6858000"/>
              <a:gd name="connsiteX1" fmla="*/ 5995863 w 5995863"/>
              <a:gd name="connsiteY1" fmla="*/ 0 h 6858000"/>
              <a:gd name="connsiteX2" fmla="*/ 5995863 w 5995863"/>
              <a:gd name="connsiteY2" fmla="*/ 6858000 h 6858000"/>
              <a:gd name="connsiteX3" fmla="*/ 0 w 5995863"/>
              <a:gd name="connsiteY3" fmla="*/ 6858000 h 6858000"/>
              <a:gd name="connsiteX4" fmla="*/ 0 w 5995863"/>
              <a:gd name="connsiteY4" fmla="*/ 0 h 6858000"/>
              <a:gd name="connsiteX0" fmla="*/ 0 w 6001966"/>
              <a:gd name="connsiteY0" fmla="*/ 0 h 6858000"/>
              <a:gd name="connsiteX1" fmla="*/ 5995863 w 6001966"/>
              <a:gd name="connsiteY1" fmla="*/ 0 h 6858000"/>
              <a:gd name="connsiteX2" fmla="*/ 6001966 w 6001966"/>
              <a:gd name="connsiteY2" fmla="*/ 3258766 h 6858000"/>
              <a:gd name="connsiteX3" fmla="*/ 5995863 w 6001966"/>
              <a:gd name="connsiteY3" fmla="*/ 6858000 h 6858000"/>
              <a:gd name="connsiteX4" fmla="*/ 0 w 6001966"/>
              <a:gd name="connsiteY4" fmla="*/ 6858000 h 6858000"/>
              <a:gd name="connsiteX5" fmla="*/ 0 w 6001966"/>
              <a:gd name="connsiteY5" fmla="*/ 0 h 6858000"/>
              <a:gd name="connsiteX0" fmla="*/ 0 w 5995869"/>
              <a:gd name="connsiteY0" fmla="*/ 0 h 6858000"/>
              <a:gd name="connsiteX1" fmla="*/ 5995863 w 5995869"/>
              <a:gd name="connsiteY1" fmla="*/ 0 h 6858000"/>
              <a:gd name="connsiteX2" fmla="*/ 5554494 w 5995869"/>
              <a:gd name="connsiteY2" fmla="*/ 3307405 h 6858000"/>
              <a:gd name="connsiteX3" fmla="*/ 5995863 w 5995869"/>
              <a:gd name="connsiteY3" fmla="*/ 6858000 h 6858000"/>
              <a:gd name="connsiteX4" fmla="*/ 0 w 5995869"/>
              <a:gd name="connsiteY4" fmla="*/ 6858000 h 6858000"/>
              <a:gd name="connsiteX5" fmla="*/ 0 w 5995869"/>
              <a:gd name="connsiteY5" fmla="*/ 0 h 6858000"/>
              <a:gd name="connsiteX0" fmla="*/ 0 w 5995869"/>
              <a:gd name="connsiteY0" fmla="*/ 0 h 6858000"/>
              <a:gd name="connsiteX1" fmla="*/ 5995863 w 5995869"/>
              <a:gd name="connsiteY1" fmla="*/ 0 h 6858000"/>
              <a:gd name="connsiteX2" fmla="*/ 5554494 w 5995869"/>
              <a:gd name="connsiteY2" fmla="*/ 3307405 h 6858000"/>
              <a:gd name="connsiteX3" fmla="*/ 5704033 w 5995869"/>
              <a:gd name="connsiteY3" fmla="*/ 6838544 h 6858000"/>
              <a:gd name="connsiteX4" fmla="*/ 0 w 5995869"/>
              <a:gd name="connsiteY4" fmla="*/ 6858000 h 6858000"/>
              <a:gd name="connsiteX5" fmla="*/ 0 w 5995869"/>
              <a:gd name="connsiteY5" fmla="*/ 0 h 6858000"/>
              <a:gd name="connsiteX0" fmla="*/ 0 w 5995869"/>
              <a:gd name="connsiteY0" fmla="*/ 0 h 6858000"/>
              <a:gd name="connsiteX1" fmla="*/ 5995863 w 5995869"/>
              <a:gd name="connsiteY1" fmla="*/ 0 h 6858000"/>
              <a:gd name="connsiteX2" fmla="*/ 5496128 w 5995869"/>
              <a:gd name="connsiteY2" fmla="*/ 3307405 h 6858000"/>
              <a:gd name="connsiteX3" fmla="*/ 5704033 w 5995869"/>
              <a:gd name="connsiteY3" fmla="*/ 6838544 h 6858000"/>
              <a:gd name="connsiteX4" fmla="*/ 0 w 5995869"/>
              <a:gd name="connsiteY4" fmla="*/ 6858000 h 6858000"/>
              <a:gd name="connsiteX5" fmla="*/ 0 w 5995869"/>
              <a:gd name="connsiteY5" fmla="*/ 0 h 6858000"/>
              <a:gd name="connsiteX0" fmla="*/ 0 w 6268240"/>
              <a:gd name="connsiteY0" fmla="*/ 0 h 6858000"/>
              <a:gd name="connsiteX1" fmla="*/ 6268237 w 6268240"/>
              <a:gd name="connsiteY1" fmla="*/ 0 h 6858000"/>
              <a:gd name="connsiteX2" fmla="*/ 5496128 w 6268240"/>
              <a:gd name="connsiteY2" fmla="*/ 3307405 h 6858000"/>
              <a:gd name="connsiteX3" fmla="*/ 5704033 w 6268240"/>
              <a:gd name="connsiteY3" fmla="*/ 6838544 h 6858000"/>
              <a:gd name="connsiteX4" fmla="*/ 0 w 6268240"/>
              <a:gd name="connsiteY4" fmla="*/ 6858000 h 6858000"/>
              <a:gd name="connsiteX5" fmla="*/ 0 w 6268240"/>
              <a:gd name="connsiteY5" fmla="*/ 0 h 6858000"/>
              <a:gd name="connsiteX0" fmla="*/ 0 w 6268240"/>
              <a:gd name="connsiteY0" fmla="*/ 0 h 6858000"/>
              <a:gd name="connsiteX1" fmla="*/ 6268237 w 6268240"/>
              <a:gd name="connsiteY1" fmla="*/ 0 h 6858000"/>
              <a:gd name="connsiteX2" fmla="*/ 5496128 w 6268240"/>
              <a:gd name="connsiteY2" fmla="*/ 3307405 h 6858000"/>
              <a:gd name="connsiteX3" fmla="*/ 5742943 w 6268240"/>
              <a:gd name="connsiteY3" fmla="*/ 6857999 h 6858000"/>
              <a:gd name="connsiteX4" fmla="*/ 0 w 6268240"/>
              <a:gd name="connsiteY4" fmla="*/ 6858000 h 6858000"/>
              <a:gd name="connsiteX5" fmla="*/ 0 w 6268240"/>
              <a:gd name="connsiteY5" fmla="*/ 0 h 6858000"/>
              <a:gd name="connsiteX0" fmla="*/ 0 w 6268240"/>
              <a:gd name="connsiteY0" fmla="*/ 0 h 6858000"/>
              <a:gd name="connsiteX1" fmla="*/ 6268237 w 6268240"/>
              <a:gd name="connsiteY1" fmla="*/ 0 h 6858000"/>
              <a:gd name="connsiteX2" fmla="*/ 5496128 w 6268240"/>
              <a:gd name="connsiteY2" fmla="*/ 3307405 h 6858000"/>
              <a:gd name="connsiteX3" fmla="*/ 5742943 w 6268240"/>
              <a:gd name="connsiteY3" fmla="*/ 6857999 h 6858000"/>
              <a:gd name="connsiteX4" fmla="*/ 0 w 6268240"/>
              <a:gd name="connsiteY4" fmla="*/ 6858000 h 6858000"/>
              <a:gd name="connsiteX5" fmla="*/ 0 w 6268240"/>
              <a:gd name="connsiteY5" fmla="*/ 0 h 6858000"/>
              <a:gd name="connsiteX0" fmla="*/ 0 w 6268239"/>
              <a:gd name="connsiteY0" fmla="*/ 0 h 6858000"/>
              <a:gd name="connsiteX1" fmla="*/ 6268237 w 6268239"/>
              <a:gd name="connsiteY1" fmla="*/ 0 h 6858000"/>
              <a:gd name="connsiteX2" fmla="*/ 5223754 w 6268239"/>
              <a:gd name="connsiteY2" fmla="*/ 4270443 h 6858000"/>
              <a:gd name="connsiteX3" fmla="*/ 5742943 w 6268239"/>
              <a:gd name="connsiteY3" fmla="*/ 6857999 h 6858000"/>
              <a:gd name="connsiteX4" fmla="*/ 0 w 6268239"/>
              <a:gd name="connsiteY4" fmla="*/ 6858000 h 6858000"/>
              <a:gd name="connsiteX5" fmla="*/ 0 w 6268239"/>
              <a:gd name="connsiteY5" fmla="*/ 0 h 6858000"/>
              <a:gd name="connsiteX0" fmla="*/ 0 w 6268239"/>
              <a:gd name="connsiteY0" fmla="*/ 0 h 6858000"/>
              <a:gd name="connsiteX1" fmla="*/ 6268237 w 6268239"/>
              <a:gd name="connsiteY1" fmla="*/ 0 h 6858000"/>
              <a:gd name="connsiteX2" fmla="*/ 5223754 w 6268239"/>
              <a:gd name="connsiteY2" fmla="*/ 4270443 h 6858000"/>
              <a:gd name="connsiteX3" fmla="*/ 5742943 w 6268239"/>
              <a:gd name="connsiteY3" fmla="*/ 6857999 h 6858000"/>
              <a:gd name="connsiteX4" fmla="*/ 0 w 6268239"/>
              <a:gd name="connsiteY4" fmla="*/ 6858000 h 6858000"/>
              <a:gd name="connsiteX5" fmla="*/ 0 w 6268239"/>
              <a:gd name="connsiteY5" fmla="*/ 0 h 6858000"/>
              <a:gd name="connsiteX0" fmla="*/ 0 w 6511430"/>
              <a:gd name="connsiteY0" fmla="*/ 0 h 6858000"/>
              <a:gd name="connsiteX1" fmla="*/ 6511428 w 6511430"/>
              <a:gd name="connsiteY1" fmla="*/ 9727 h 6858000"/>
              <a:gd name="connsiteX2" fmla="*/ 5223754 w 6511430"/>
              <a:gd name="connsiteY2" fmla="*/ 4270443 h 6858000"/>
              <a:gd name="connsiteX3" fmla="*/ 5742943 w 6511430"/>
              <a:gd name="connsiteY3" fmla="*/ 6857999 h 6858000"/>
              <a:gd name="connsiteX4" fmla="*/ 0 w 6511430"/>
              <a:gd name="connsiteY4" fmla="*/ 6858000 h 6858000"/>
              <a:gd name="connsiteX5" fmla="*/ 0 w 6511430"/>
              <a:gd name="connsiteY5" fmla="*/ 0 h 6858000"/>
              <a:gd name="connsiteX0" fmla="*/ 0 w 6511689"/>
              <a:gd name="connsiteY0" fmla="*/ 0 h 6858000"/>
              <a:gd name="connsiteX1" fmla="*/ 6511428 w 6511689"/>
              <a:gd name="connsiteY1" fmla="*/ 9727 h 6858000"/>
              <a:gd name="connsiteX2" fmla="*/ 5223754 w 6511689"/>
              <a:gd name="connsiteY2" fmla="*/ 4270443 h 6858000"/>
              <a:gd name="connsiteX3" fmla="*/ 5742943 w 6511689"/>
              <a:gd name="connsiteY3" fmla="*/ 6857999 h 6858000"/>
              <a:gd name="connsiteX4" fmla="*/ 0 w 6511689"/>
              <a:gd name="connsiteY4" fmla="*/ 6858000 h 6858000"/>
              <a:gd name="connsiteX5" fmla="*/ 0 w 6511689"/>
              <a:gd name="connsiteY5" fmla="*/ 0 h 6858000"/>
              <a:gd name="connsiteX0" fmla="*/ 0 w 6511673"/>
              <a:gd name="connsiteY0" fmla="*/ 0 h 6858000"/>
              <a:gd name="connsiteX1" fmla="*/ 6511428 w 6511673"/>
              <a:gd name="connsiteY1" fmla="*/ 9727 h 6858000"/>
              <a:gd name="connsiteX2" fmla="*/ 5136205 w 6511673"/>
              <a:gd name="connsiteY2" fmla="*/ 4659549 h 6858000"/>
              <a:gd name="connsiteX3" fmla="*/ 5742943 w 6511673"/>
              <a:gd name="connsiteY3" fmla="*/ 6857999 h 6858000"/>
              <a:gd name="connsiteX4" fmla="*/ 0 w 6511673"/>
              <a:gd name="connsiteY4" fmla="*/ 6858000 h 6858000"/>
              <a:gd name="connsiteX5" fmla="*/ 0 w 6511673"/>
              <a:gd name="connsiteY5" fmla="*/ 0 h 6858000"/>
              <a:gd name="connsiteX0" fmla="*/ 0 w 6511660"/>
              <a:gd name="connsiteY0" fmla="*/ 0 h 6858000"/>
              <a:gd name="connsiteX1" fmla="*/ 6511428 w 6511660"/>
              <a:gd name="connsiteY1" fmla="*/ 9727 h 6858000"/>
              <a:gd name="connsiteX2" fmla="*/ 5058384 w 6511660"/>
              <a:gd name="connsiteY2" fmla="*/ 4737370 h 6858000"/>
              <a:gd name="connsiteX3" fmla="*/ 5742943 w 6511660"/>
              <a:gd name="connsiteY3" fmla="*/ 6857999 h 6858000"/>
              <a:gd name="connsiteX4" fmla="*/ 0 w 6511660"/>
              <a:gd name="connsiteY4" fmla="*/ 6858000 h 6858000"/>
              <a:gd name="connsiteX5" fmla="*/ 0 w 6511660"/>
              <a:gd name="connsiteY5" fmla="*/ 0 h 6858000"/>
              <a:gd name="connsiteX0" fmla="*/ 0 w 6511654"/>
              <a:gd name="connsiteY0" fmla="*/ 0 h 6858000"/>
              <a:gd name="connsiteX1" fmla="*/ 6511428 w 6511654"/>
              <a:gd name="connsiteY1" fmla="*/ 9727 h 6858000"/>
              <a:gd name="connsiteX2" fmla="*/ 5019473 w 6511654"/>
              <a:gd name="connsiteY2" fmla="*/ 4679004 h 6858000"/>
              <a:gd name="connsiteX3" fmla="*/ 5742943 w 6511654"/>
              <a:gd name="connsiteY3" fmla="*/ 6857999 h 6858000"/>
              <a:gd name="connsiteX4" fmla="*/ 0 w 6511654"/>
              <a:gd name="connsiteY4" fmla="*/ 6858000 h 6858000"/>
              <a:gd name="connsiteX5" fmla="*/ 0 w 6511654"/>
              <a:gd name="connsiteY5" fmla="*/ 0 h 6858000"/>
              <a:gd name="connsiteX0" fmla="*/ 0 w 6511695"/>
              <a:gd name="connsiteY0" fmla="*/ 0 h 6858000"/>
              <a:gd name="connsiteX1" fmla="*/ 6511428 w 6511695"/>
              <a:gd name="connsiteY1" fmla="*/ 9727 h 6858000"/>
              <a:gd name="connsiteX2" fmla="*/ 5252937 w 6511695"/>
              <a:gd name="connsiteY2" fmla="*/ 4766553 h 6858000"/>
              <a:gd name="connsiteX3" fmla="*/ 5742943 w 6511695"/>
              <a:gd name="connsiteY3" fmla="*/ 6857999 h 6858000"/>
              <a:gd name="connsiteX4" fmla="*/ 0 w 6511695"/>
              <a:gd name="connsiteY4" fmla="*/ 6858000 h 6858000"/>
              <a:gd name="connsiteX5" fmla="*/ 0 w 6511695"/>
              <a:gd name="connsiteY5" fmla="*/ 0 h 6858000"/>
              <a:gd name="connsiteX0" fmla="*/ 0 w 6511695"/>
              <a:gd name="connsiteY0" fmla="*/ 0 h 6858000"/>
              <a:gd name="connsiteX1" fmla="*/ 6511428 w 6511695"/>
              <a:gd name="connsiteY1" fmla="*/ 9727 h 6858000"/>
              <a:gd name="connsiteX2" fmla="*/ 5252937 w 6511695"/>
              <a:gd name="connsiteY2" fmla="*/ 4766553 h 6858000"/>
              <a:gd name="connsiteX3" fmla="*/ 5742943 w 6511695"/>
              <a:gd name="connsiteY3" fmla="*/ 6857999 h 6858000"/>
              <a:gd name="connsiteX4" fmla="*/ 0 w 6511695"/>
              <a:gd name="connsiteY4" fmla="*/ 6858000 h 6858000"/>
              <a:gd name="connsiteX5" fmla="*/ 0 w 6511695"/>
              <a:gd name="connsiteY5" fmla="*/ 0 h 6858000"/>
              <a:gd name="connsiteX0" fmla="*/ 0 w 6511687"/>
              <a:gd name="connsiteY0" fmla="*/ 0 h 6858000"/>
              <a:gd name="connsiteX1" fmla="*/ 6511428 w 6511687"/>
              <a:gd name="connsiteY1" fmla="*/ 9727 h 6858000"/>
              <a:gd name="connsiteX2" fmla="*/ 5214027 w 6511687"/>
              <a:gd name="connsiteY2" fmla="*/ 4824918 h 6858000"/>
              <a:gd name="connsiteX3" fmla="*/ 5742943 w 6511687"/>
              <a:gd name="connsiteY3" fmla="*/ 6857999 h 6858000"/>
              <a:gd name="connsiteX4" fmla="*/ 0 w 6511687"/>
              <a:gd name="connsiteY4" fmla="*/ 6858000 h 6858000"/>
              <a:gd name="connsiteX5" fmla="*/ 0 w 6511687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11687" h="6858000">
                <a:moveTo>
                  <a:pt x="0" y="0"/>
                </a:moveTo>
                <a:lnTo>
                  <a:pt x="6511428" y="9727"/>
                </a:lnTo>
                <a:cubicBezTo>
                  <a:pt x="6532917" y="1913105"/>
                  <a:pt x="5211993" y="3738663"/>
                  <a:pt x="5214027" y="4824918"/>
                </a:cubicBezTo>
                <a:cubicBezTo>
                  <a:pt x="5211993" y="6024663"/>
                  <a:pt x="5628245" y="6310007"/>
                  <a:pt x="5742943" y="6857999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46480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mage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EB44741A-8D85-490B-9595-AA934204010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94179" y="572240"/>
            <a:ext cx="7062280" cy="393166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28968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8C9F7F68-1DA1-4F54-839C-41B76A23E0E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7072009" cy="6858001"/>
          </a:xfrm>
          <a:custGeom>
            <a:avLst/>
            <a:gdLst>
              <a:gd name="connsiteX0" fmla="*/ 0 w 7072009"/>
              <a:gd name="connsiteY0" fmla="*/ 0 h 6858001"/>
              <a:gd name="connsiteX1" fmla="*/ 7072009 w 7072009"/>
              <a:gd name="connsiteY1" fmla="*/ 0 h 6858001"/>
              <a:gd name="connsiteX2" fmla="*/ 7072009 w 7072009"/>
              <a:gd name="connsiteY2" fmla="*/ 6858001 h 6858001"/>
              <a:gd name="connsiteX3" fmla="*/ 0 w 7072009"/>
              <a:gd name="connsiteY3" fmla="*/ 6858001 h 6858001"/>
              <a:gd name="connsiteX4" fmla="*/ 0 w 7072009"/>
              <a:gd name="connsiteY4" fmla="*/ 0 h 6858001"/>
              <a:gd name="connsiteX0" fmla="*/ 0 w 7072009"/>
              <a:gd name="connsiteY0" fmla="*/ 9728 h 6867729"/>
              <a:gd name="connsiteX1" fmla="*/ 5184843 w 7072009"/>
              <a:gd name="connsiteY1" fmla="*/ 0 h 6867729"/>
              <a:gd name="connsiteX2" fmla="*/ 7072009 w 7072009"/>
              <a:gd name="connsiteY2" fmla="*/ 6867729 h 6867729"/>
              <a:gd name="connsiteX3" fmla="*/ 0 w 7072009"/>
              <a:gd name="connsiteY3" fmla="*/ 6867729 h 6867729"/>
              <a:gd name="connsiteX4" fmla="*/ 0 w 7072009"/>
              <a:gd name="connsiteY4" fmla="*/ 9728 h 6867729"/>
              <a:gd name="connsiteX0" fmla="*/ 0 w 7072009"/>
              <a:gd name="connsiteY0" fmla="*/ 0 h 6858001"/>
              <a:gd name="connsiteX1" fmla="*/ 4765743 w 7072009"/>
              <a:gd name="connsiteY1" fmla="*/ 2972 h 6858001"/>
              <a:gd name="connsiteX2" fmla="*/ 7072009 w 7072009"/>
              <a:gd name="connsiteY2" fmla="*/ 6858001 h 6858001"/>
              <a:gd name="connsiteX3" fmla="*/ 0 w 7072009"/>
              <a:gd name="connsiteY3" fmla="*/ 6858001 h 6858001"/>
              <a:gd name="connsiteX4" fmla="*/ 0 w 7072009"/>
              <a:gd name="connsiteY4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2009" h="6858001">
                <a:moveTo>
                  <a:pt x="0" y="0"/>
                </a:moveTo>
                <a:lnTo>
                  <a:pt x="4765743" y="2972"/>
                </a:lnTo>
                <a:lnTo>
                  <a:pt x="7072009" y="6858001"/>
                </a:lnTo>
                <a:lnTo>
                  <a:pt x="0" y="685800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  <a:p>
            <a:pPr marL="0" lvl="0" algn="ctr"/>
            <a:r>
              <a:rPr lang="en-US" altLang="ko-KR" dirty="0"/>
              <a:t>and send to back</a:t>
            </a:r>
            <a:endParaRPr lang="ko-KR" alt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5010CCB9-3670-4C2D-9EC7-C9D3D8F528CE}"/>
              </a:ext>
            </a:extLst>
          </p:cNvPr>
          <p:cNvSpPr/>
          <p:nvPr userDrawn="1"/>
        </p:nvSpPr>
        <p:spPr>
          <a:xfrm rot="10800000">
            <a:off x="4800600" y="-1"/>
            <a:ext cx="2271409" cy="3459655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CBC97F3-F151-469D-A795-AACB9DF3EA72}"/>
              </a:ext>
            </a:extLst>
          </p:cNvPr>
          <p:cNvSpPr/>
          <p:nvPr userDrawn="1"/>
        </p:nvSpPr>
        <p:spPr>
          <a:xfrm>
            <a:off x="5410200" y="4272337"/>
            <a:ext cx="1689100" cy="2585663"/>
          </a:xfrm>
          <a:prstGeom prst="triangle">
            <a:avLst>
              <a:gd name="adj" fmla="val 4774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21F04C-8749-4345-B067-28A2B57305AF}"/>
              </a:ext>
            </a:extLst>
          </p:cNvPr>
          <p:cNvSpPr txBox="1"/>
          <p:nvPr userDrawn="1"/>
        </p:nvSpPr>
        <p:spPr>
          <a:xfrm>
            <a:off x="7508534" y="1438447"/>
            <a:ext cx="4150479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tx1"/>
                </a:solidFill>
                <a:cs typeface="Arial" pitchFamily="34" charset="0"/>
              </a:rPr>
              <a:t>AWESOME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A6CE06-A3BC-4ED0-9FDA-9BA09468A058}"/>
              </a:ext>
            </a:extLst>
          </p:cNvPr>
          <p:cNvSpPr txBox="1"/>
          <p:nvPr userDrawn="1"/>
        </p:nvSpPr>
        <p:spPr>
          <a:xfrm>
            <a:off x="7508534" y="2314209"/>
            <a:ext cx="415047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tx1"/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68540F-DEB9-4AB3-B9C6-83B3460B5408}"/>
              </a:ext>
            </a:extLst>
          </p:cNvPr>
          <p:cNvSpPr/>
          <p:nvPr userDrawn="1"/>
        </p:nvSpPr>
        <p:spPr>
          <a:xfrm>
            <a:off x="7533934" y="2205976"/>
            <a:ext cx="402336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ED34CC-3A85-48CC-9994-AF9BC61F30A9}"/>
              </a:ext>
            </a:extLst>
          </p:cNvPr>
          <p:cNvGrpSpPr/>
          <p:nvPr userDrawn="1"/>
        </p:nvGrpSpPr>
        <p:grpSpPr>
          <a:xfrm>
            <a:off x="8846665" y="482665"/>
            <a:ext cx="1389536" cy="955782"/>
            <a:chOff x="5327019" y="1709568"/>
            <a:chExt cx="2893768" cy="1990456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E083B62-F975-4538-BE7D-1581FF8255B6}"/>
                </a:ext>
              </a:extLst>
            </p:cNvPr>
            <p:cNvSpPr/>
            <p:nvPr/>
          </p:nvSpPr>
          <p:spPr>
            <a:xfrm>
              <a:off x="5327019" y="1709568"/>
              <a:ext cx="2893768" cy="1990456"/>
            </a:xfrm>
            <a:custGeom>
              <a:avLst/>
              <a:gdLst>
                <a:gd name="connsiteX0" fmla="*/ 1421722 w 2893768"/>
                <a:gd name="connsiteY0" fmla="*/ 0 h 1990456"/>
                <a:gd name="connsiteX1" fmla="*/ 1968123 w 2893768"/>
                <a:gd name="connsiteY1" fmla="*/ 388232 h 1990456"/>
                <a:gd name="connsiteX2" fmla="*/ 2302434 w 2893768"/>
                <a:gd name="connsiteY2" fmla="*/ 283985 h 1990456"/>
                <a:gd name="connsiteX3" fmla="*/ 2893768 w 2893768"/>
                <a:gd name="connsiteY3" fmla="*/ 875321 h 1990456"/>
                <a:gd name="connsiteX4" fmla="*/ 2302434 w 2893768"/>
                <a:gd name="connsiteY4" fmla="*/ 1466655 h 1990456"/>
                <a:gd name="connsiteX5" fmla="*/ 2264688 w 2893768"/>
                <a:gd name="connsiteY5" fmla="*/ 1464859 h 1990456"/>
                <a:gd name="connsiteX6" fmla="*/ 2264688 w 2893768"/>
                <a:gd name="connsiteY6" fmla="*/ 1990456 h 1990456"/>
                <a:gd name="connsiteX7" fmla="*/ 661433 w 2893768"/>
                <a:gd name="connsiteY7" fmla="*/ 1990456 h 1990456"/>
                <a:gd name="connsiteX8" fmla="*/ 661433 w 2893768"/>
                <a:gd name="connsiteY8" fmla="*/ 1463060 h 1990456"/>
                <a:gd name="connsiteX9" fmla="*/ 591336 w 2893768"/>
                <a:gd name="connsiteY9" fmla="*/ 1466655 h 1990456"/>
                <a:gd name="connsiteX10" fmla="*/ 0 w 2893768"/>
                <a:gd name="connsiteY10" fmla="*/ 875321 h 1990456"/>
                <a:gd name="connsiteX11" fmla="*/ 591336 w 2893768"/>
                <a:gd name="connsiteY11" fmla="*/ 283985 h 1990456"/>
                <a:gd name="connsiteX12" fmla="*/ 886105 w 2893768"/>
                <a:gd name="connsiteY12" fmla="*/ 363069 h 1990456"/>
                <a:gd name="connsiteX13" fmla="*/ 1421722 w 2893768"/>
                <a:gd name="connsiteY13" fmla="*/ 0 h 1990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93768" h="1990456">
                  <a:moveTo>
                    <a:pt x="1421722" y="0"/>
                  </a:moveTo>
                  <a:cubicBezTo>
                    <a:pt x="1675150" y="0"/>
                    <a:pt x="1889039" y="161763"/>
                    <a:pt x="1968123" y="388232"/>
                  </a:cubicBezTo>
                  <a:cubicBezTo>
                    <a:pt x="2063383" y="321731"/>
                    <a:pt x="2178414" y="283985"/>
                    <a:pt x="2302434" y="283985"/>
                  </a:cubicBezTo>
                  <a:cubicBezTo>
                    <a:pt x="2629555" y="283985"/>
                    <a:pt x="2893768" y="548199"/>
                    <a:pt x="2893768" y="875321"/>
                  </a:cubicBezTo>
                  <a:cubicBezTo>
                    <a:pt x="2893768" y="1202442"/>
                    <a:pt x="2629555" y="1466655"/>
                    <a:pt x="2302434" y="1466655"/>
                  </a:cubicBezTo>
                  <a:cubicBezTo>
                    <a:pt x="2289851" y="1466655"/>
                    <a:pt x="2277271" y="1464859"/>
                    <a:pt x="2264688" y="1464859"/>
                  </a:cubicBezTo>
                  <a:lnTo>
                    <a:pt x="2264688" y="1990456"/>
                  </a:lnTo>
                  <a:lnTo>
                    <a:pt x="661433" y="1990456"/>
                  </a:lnTo>
                  <a:lnTo>
                    <a:pt x="661433" y="1463060"/>
                  </a:lnTo>
                  <a:cubicBezTo>
                    <a:pt x="639864" y="1464859"/>
                    <a:pt x="614701" y="1466655"/>
                    <a:pt x="591336" y="1466655"/>
                  </a:cubicBezTo>
                  <a:cubicBezTo>
                    <a:pt x="264215" y="1466655"/>
                    <a:pt x="0" y="1202442"/>
                    <a:pt x="0" y="875321"/>
                  </a:cubicBezTo>
                  <a:cubicBezTo>
                    <a:pt x="0" y="548199"/>
                    <a:pt x="264215" y="283985"/>
                    <a:pt x="591336" y="283985"/>
                  </a:cubicBezTo>
                  <a:cubicBezTo>
                    <a:pt x="699179" y="283985"/>
                    <a:pt x="799831" y="312743"/>
                    <a:pt x="886105" y="363069"/>
                  </a:cubicBezTo>
                  <a:cubicBezTo>
                    <a:pt x="970581" y="150979"/>
                    <a:pt x="1179076" y="0"/>
                    <a:pt x="142172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B647461-5653-432B-A29A-191CFD00AA60}"/>
                </a:ext>
              </a:extLst>
            </p:cNvPr>
            <p:cNvSpPr/>
            <p:nvPr/>
          </p:nvSpPr>
          <p:spPr>
            <a:xfrm>
              <a:off x="6203382" y="2491814"/>
              <a:ext cx="1159400" cy="1208210"/>
            </a:xfrm>
            <a:custGeom>
              <a:avLst/>
              <a:gdLst>
                <a:gd name="connsiteX0" fmla="*/ 1065682 w 1159400"/>
                <a:gd name="connsiteY0" fmla="*/ 933584 h 1208210"/>
                <a:gd name="connsiteX1" fmla="*/ 1149699 w 1159400"/>
                <a:gd name="connsiteY1" fmla="*/ 933584 h 1208210"/>
                <a:gd name="connsiteX2" fmla="*/ 1155893 w 1159400"/>
                <a:gd name="connsiteY2" fmla="*/ 1208210 h 1208210"/>
                <a:gd name="connsiteX3" fmla="*/ 1059488 w 1159400"/>
                <a:gd name="connsiteY3" fmla="*/ 1208210 h 1208210"/>
                <a:gd name="connsiteX4" fmla="*/ 581886 w 1159400"/>
                <a:gd name="connsiteY4" fmla="*/ 44831 h 1208210"/>
                <a:gd name="connsiteX5" fmla="*/ 593705 w 1159400"/>
                <a:gd name="connsiteY5" fmla="*/ 49094 h 1208210"/>
                <a:gd name="connsiteX6" fmla="*/ 598059 w 1159400"/>
                <a:gd name="connsiteY6" fmla="*/ 58250 h 1208210"/>
                <a:gd name="connsiteX7" fmla="*/ 598059 w 1159400"/>
                <a:gd name="connsiteY7" fmla="*/ 431773 h 1208210"/>
                <a:gd name="connsiteX8" fmla="*/ 615686 w 1159400"/>
                <a:gd name="connsiteY8" fmla="*/ 447124 h 1208210"/>
                <a:gd name="connsiteX9" fmla="*/ 633313 w 1159400"/>
                <a:gd name="connsiteY9" fmla="*/ 431773 h 1208210"/>
                <a:gd name="connsiteX10" fmla="*/ 633313 w 1159400"/>
                <a:gd name="connsiteY10" fmla="*/ 59339 h 1208210"/>
                <a:gd name="connsiteX11" fmla="*/ 638184 w 1159400"/>
                <a:gd name="connsiteY11" fmla="*/ 49094 h 1208210"/>
                <a:gd name="connsiteX12" fmla="*/ 650003 w 1159400"/>
                <a:gd name="connsiteY12" fmla="*/ 44831 h 1208210"/>
                <a:gd name="connsiteX13" fmla="*/ 661821 w 1159400"/>
                <a:gd name="connsiteY13" fmla="*/ 49094 h 1208210"/>
                <a:gd name="connsiteX14" fmla="*/ 665554 w 1159400"/>
                <a:gd name="connsiteY14" fmla="*/ 56943 h 1208210"/>
                <a:gd name="connsiteX15" fmla="*/ 665553 w 1159400"/>
                <a:gd name="connsiteY15" fmla="*/ 431620 h 1208210"/>
                <a:gd name="connsiteX16" fmla="*/ 683180 w 1159400"/>
                <a:gd name="connsiteY16" fmla="*/ 446972 h 1208210"/>
                <a:gd name="connsiteX17" fmla="*/ 700807 w 1159400"/>
                <a:gd name="connsiteY17" fmla="*/ 431620 h 1208210"/>
                <a:gd name="connsiteX18" fmla="*/ 700807 w 1159400"/>
                <a:gd name="connsiteY18" fmla="*/ 57502 h 1208210"/>
                <a:gd name="connsiteX19" fmla="*/ 704806 w 1159400"/>
                <a:gd name="connsiteY19" fmla="*/ 49094 h 1208210"/>
                <a:gd name="connsiteX20" fmla="*/ 716624 w 1159400"/>
                <a:gd name="connsiteY20" fmla="*/ 44831 h 1208210"/>
                <a:gd name="connsiteX21" fmla="*/ 728443 w 1159400"/>
                <a:gd name="connsiteY21" fmla="*/ 49094 h 1208210"/>
                <a:gd name="connsiteX22" fmla="*/ 733049 w 1159400"/>
                <a:gd name="connsiteY22" fmla="*/ 58781 h 1208210"/>
                <a:gd name="connsiteX23" fmla="*/ 733049 w 1159400"/>
                <a:gd name="connsiteY23" fmla="*/ 428131 h 1208210"/>
                <a:gd name="connsiteX24" fmla="*/ 750676 w 1159400"/>
                <a:gd name="connsiteY24" fmla="*/ 443482 h 1208210"/>
                <a:gd name="connsiteX25" fmla="*/ 768303 w 1159400"/>
                <a:gd name="connsiteY25" fmla="*/ 428131 h 1208210"/>
                <a:gd name="connsiteX26" fmla="*/ 768303 w 1159400"/>
                <a:gd name="connsiteY26" fmla="*/ 58807 h 1208210"/>
                <a:gd name="connsiteX27" fmla="*/ 772922 w 1159400"/>
                <a:gd name="connsiteY27" fmla="*/ 49094 h 1208210"/>
                <a:gd name="connsiteX28" fmla="*/ 784741 w 1159400"/>
                <a:gd name="connsiteY28" fmla="*/ 44831 h 1208210"/>
                <a:gd name="connsiteX29" fmla="*/ 801454 w 1159400"/>
                <a:gd name="connsiteY29" fmla="*/ 59387 h 1208210"/>
                <a:gd name="connsiteX30" fmla="*/ 823440 w 1159400"/>
                <a:gd name="connsiteY30" fmla="*/ 598108 h 1208210"/>
                <a:gd name="connsiteX31" fmla="*/ 721031 w 1159400"/>
                <a:gd name="connsiteY31" fmla="*/ 751006 h 1208210"/>
                <a:gd name="connsiteX32" fmla="*/ 721249 w 1159400"/>
                <a:gd name="connsiteY32" fmla="*/ 751006 h 1208210"/>
                <a:gd name="connsiteX33" fmla="*/ 730362 w 1159400"/>
                <a:gd name="connsiteY33" fmla="*/ 1208210 h 1208210"/>
                <a:gd name="connsiteX34" fmla="*/ 632635 w 1159400"/>
                <a:gd name="connsiteY34" fmla="*/ 1208210 h 1208210"/>
                <a:gd name="connsiteX35" fmla="*/ 641747 w 1159400"/>
                <a:gd name="connsiteY35" fmla="*/ 751006 h 1208210"/>
                <a:gd name="connsiteX36" fmla="*/ 641966 w 1159400"/>
                <a:gd name="connsiteY36" fmla="*/ 751006 h 1208210"/>
                <a:gd name="connsiteX37" fmla="*/ 539558 w 1159400"/>
                <a:gd name="connsiteY37" fmla="*/ 598108 h 1208210"/>
                <a:gd name="connsiteX38" fmla="*/ 565173 w 1159400"/>
                <a:gd name="connsiteY38" fmla="*/ 59387 h 1208210"/>
                <a:gd name="connsiteX39" fmla="*/ 581886 w 1159400"/>
                <a:gd name="connsiteY39" fmla="*/ 44831 h 1208210"/>
                <a:gd name="connsiteX40" fmla="*/ 212595 w 1159400"/>
                <a:gd name="connsiteY40" fmla="*/ 36059 h 1208210"/>
                <a:gd name="connsiteX41" fmla="*/ 409936 w 1159400"/>
                <a:gd name="connsiteY41" fmla="*/ 374777 h 1208210"/>
                <a:gd name="connsiteX42" fmla="*/ 284145 w 1159400"/>
                <a:gd name="connsiteY42" fmla="*/ 671400 h 1208210"/>
                <a:gd name="connsiteX43" fmla="*/ 233303 w 1159400"/>
                <a:gd name="connsiteY43" fmla="*/ 690845 h 1208210"/>
                <a:gd name="connsiteX44" fmla="*/ 247393 w 1159400"/>
                <a:gd name="connsiteY44" fmla="*/ 690845 h 1208210"/>
                <a:gd name="connsiteX45" fmla="*/ 257705 w 1159400"/>
                <a:gd name="connsiteY45" fmla="*/ 1208210 h 1208210"/>
                <a:gd name="connsiteX46" fmla="*/ 152291 w 1159400"/>
                <a:gd name="connsiteY46" fmla="*/ 1208210 h 1208210"/>
                <a:gd name="connsiteX47" fmla="*/ 162602 w 1159400"/>
                <a:gd name="connsiteY47" fmla="*/ 690845 h 1208210"/>
                <a:gd name="connsiteX48" fmla="*/ 183747 w 1159400"/>
                <a:gd name="connsiteY48" fmla="*/ 690845 h 1208210"/>
                <a:gd name="connsiteX49" fmla="*/ 132897 w 1159400"/>
                <a:gd name="connsiteY49" fmla="*/ 671667 h 1208210"/>
                <a:gd name="connsiteX50" fmla="*/ 65 w 1159400"/>
                <a:gd name="connsiteY50" fmla="*/ 367375 h 1208210"/>
                <a:gd name="connsiteX51" fmla="*/ 212595 w 1159400"/>
                <a:gd name="connsiteY51" fmla="*/ 36059 h 1208210"/>
                <a:gd name="connsiteX52" fmla="*/ 1152978 w 1159400"/>
                <a:gd name="connsiteY52" fmla="*/ 0 h 1208210"/>
                <a:gd name="connsiteX53" fmla="*/ 1149518 w 1159400"/>
                <a:gd name="connsiteY53" fmla="*/ 932812 h 1208210"/>
                <a:gd name="connsiteX54" fmla="*/ 969601 w 1159400"/>
                <a:gd name="connsiteY54" fmla="*/ 929933 h 1208210"/>
                <a:gd name="connsiteX55" fmla="*/ 1152978 w 1159400"/>
                <a:gd name="connsiteY55" fmla="*/ 0 h 1208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59400" h="1208210">
                  <a:moveTo>
                    <a:pt x="1065682" y="933584"/>
                  </a:moveTo>
                  <a:lnTo>
                    <a:pt x="1149699" y="933584"/>
                  </a:lnTo>
                  <a:lnTo>
                    <a:pt x="1155893" y="1208210"/>
                  </a:lnTo>
                  <a:lnTo>
                    <a:pt x="1059488" y="1208210"/>
                  </a:lnTo>
                  <a:close/>
                  <a:moveTo>
                    <a:pt x="581886" y="44831"/>
                  </a:moveTo>
                  <a:cubicBezTo>
                    <a:pt x="586502" y="44831"/>
                    <a:pt x="590680" y="46461"/>
                    <a:pt x="593705" y="49094"/>
                  </a:cubicBezTo>
                  <a:lnTo>
                    <a:pt x="598059" y="58250"/>
                  </a:lnTo>
                  <a:cubicBezTo>
                    <a:pt x="598059" y="182757"/>
                    <a:pt x="598059" y="307265"/>
                    <a:pt x="598059" y="431773"/>
                  </a:cubicBezTo>
                  <a:cubicBezTo>
                    <a:pt x="598059" y="440251"/>
                    <a:pt x="605950" y="447124"/>
                    <a:pt x="615686" y="447124"/>
                  </a:cubicBezTo>
                  <a:cubicBezTo>
                    <a:pt x="625421" y="447124"/>
                    <a:pt x="633313" y="440251"/>
                    <a:pt x="633313" y="431773"/>
                  </a:cubicBezTo>
                  <a:lnTo>
                    <a:pt x="633313" y="59339"/>
                  </a:lnTo>
                  <a:lnTo>
                    <a:pt x="638184" y="49094"/>
                  </a:lnTo>
                  <a:cubicBezTo>
                    <a:pt x="641209" y="46461"/>
                    <a:pt x="645387" y="44831"/>
                    <a:pt x="650003" y="44831"/>
                  </a:cubicBezTo>
                  <a:cubicBezTo>
                    <a:pt x="654618" y="44831"/>
                    <a:pt x="658797" y="46461"/>
                    <a:pt x="661821" y="49094"/>
                  </a:cubicBezTo>
                  <a:lnTo>
                    <a:pt x="665554" y="56943"/>
                  </a:lnTo>
                  <a:cubicBezTo>
                    <a:pt x="665554" y="181835"/>
                    <a:pt x="665553" y="306728"/>
                    <a:pt x="665553" y="431620"/>
                  </a:cubicBezTo>
                  <a:cubicBezTo>
                    <a:pt x="665553" y="440098"/>
                    <a:pt x="673445" y="446972"/>
                    <a:pt x="683180" y="446972"/>
                  </a:cubicBezTo>
                  <a:cubicBezTo>
                    <a:pt x="692915" y="446972"/>
                    <a:pt x="700807" y="440098"/>
                    <a:pt x="700807" y="431620"/>
                  </a:cubicBezTo>
                  <a:lnTo>
                    <a:pt x="700807" y="57502"/>
                  </a:lnTo>
                  <a:lnTo>
                    <a:pt x="704806" y="49094"/>
                  </a:lnTo>
                  <a:cubicBezTo>
                    <a:pt x="707831" y="46461"/>
                    <a:pt x="712009" y="44831"/>
                    <a:pt x="716624" y="44831"/>
                  </a:cubicBezTo>
                  <a:cubicBezTo>
                    <a:pt x="721240" y="44831"/>
                    <a:pt x="725418" y="46461"/>
                    <a:pt x="728443" y="49094"/>
                  </a:cubicBezTo>
                  <a:lnTo>
                    <a:pt x="733049" y="58781"/>
                  </a:lnTo>
                  <a:cubicBezTo>
                    <a:pt x="733049" y="181897"/>
                    <a:pt x="733049" y="305014"/>
                    <a:pt x="733049" y="428131"/>
                  </a:cubicBezTo>
                  <a:cubicBezTo>
                    <a:pt x="733049" y="436609"/>
                    <a:pt x="740941" y="443482"/>
                    <a:pt x="750676" y="443482"/>
                  </a:cubicBezTo>
                  <a:cubicBezTo>
                    <a:pt x="760411" y="443482"/>
                    <a:pt x="768303" y="436609"/>
                    <a:pt x="768303" y="428131"/>
                  </a:cubicBezTo>
                  <a:lnTo>
                    <a:pt x="768303" y="58807"/>
                  </a:lnTo>
                  <a:lnTo>
                    <a:pt x="772922" y="49094"/>
                  </a:lnTo>
                  <a:cubicBezTo>
                    <a:pt x="775947" y="46461"/>
                    <a:pt x="780125" y="44831"/>
                    <a:pt x="784741" y="44831"/>
                  </a:cubicBezTo>
                  <a:cubicBezTo>
                    <a:pt x="793972" y="44831"/>
                    <a:pt x="801454" y="51348"/>
                    <a:pt x="801454" y="59387"/>
                  </a:cubicBezTo>
                  <a:lnTo>
                    <a:pt x="823440" y="598108"/>
                  </a:lnTo>
                  <a:cubicBezTo>
                    <a:pt x="823684" y="628245"/>
                    <a:pt x="755167" y="700040"/>
                    <a:pt x="721031" y="751006"/>
                  </a:cubicBezTo>
                  <a:lnTo>
                    <a:pt x="721249" y="751006"/>
                  </a:lnTo>
                  <a:lnTo>
                    <a:pt x="730362" y="1208210"/>
                  </a:lnTo>
                  <a:lnTo>
                    <a:pt x="632635" y="1208210"/>
                  </a:lnTo>
                  <a:lnTo>
                    <a:pt x="641747" y="751006"/>
                  </a:lnTo>
                  <a:lnTo>
                    <a:pt x="641966" y="751006"/>
                  </a:lnTo>
                  <a:cubicBezTo>
                    <a:pt x="607830" y="700040"/>
                    <a:pt x="537818" y="625641"/>
                    <a:pt x="539558" y="598108"/>
                  </a:cubicBezTo>
                  <a:lnTo>
                    <a:pt x="565173" y="59387"/>
                  </a:lnTo>
                  <a:cubicBezTo>
                    <a:pt x="565173" y="51348"/>
                    <a:pt x="572656" y="44831"/>
                    <a:pt x="581886" y="44831"/>
                  </a:cubicBezTo>
                  <a:close/>
                  <a:moveTo>
                    <a:pt x="212595" y="36059"/>
                  </a:moveTo>
                  <a:cubicBezTo>
                    <a:pt x="336973" y="33789"/>
                    <a:pt x="407081" y="222028"/>
                    <a:pt x="409936" y="374777"/>
                  </a:cubicBezTo>
                  <a:cubicBezTo>
                    <a:pt x="412077" y="489338"/>
                    <a:pt x="355947" y="615833"/>
                    <a:pt x="284145" y="671400"/>
                  </a:cubicBezTo>
                  <a:lnTo>
                    <a:pt x="233303" y="690845"/>
                  </a:lnTo>
                  <a:lnTo>
                    <a:pt x="247393" y="690845"/>
                  </a:lnTo>
                  <a:lnTo>
                    <a:pt x="257705" y="1208210"/>
                  </a:lnTo>
                  <a:lnTo>
                    <a:pt x="152291" y="1208210"/>
                  </a:lnTo>
                  <a:lnTo>
                    <a:pt x="162602" y="690845"/>
                  </a:lnTo>
                  <a:lnTo>
                    <a:pt x="183747" y="690845"/>
                  </a:lnTo>
                  <a:lnTo>
                    <a:pt x="132897" y="671667"/>
                  </a:lnTo>
                  <a:cubicBezTo>
                    <a:pt x="60354" y="617778"/>
                    <a:pt x="2206" y="495078"/>
                    <a:pt x="65" y="367375"/>
                  </a:cubicBezTo>
                  <a:cubicBezTo>
                    <a:pt x="-2789" y="197105"/>
                    <a:pt x="88216" y="38330"/>
                    <a:pt x="212595" y="36059"/>
                  </a:cubicBezTo>
                  <a:close/>
                  <a:moveTo>
                    <a:pt x="1152978" y="0"/>
                  </a:moveTo>
                  <a:cubicBezTo>
                    <a:pt x="1164512" y="2879"/>
                    <a:pt x="1158745" y="587326"/>
                    <a:pt x="1149518" y="932812"/>
                  </a:cubicBezTo>
                  <a:cubicBezTo>
                    <a:pt x="1091853" y="931852"/>
                    <a:pt x="1023807" y="936651"/>
                    <a:pt x="969601" y="929933"/>
                  </a:cubicBezTo>
                  <a:cubicBezTo>
                    <a:pt x="948841" y="524947"/>
                    <a:pt x="1011121" y="4799"/>
                    <a:pt x="115297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6C70955-D0E7-40CC-ABBD-1E9776AE70C3}"/>
              </a:ext>
            </a:extLst>
          </p:cNvPr>
          <p:cNvSpPr txBox="1"/>
          <p:nvPr userDrawn="1"/>
        </p:nvSpPr>
        <p:spPr>
          <a:xfrm>
            <a:off x="7533934" y="2851416"/>
            <a:ext cx="4150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>
                <a:solidFill>
                  <a:schemeClr val="tx1"/>
                </a:solidFill>
                <a:ea typeface="FZShuTi" pitchFamily="2" charset="-122"/>
                <a:cs typeface="Arial" pitchFamily="34" charset="0"/>
              </a:rPr>
              <a:t>EASY TO CHANGE COLORS, PHOTOS.   </a:t>
            </a:r>
            <a:endParaRPr lang="ko-KR" altLang="en-US" sz="14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A8E4FE-9CB0-4914-A2B5-5A7A803F2969}"/>
              </a:ext>
            </a:extLst>
          </p:cNvPr>
          <p:cNvSpPr txBox="1"/>
          <p:nvPr userDrawn="1"/>
        </p:nvSpPr>
        <p:spPr>
          <a:xfrm>
            <a:off x="7533934" y="3502923"/>
            <a:ext cx="4023360" cy="61555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</a:rPr>
              <a:t>We Create Quality Professional PPT Presentation</a:t>
            </a:r>
            <a:endParaRPr lang="ko-KR" alt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0D064C-A712-41B1-BFEB-D90E1A4EDF59}"/>
              </a:ext>
            </a:extLst>
          </p:cNvPr>
          <p:cNvSpPr txBox="1"/>
          <p:nvPr userDrawn="1"/>
        </p:nvSpPr>
        <p:spPr>
          <a:xfrm>
            <a:off x="8846664" y="6015558"/>
            <a:ext cx="283774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2000" dirty="0">
                <a:solidFill>
                  <a:schemeClr val="tx1"/>
                </a:solidFill>
                <a:cs typeface="Arial" pitchFamily="34" charset="0"/>
              </a:rPr>
              <a:t>RESTAURANT</a:t>
            </a:r>
            <a:endParaRPr lang="ko-KR" altLang="en-US" sz="2000" dirty="0">
              <a:solidFill>
                <a:schemeClr val="tx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47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1FCD2364-6768-428D-9F8D-561B8BAEF4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8B7A5BA-3373-4D58-BDFB-EFC5AF2FD6B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9055" y="3163702"/>
            <a:ext cx="3174968" cy="243550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07050FED-2693-41CE-BF3F-2C47E2E71DF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 rot="21010445">
            <a:off x="4517226" y="2806647"/>
            <a:ext cx="3174968" cy="243550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Sent to Back </a:t>
            </a:r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F0548FBD-E110-4AE6-B740-CC43C6192FD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325395" y="3163702"/>
            <a:ext cx="3174968" cy="243550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15411237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22253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8A28556-B5B1-4F38-99D0-3ACC601D651D}"/>
              </a:ext>
            </a:extLst>
          </p:cNvPr>
          <p:cNvSpPr/>
          <p:nvPr userDrawn="1"/>
        </p:nvSpPr>
        <p:spPr>
          <a:xfrm>
            <a:off x="5033727" y="0"/>
            <a:ext cx="71582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49FE674-D85C-4CFC-8436-F0B3D792B414}"/>
              </a:ext>
            </a:extLst>
          </p:cNvPr>
          <p:cNvGrpSpPr/>
          <p:nvPr userDrawn="1"/>
        </p:nvGrpSpPr>
        <p:grpSpPr>
          <a:xfrm>
            <a:off x="2059487" y="2025719"/>
            <a:ext cx="1756725" cy="2723580"/>
            <a:chOff x="1937089" y="1430968"/>
            <a:chExt cx="1756725" cy="2723580"/>
          </a:xfrm>
        </p:grpSpPr>
        <p:sp>
          <p:nvSpPr>
            <p:cNvPr id="4" name="Graphic 1">
              <a:extLst>
                <a:ext uri="{FF2B5EF4-FFF2-40B4-BE49-F238E27FC236}">
                  <a16:creationId xmlns:a16="http://schemas.microsoft.com/office/drawing/2014/main" id="{C38D6549-32C4-49F5-9672-3A21B3919318}"/>
                </a:ext>
              </a:extLst>
            </p:cNvPr>
            <p:cNvSpPr/>
            <p:nvPr/>
          </p:nvSpPr>
          <p:spPr>
            <a:xfrm>
              <a:off x="1937089" y="1430968"/>
              <a:ext cx="1756725" cy="1699004"/>
            </a:xfrm>
            <a:custGeom>
              <a:avLst/>
              <a:gdLst>
                <a:gd name="connsiteX0" fmla="*/ 2885485 w 2971219"/>
                <a:gd name="connsiteY0" fmla="*/ 602211 h 2873593"/>
                <a:gd name="connsiteX1" fmla="*/ 2333687 w 2971219"/>
                <a:gd name="connsiteY1" fmla="*/ 267312 h 2873593"/>
                <a:gd name="connsiteX2" fmla="*/ 2077313 w 2971219"/>
                <a:gd name="connsiteY2" fmla="*/ 338621 h 2873593"/>
                <a:gd name="connsiteX3" fmla="*/ 2048026 w 2971219"/>
                <a:gd name="connsiteY3" fmla="*/ 354326 h 2873593"/>
                <a:gd name="connsiteX4" fmla="*/ 2015767 w 2971219"/>
                <a:gd name="connsiteY4" fmla="*/ 384463 h 2873593"/>
                <a:gd name="connsiteX5" fmla="*/ 2042083 w 2971219"/>
                <a:gd name="connsiteY5" fmla="*/ 384463 h 2873593"/>
                <a:gd name="connsiteX6" fmla="*/ 2440651 w 2971219"/>
                <a:gd name="connsiteY6" fmla="*/ 552549 h 2873593"/>
                <a:gd name="connsiteX7" fmla="*/ 2448291 w 2971219"/>
                <a:gd name="connsiteY7" fmla="*/ 628952 h 2873593"/>
                <a:gd name="connsiteX8" fmla="*/ 2342601 w 2971219"/>
                <a:gd name="connsiteY8" fmla="*/ 698139 h 2873593"/>
                <a:gd name="connsiteX9" fmla="*/ 2234788 w 2971219"/>
                <a:gd name="connsiteY9" fmla="*/ 684132 h 2873593"/>
                <a:gd name="connsiteX10" fmla="*/ 1970350 w 2971219"/>
                <a:gd name="connsiteY10" fmla="*/ 539815 h 2873593"/>
                <a:gd name="connsiteX11" fmla="*/ 1708033 w 2971219"/>
                <a:gd name="connsiteY11" fmla="*/ 350082 h 2873593"/>
                <a:gd name="connsiteX12" fmla="*/ 1280178 w 2971219"/>
                <a:gd name="connsiteY12" fmla="*/ 101773 h 2873593"/>
                <a:gd name="connsiteX13" fmla="*/ 844258 w 2971219"/>
                <a:gd name="connsiteY13" fmla="*/ 327 h 2873593"/>
                <a:gd name="connsiteX14" fmla="*/ 489834 w 2971219"/>
                <a:gd name="connsiteY14" fmla="*/ 63996 h 2873593"/>
                <a:gd name="connsiteX15" fmla="*/ 59431 w 2971219"/>
                <a:gd name="connsiteY15" fmla="*/ 514772 h 2873593"/>
                <a:gd name="connsiteX16" fmla="*/ 33539 w 2971219"/>
                <a:gd name="connsiteY16" fmla="*/ 999505 h 2873593"/>
                <a:gd name="connsiteX17" fmla="*/ 528035 w 2971219"/>
                <a:gd name="connsiteY17" fmla="*/ 1489757 h 2873593"/>
                <a:gd name="connsiteX18" fmla="*/ 820912 w 2971219"/>
                <a:gd name="connsiteY18" fmla="*/ 1535598 h 2873593"/>
                <a:gd name="connsiteX19" fmla="*/ 833222 w 2971219"/>
                <a:gd name="connsiteY19" fmla="*/ 1544087 h 2873593"/>
                <a:gd name="connsiteX20" fmla="*/ 828977 w 2971219"/>
                <a:gd name="connsiteY20" fmla="*/ 1720663 h 2873593"/>
                <a:gd name="connsiteX21" fmla="*/ 828977 w 2971219"/>
                <a:gd name="connsiteY21" fmla="*/ 1843332 h 2873593"/>
                <a:gd name="connsiteX22" fmla="*/ 832373 w 2971219"/>
                <a:gd name="connsiteY22" fmla="*/ 1842483 h 2873593"/>
                <a:gd name="connsiteX23" fmla="*/ 1172789 w 2971219"/>
                <a:gd name="connsiteY23" fmla="*/ 1740188 h 2873593"/>
                <a:gd name="connsiteX24" fmla="*/ 1456329 w 2971219"/>
                <a:gd name="connsiteY24" fmla="*/ 1731274 h 2873593"/>
                <a:gd name="connsiteX25" fmla="*/ 1744961 w 2971219"/>
                <a:gd name="connsiteY25" fmla="*/ 1778814 h 2873593"/>
                <a:gd name="connsiteX26" fmla="*/ 2103630 w 2971219"/>
                <a:gd name="connsiteY26" fmla="*/ 1831022 h 2873593"/>
                <a:gd name="connsiteX27" fmla="*/ 2123155 w 2971219"/>
                <a:gd name="connsiteY27" fmla="*/ 1849699 h 2873593"/>
                <a:gd name="connsiteX28" fmla="*/ 2057788 w 2971219"/>
                <a:gd name="connsiteY28" fmla="*/ 2387914 h 2873593"/>
                <a:gd name="connsiteX29" fmla="*/ 2042508 w 2971219"/>
                <a:gd name="connsiteY29" fmla="*/ 2393007 h 2873593"/>
                <a:gd name="connsiteX30" fmla="*/ 1887155 w 2971219"/>
                <a:gd name="connsiteY30" fmla="*/ 2266518 h 2873593"/>
                <a:gd name="connsiteX31" fmla="*/ 1681292 w 2971219"/>
                <a:gd name="connsiteY31" fmla="*/ 2241900 h 2873593"/>
                <a:gd name="connsiteX32" fmla="*/ 1544192 w 2971219"/>
                <a:gd name="connsiteY32" fmla="*/ 2345468 h 2873593"/>
                <a:gd name="connsiteX33" fmla="*/ 1448688 w 2971219"/>
                <a:gd name="connsiteY33" fmla="*/ 2256331 h 2873593"/>
                <a:gd name="connsiteX34" fmla="*/ 1212689 w 2971219"/>
                <a:gd name="connsiteY34" fmla="*/ 2257605 h 2873593"/>
                <a:gd name="connsiteX35" fmla="*/ 1008524 w 2971219"/>
                <a:gd name="connsiteY35" fmla="*/ 2416353 h 2873593"/>
                <a:gd name="connsiteX36" fmla="*/ 987725 w 2971219"/>
                <a:gd name="connsiteY36" fmla="*/ 2431633 h 2873593"/>
                <a:gd name="connsiteX37" fmla="*/ 788229 w 2971219"/>
                <a:gd name="connsiteY37" fmla="*/ 2255058 h 2873593"/>
                <a:gd name="connsiteX38" fmla="*/ 610380 w 2971219"/>
                <a:gd name="connsiteY38" fmla="*/ 2334007 h 2873593"/>
                <a:gd name="connsiteX39" fmla="*/ 492805 w 2971219"/>
                <a:gd name="connsiteY39" fmla="*/ 2486813 h 2873593"/>
                <a:gd name="connsiteX40" fmla="*/ 534402 w 2971219"/>
                <a:gd name="connsiteY40" fmla="*/ 2685885 h 2873593"/>
                <a:gd name="connsiteX41" fmla="*/ 700790 w 2971219"/>
                <a:gd name="connsiteY41" fmla="*/ 2731726 h 2873593"/>
                <a:gd name="connsiteX42" fmla="*/ 851049 w 2971219"/>
                <a:gd name="connsiteY42" fmla="*/ 2678244 h 2873593"/>
                <a:gd name="connsiteX43" fmla="*/ 953344 w 2971219"/>
                <a:gd name="connsiteY43" fmla="*/ 2631978 h 2873593"/>
                <a:gd name="connsiteX44" fmla="*/ 1047574 w 2971219"/>
                <a:gd name="connsiteY44" fmla="*/ 2660417 h 2873593"/>
                <a:gd name="connsiteX45" fmla="*/ 1179156 w 2971219"/>
                <a:gd name="connsiteY45" fmla="*/ 2784359 h 2873593"/>
                <a:gd name="connsiteX46" fmla="*/ 1665163 w 2971219"/>
                <a:gd name="connsiteY46" fmla="*/ 2856093 h 2873593"/>
                <a:gd name="connsiteX47" fmla="*/ 2038688 w 2971219"/>
                <a:gd name="connsiteY47" fmla="*/ 2630280 h 2873593"/>
                <a:gd name="connsiteX48" fmla="*/ 2097688 w 2971219"/>
                <a:gd name="connsiteY48" fmla="*/ 2616698 h 2873593"/>
                <a:gd name="connsiteX49" fmla="*/ 2139285 w 2971219"/>
                <a:gd name="connsiteY49" fmla="*/ 2647259 h 2873593"/>
                <a:gd name="connsiteX50" fmla="*/ 2235637 w 2971219"/>
                <a:gd name="connsiteY50" fmla="*/ 2702439 h 2873593"/>
                <a:gd name="connsiteX51" fmla="*/ 2432586 w 2971219"/>
                <a:gd name="connsiteY51" fmla="*/ 2741489 h 2873593"/>
                <a:gd name="connsiteX52" fmla="*/ 2603219 w 2971219"/>
                <a:gd name="connsiteY52" fmla="*/ 2615424 h 2873593"/>
                <a:gd name="connsiteX53" fmla="*/ 2522148 w 2971219"/>
                <a:gd name="connsiteY53" fmla="*/ 2373907 h 2873593"/>
                <a:gd name="connsiteX54" fmla="*/ 2230544 w 2971219"/>
                <a:gd name="connsiteY54" fmla="*/ 2332734 h 2873593"/>
                <a:gd name="connsiteX55" fmla="*/ 2386320 w 2971219"/>
                <a:gd name="connsiteY55" fmla="*/ 2363720 h 2873593"/>
                <a:gd name="connsiteX56" fmla="*/ 2472486 w 2971219"/>
                <a:gd name="connsiteY56" fmla="*/ 2430360 h 2873593"/>
                <a:gd name="connsiteX57" fmla="*/ 2505593 w 2971219"/>
                <a:gd name="connsiteY57" fmla="*/ 2547935 h 2873593"/>
                <a:gd name="connsiteX58" fmla="*/ 2438529 w 2971219"/>
                <a:gd name="connsiteY58" fmla="*/ 2607784 h 2873593"/>
                <a:gd name="connsiteX59" fmla="*/ 2392263 w 2971219"/>
                <a:gd name="connsiteY59" fmla="*/ 2605662 h 2873593"/>
                <a:gd name="connsiteX60" fmla="*/ 2133342 w 2971219"/>
                <a:gd name="connsiteY60" fmla="*/ 2457525 h 2873593"/>
                <a:gd name="connsiteX61" fmla="*/ 2129947 w 2971219"/>
                <a:gd name="connsiteY61" fmla="*/ 2440122 h 2873593"/>
                <a:gd name="connsiteX62" fmla="*/ 2196587 w 2971219"/>
                <a:gd name="connsiteY62" fmla="*/ 2033065 h 2873593"/>
                <a:gd name="connsiteX63" fmla="*/ 2205500 w 2971219"/>
                <a:gd name="connsiteY63" fmla="*/ 1867950 h 2873593"/>
                <a:gd name="connsiteX64" fmla="*/ 2284450 w 2971219"/>
                <a:gd name="connsiteY64" fmla="*/ 1738490 h 2873593"/>
                <a:gd name="connsiteX65" fmla="*/ 2328169 w 2971219"/>
                <a:gd name="connsiteY65" fmla="*/ 1645109 h 2873593"/>
                <a:gd name="connsiteX66" fmla="*/ 2272141 w 2971219"/>
                <a:gd name="connsiteY66" fmla="*/ 1575073 h 2873593"/>
                <a:gd name="connsiteX67" fmla="*/ 2157536 w 2971219"/>
                <a:gd name="connsiteY67" fmla="*/ 1663361 h 2873593"/>
                <a:gd name="connsiteX68" fmla="*/ 2081983 w 2971219"/>
                <a:gd name="connsiteY68" fmla="*/ 1765656 h 2873593"/>
                <a:gd name="connsiteX69" fmla="*/ 1975019 w 2971219"/>
                <a:gd name="connsiteY69" fmla="*/ 1766504 h 2873593"/>
                <a:gd name="connsiteX70" fmla="*/ 1752177 w 2971219"/>
                <a:gd name="connsiteY70" fmla="*/ 1705382 h 2873593"/>
                <a:gd name="connsiteX71" fmla="*/ 1302250 w 2971219"/>
                <a:gd name="connsiteY71" fmla="*/ 1617519 h 2873593"/>
                <a:gd name="connsiteX72" fmla="*/ 970322 w 2971219"/>
                <a:gd name="connsiteY72" fmla="*/ 1671850 h 2873593"/>
                <a:gd name="connsiteX73" fmla="*/ 950373 w 2971219"/>
                <a:gd name="connsiteY73" fmla="*/ 1664210 h 2873593"/>
                <a:gd name="connsiteX74" fmla="*/ 947826 w 2971219"/>
                <a:gd name="connsiteY74" fmla="*/ 1585685 h 2873593"/>
                <a:gd name="connsiteX75" fmla="*/ 992394 w 2971219"/>
                <a:gd name="connsiteY75" fmla="*/ 1488908 h 2873593"/>
                <a:gd name="connsiteX76" fmla="*/ 1223725 w 2971219"/>
                <a:gd name="connsiteY76" fmla="*/ 1374728 h 2873593"/>
                <a:gd name="connsiteX77" fmla="*/ 1207171 w 2971219"/>
                <a:gd name="connsiteY77" fmla="*/ 1359447 h 2873593"/>
                <a:gd name="connsiteX78" fmla="*/ 980934 w 2971219"/>
                <a:gd name="connsiteY78" fmla="*/ 1439670 h 2873593"/>
                <a:gd name="connsiteX79" fmla="*/ 935941 w 2971219"/>
                <a:gd name="connsiteY79" fmla="*/ 1411656 h 2873593"/>
                <a:gd name="connsiteX80" fmla="*/ 881610 w 2971219"/>
                <a:gd name="connsiteY80" fmla="*/ 1016059 h 2873593"/>
                <a:gd name="connsiteX81" fmla="*/ 889250 w 2971219"/>
                <a:gd name="connsiteY81" fmla="*/ 1004599 h 2873593"/>
                <a:gd name="connsiteX82" fmla="*/ 1030595 w 2971219"/>
                <a:gd name="connsiteY82" fmla="*/ 982103 h 2873593"/>
                <a:gd name="connsiteX83" fmla="*/ 1670681 w 2971219"/>
                <a:gd name="connsiteY83" fmla="*/ 1216829 h 2873593"/>
                <a:gd name="connsiteX84" fmla="*/ 2008127 w 2971219"/>
                <a:gd name="connsiteY84" fmla="*/ 1354778 h 2873593"/>
                <a:gd name="connsiteX85" fmla="*/ 2478004 w 2971219"/>
                <a:gd name="connsiteY85" fmla="*/ 1456649 h 2873593"/>
                <a:gd name="connsiteX86" fmla="*/ 2755600 w 2971219"/>
                <a:gd name="connsiteY86" fmla="*/ 1364541 h 2873593"/>
                <a:gd name="connsiteX87" fmla="*/ 2885485 w 2971219"/>
                <a:gd name="connsiteY87" fmla="*/ 602211 h 2873593"/>
                <a:gd name="connsiteX88" fmla="*/ 899013 w 2971219"/>
                <a:gd name="connsiteY88" fmla="*/ 2515252 h 2873593"/>
                <a:gd name="connsiteX89" fmla="*/ 834071 w 2971219"/>
                <a:gd name="connsiteY89" fmla="*/ 2575950 h 2873593"/>
                <a:gd name="connsiteX90" fmla="*/ 739416 w 2971219"/>
                <a:gd name="connsiteY90" fmla="*/ 2623914 h 2873593"/>
                <a:gd name="connsiteX91" fmla="*/ 655373 w 2971219"/>
                <a:gd name="connsiteY91" fmla="*/ 2643014 h 2873593"/>
                <a:gd name="connsiteX92" fmla="*/ 581092 w 2971219"/>
                <a:gd name="connsiteY92" fmla="*/ 2510583 h 2873593"/>
                <a:gd name="connsiteX93" fmla="*/ 647308 w 2971219"/>
                <a:gd name="connsiteY93" fmla="*/ 2407439 h 2873593"/>
                <a:gd name="connsiteX94" fmla="*/ 780589 w 2971219"/>
                <a:gd name="connsiteY94" fmla="*/ 2339525 h 2873593"/>
                <a:gd name="connsiteX95" fmla="*/ 865905 w 2971219"/>
                <a:gd name="connsiteY95" fmla="*/ 2349712 h 2873593"/>
                <a:gd name="connsiteX96" fmla="*/ 918538 w 2971219"/>
                <a:gd name="connsiteY96" fmla="*/ 2458374 h 2873593"/>
                <a:gd name="connsiteX97" fmla="*/ 899013 w 2971219"/>
                <a:gd name="connsiteY97" fmla="*/ 2515252 h 2873593"/>
                <a:gd name="connsiteX98" fmla="*/ 1958040 w 2971219"/>
                <a:gd name="connsiteY98" fmla="*/ 2570431 h 2873593"/>
                <a:gd name="connsiteX99" fmla="*/ 1940637 w 2971219"/>
                <a:gd name="connsiteY99" fmla="*/ 2600568 h 2873593"/>
                <a:gd name="connsiteX100" fmla="*/ 1627810 w 2971219"/>
                <a:gd name="connsiteY100" fmla="*/ 2761014 h 2873593"/>
                <a:gd name="connsiteX101" fmla="*/ 1154113 w 2971219"/>
                <a:gd name="connsiteY101" fmla="*/ 2652777 h 2873593"/>
                <a:gd name="connsiteX102" fmla="*/ 1092991 w 2971219"/>
                <a:gd name="connsiteY102" fmla="*/ 2598446 h 2873593"/>
                <a:gd name="connsiteX103" fmla="*/ 1090869 w 2971219"/>
                <a:gd name="connsiteY103" fmla="*/ 2564913 h 2873593"/>
                <a:gd name="connsiteX104" fmla="*/ 1115487 w 2971219"/>
                <a:gd name="connsiteY104" fmla="*/ 2544964 h 2873593"/>
                <a:gd name="connsiteX105" fmla="*/ 1460573 w 2971219"/>
                <a:gd name="connsiteY105" fmla="*/ 2416777 h 2873593"/>
                <a:gd name="connsiteX106" fmla="*/ 1501322 w 2971219"/>
                <a:gd name="connsiteY106" fmla="*/ 2414230 h 2873593"/>
                <a:gd name="connsiteX107" fmla="*/ 1542494 w 2971219"/>
                <a:gd name="connsiteY107" fmla="*/ 2414230 h 2873593"/>
                <a:gd name="connsiteX108" fmla="*/ 1942760 w 2971219"/>
                <a:gd name="connsiteY108" fmla="*/ 2533928 h 2873593"/>
                <a:gd name="connsiteX109" fmla="*/ 1958040 w 2971219"/>
                <a:gd name="connsiteY109" fmla="*/ 2570431 h 2873593"/>
                <a:gd name="connsiteX110" fmla="*/ 2487766 w 2971219"/>
                <a:gd name="connsiteY110" fmla="*/ 1322944 h 2873593"/>
                <a:gd name="connsiteX111" fmla="*/ 2202105 w 2971219"/>
                <a:gd name="connsiteY111" fmla="*/ 1286440 h 2873593"/>
                <a:gd name="connsiteX112" fmla="*/ 1796745 w 2971219"/>
                <a:gd name="connsiteY112" fmla="*/ 1154009 h 2873593"/>
                <a:gd name="connsiteX113" fmla="*/ 1114214 w 2971219"/>
                <a:gd name="connsiteY113" fmla="*/ 935412 h 2873593"/>
                <a:gd name="connsiteX114" fmla="*/ 921509 w 2971219"/>
                <a:gd name="connsiteY114" fmla="*/ 919707 h 2873593"/>
                <a:gd name="connsiteX115" fmla="*/ 764884 w 2971219"/>
                <a:gd name="connsiteY115" fmla="*/ 817412 h 2873593"/>
                <a:gd name="connsiteX116" fmla="*/ 669805 w 2971219"/>
                <a:gd name="connsiteY116" fmla="*/ 780060 h 2873593"/>
                <a:gd name="connsiteX117" fmla="*/ 595100 w 2971219"/>
                <a:gd name="connsiteY117" fmla="*/ 842880 h 2873593"/>
                <a:gd name="connsiteX118" fmla="*/ 701215 w 2971219"/>
                <a:gd name="connsiteY118" fmla="*/ 962577 h 2873593"/>
                <a:gd name="connsiteX119" fmla="*/ 766157 w 2971219"/>
                <a:gd name="connsiteY119" fmla="*/ 986772 h 2873593"/>
                <a:gd name="connsiteX120" fmla="*/ 809876 w 2971219"/>
                <a:gd name="connsiteY120" fmla="*/ 1087369 h 2873593"/>
                <a:gd name="connsiteX121" fmla="*/ 833222 w 2971219"/>
                <a:gd name="connsiteY121" fmla="*/ 1455800 h 2873593"/>
                <a:gd name="connsiteX122" fmla="*/ 817092 w 2971219"/>
                <a:gd name="connsiteY122" fmla="*/ 1471929 h 2873593"/>
                <a:gd name="connsiteX123" fmla="*/ 426165 w 2971219"/>
                <a:gd name="connsiteY123" fmla="*/ 1302994 h 2873593"/>
                <a:gd name="connsiteX124" fmla="*/ 195683 w 2971219"/>
                <a:gd name="connsiteY124" fmla="*/ 953239 h 2873593"/>
                <a:gd name="connsiteX125" fmla="*/ 251287 w 2971219"/>
                <a:gd name="connsiteY125" fmla="*/ 521564 h 2873593"/>
                <a:gd name="connsiteX126" fmla="*/ 684236 w 2971219"/>
                <a:gd name="connsiteY126" fmla="*/ 165866 h 2873593"/>
                <a:gd name="connsiteX127" fmla="*/ 983905 w 2971219"/>
                <a:gd name="connsiteY127" fmla="*/ 156953 h 2873593"/>
                <a:gd name="connsiteX128" fmla="*/ 1495379 w 2971219"/>
                <a:gd name="connsiteY128" fmla="*/ 359844 h 2873593"/>
                <a:gd name="connsiteX129" fmla="*/ 1873573 w 2971219"/>
                <a:gd name="connsiteY129" fmla="*/ 582686 h 2873593"/>
                <a:gd name="connsiteX130" fmla="*/ 2137587 w 2971219"/>
                <a:gd name="connsiteY130" fmla="*/ 729973 h 2873593"/>
                <a:gd name="connsiteX131" fmla="*/ 2337083 w 2971219"/>
                <a:gd name="connsiteY131" fmla="*/ 763930 h 2873593"/>
                <a:gd name="connsiteX132" fmla="*/ 2481399 w 2971219"/>
                <a:gd name="connsiteY132" fmla="*/ 700261 h 2873593"/>
                <a:gd name="connsiteX133" fmla="*/ 2479277 w 2971219"/>
                <a:gd name="connsiteY133" fmla="*/ 502887 h 2873593"/>
                <a:gd name="connsiteX134" fmla="*/ 2175788 w 2971219"/>
                <a:gd name="connsiteY134" fmla="*/ 350506 h 2873593"/>
                <a:gd name="connsiteX135" fmla="*/ 2177062 w 2971219"/>
                <a:gd name="connsiteY135" fmla="*/ 342017 h 2873593"/>
                <a:gd name="connsiteX136" fmla="*/ 2655428 w 2971219"/>
                <a:gd name="connsiteY136" fmla="*/ 445585 h 2873593"/>
                <a:gd name="connsiteX137" fmla="*/ 2861291 w 2971219"/>
                <a:gd name="connsiteY137" fmla="*/ 774542 h 2873593"/>
                <a:gd name="connsiteX138" fmla="*/ 2487766 w 2971219"/>
                <a:gd name="connsiteY138" fmla="*/ 1322944 h 2873593"/>
                <a:gd name="connsiteX139" fmla="*/ 758092 w 2971219"/>
                <a:gd name="connsiteY139" fmla="*/ 919283 h 2873593"/>
                <a:gd name="connsiteX140" fmla="*/ 674898 w 2971219"/>
                <a:gd name="connsiteY140" fmla="*/ 891693 h 2873593"/>
                <a:gd name="connsiteX141" fmla="*/ 660042 w 2971219"/>
                <a:gd name="connsiteY141" fmla="*/ 856462 h 2873593"/>
                <a:gd name="connsiteX142" fmla="*/ 682538 w 2971219"/>
                <a:gd name="connsiteY142" fmla="*/ 839060 h 2873593"/>
                <a:gd name="connsiteX143" fmla="*/ 758092 w 2971219"/>
                <a:gd name="connsiteY143" fmla="*/ 919283 h 287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2971219" h="2873593">
                  <a:moveTo>
                    <a:pt x="2885485" y="602211"/>
                  </a:moveTo>
                  <a:cubicBezTo>
                    <a:pt x="2765363" y="381492"/>
                    <a:pt x="2543795" y="252456"/>
                    <a:pt x="2333687" y="267312"/>
                  </a:cubicBezTo>
                  <a:cubicBezTo>
                    <a:pt x="2230968" y="274528"/>
                    <a:pt x="2175788" y="291082"/>
                    <a:pt x="2077313" y="338621"/>
                  </a:cubicBezTo>
                  <a:cubicBezTo>
                    <a:pt x="2067126" y="343290"/>
                    <a:pt x="2056515" y="346686"/>
                    <a:pt x="2048026" y="354326"/>
                  </a:cubicBezTo>
                  <a:cubicBezTo>
                    <a:pt x="2037414" y="363664"/>
                    <a:pt x="2012371" y="370880"/>
                    <a:pt x="2015767" y="384463"/>
                  </a:cubicBezTo>
                  <a:cubicBezTo>
                    <a:pt x="2019163" y="398470"/>
                    <a:pt x="2028076" y="386161"/>
                    <a:pt x="2042083" y="384463"/>
                  </a:cubicBezTo>
                  <a:cubicBezTo>
                    <a:pt x="2294637" y="355175"/>
                    <a:pt x="2417730" y="507556"/>
                    <a:pt x="2440651" y="552549"/>
                  </a:cubicBezTo>
                  <a:cubicBezTo>
                    <a:pt x="2454658" y="580139"/>
                    <a:pt x="2452112" y="605182"/>
                    <a:pt x="2448291" y="628952"/>
                  </a:cubicBezTo>
                  <a:cubicBezTo>
                    <a:pt x="2441076" y="671398"/>
                    <a:pt x="2388443" y="691772"/>
                    <a:pt x="2342601" y="698139"/>
                  </a:cubicBezTo>
                  <a:cubicBezTo>
                    <a:pt x="2305248" y="703657"/>
                    <a:pt x="2269594" y="695592"/>
                    <a:pt x="2234788" y="684132"/>
                  </a:cubicBezTo>
                  <a:cubicBezTo>
                    <a:pt x="2138011" y="652297"/>
                    <a:pt x="2052270" y="599240"/>
                    <a:pt x="1970350" y="539815"/>
                  </a:cubicBezTo>
                  <a:cubicBezTo>
                    <a:pt x="1880364" y="474449"/>
                    <a:pt x="1796321" y="417995"/>
                    <a:pt x="1708033" y="350082"/>
                  </a:cubicBezTo>
                  <a:cubicBezTo>
                    <a:pt x="1573904" y="247362"/>
                    <a:pt x="1434681" y="168837"/>
                    <a:pt x="1280178" y="101773"/>
                  </a:cubicBezTo>
                  <a:cubicBezTo>
                    <a:pt x="1140955" y="41075"/>
                    <a:pt x="996214" y="4147"/>
                    <a:pt x="844258" y="327"/>
                  </a:cubicBezTo>
                  <a:cubicBezTo>
                    <a:pt x="722013" y="-2644"/>
                    <a:pt x="602740" y="14334"/>
                    <a:pt x="489834" y="63996"/>
                  </a:cubicBezTo>
                  <a:cubicBezTo>
                    <a:pt x="293309" y="149737"/>
                    <a:pt x="140928" y="318247"/>
                    <a:pt x="59431" y="514772"/>
                  </a:cubicBezTo>
                  <a:cubicBezTo>
                    <a:pt x="-6360" y="672671"/>
                    <a:pt x="-21216" y="836088"/>
                    <a:pt x="33539" y="999505"/>
                  </a:cubicBezTo>
                  <a:cubicBezTo>
                    <a:pt x="112913" y="1236354"/>
                    <a:pt x="295006" y="1407411"/>
                    <a:pt x="528035" y="1489757"/>
                  </a:cubicBezTo>
                  <a:cubicBezTo>
                    <a:pt x="622690" y="1523289"/>
                    <a:pt x="721164" y="1549605"/>
                    <a:pt x="820912" y="1535598"/>
                  </a:cubicBezTo>
                  <a:cubicBezTo>
                    <a:pt x="827704" y="1534749"/>
                    <a:pt x="833646" y="1532203"/>
                    <a:pt x="833222" y="1544087"/>
                  </a:cubicBezTo>
                  <a:cubicBezTo>
                    <a:pt x="831524" y="1608605"/>
                    <a:pt x="829826" y="1656145"/>
                    <a:pt x="828977" y="1720663"/>
                  </a:cubicBezTo>
                  <a:cubicBezTo>
                    <a:pt x="828553" y="1761411"/>
                    <a:pt x="828977" y="1802159"/>
                    <a:pt x="828977" y="1843332"/>
                  </a:cubicBezTo>
                  <a:cubicBezTo>
                    <a:pt x="829826" y="1842907"/>
                    <a:pt x="831099" y="1842907"/>
                    <a:pt x="832373" y="1842483"/>
                  </a:cubicBezTo>
                  <a:cubicBezTo>
                    <a:pt x="941034" y="1791972"/>
                    <a:pt x="1054365" y="1758015"/>
                    <a:pt x="1172789" y="1740188"/>
                  </a:cubicBezTo>
                  <a:cubicBezTo>
                    <a:pt x="1267020" y="1726181"/>
                    <a:pt x="1361250" y="1722785"/>
                    <a:pt x="1456329" y="1731274"/>
                  </a:cubicBezTo>
                  <a:cubicBezTo>
                    <a:pt x="1553530" y="1739763"/>
                    <a:pt x="1649458" y="1758864"/>
                    <a:pt x="1744961" y="1778814"/>
                  </a:cubicBezTo>
                  <a:cubicBezTo>
                    <a:pt x="1863386" y="1803008"/>
                    <a:pt x="1981810" y="1828051"/>
                    <a:pt x="2103630" y="1831022"/>
                  </a:cubicBezTo>
                  <a:cubicBezTo>
                    <a:pt x="2117637" y="1831447"/>
                    <a:pt x="2122306" y="1835691"/>
                    <a:pt x="2123155" y="1849699"/>
                  </a:cubicBezTo>
                  <a:cubicBezTo>
                    <a:pt x="2137162" y="2033490"/>
                    <a:pt x="2116364" y="2213036"/>
                    <a:pt x="2057788" y="2387914"/>
                  </a:cubicBezTo>
                  <a:cubicBezTo>
                    <a:pt x="2053968" y="2398950"/>
                    <a:pt x="2050997" y="2398525"/>
                    <a:pt x="2042508" y="2393007"/>
                  </a:cubicBezTo>
                  <a:cubicBezTo>
                    <a:pt x="1992421" y="2362022"/>
                    <a:pt x="1941911" y="2289439"/>
                    <a:pt x="1887155" y="2266518"/>
                  </a:cubicBezTo>
                  <a:cubicBezTo>
                    <a:pt x="1820940" y="2238928"/>
                    <a:pt x="1752602" y="2226619"/>
                    <a:pt x="1681292" y="2241900"/>
                  </a:cubicBezTo>
                  <a:cubicBezTo>
                    <a:pt x="1625688" y="2254209"/>
                    <a:pt x="1578573" y="2297079"/>
                    <a:pt x="1544192" y="2345468"/>
                  </a:cubicBezTo>
                  <a:cubicBezTo>
                    <a:pt x="1518300" y="2311936"/>
                    <a:pt x="1486890" y="2271187"/>
                    <a:pt x="1448688" y="2256331"/>
                  </a:cubicBezTo>
                  <a:cubicBezTo>
                    <a:pt x="1369739" y="2225770"/>
                    <a:pt x="1291214" y="2229166"/>
                    <a:pt x="1212689" y="2257605"/>
                  </a:cubicBezTo>
                  <a:cubicBezTo>
                    <a:pt x="1137984" y="2284346"/>
                    <a:pt x="1072617" y="2370511"/>
                    <a:pt x="1008524" y="2416353"/>
                  </a:cubicBezTo>
                  <a:cubicBezTo>
                    <a:pt x="997912" y="2423993"/>
                    <a:pt x="998761" y="2423568"/>
                    <a:pt x="987725" y="2431633"/>
                  </a:cubicBezTo>
                  <a:cubicBezTo>
                    <a:pt x="947826" y="2264820"/>
                    <a:pt x="883732" y="2246993"/>
                    <a:pt x="788229" y="2255058"/>
                  </a:cubicBezTo>
                  <a:cubicBezTo>
                    <a:pt x="720315" y="2260576"/>
                    <a:pt x="662589" y="2291986"/>
                    <a:pt x="610380" y="2334007"/>
                  </a:cubicBezTo>
                  <a:cubicBezTo>
                    <a:pt x="566661" y="2369238"/>
                    <a:pt x="509359" y="2432058"/>
                    <a:pt x="492805" y="2486813"/>
                  </a:cubicBezTo>
                  <a:cubicBezTo>
                    <a:pt x="470308" y="2560245"/>
                    <a:pt x="477100" y="2629856"/>
                    <a:pt x="534402" y="2685885"/>
                  </a:cubicBezTo>
                  <a:cubicBezTo>
                    <a:pt x="580668" y="2731302"/>
                    <a:pt x="639243" y="2738518"/>
                    <a:pt x="700790" y="2731726"/>
                  </a:cubicBezTo>
                  <a:cubicBezTo>
                    <a:pt x="754697" y="2725359"/>
                    <a:pt x="804358" y="2706259"/>
                    <a:pt x="851049" y="2678244"/>
                  </a:cubicBezTo>
                  <a:cubicBezTo>
                    <a:pt x="883308" y="2659144"/>
                    <a:pt x="916416" y="2641316"/>
                    <a:pt x="953344" y="2631978"/>
                  </a:cubicBezTo>
                  <a:cubicBezTo>
                    <a:pt x="990272" y="2622640"/>
                    <a:pt x="1022531" y="2627309"/>
                    <a:pt x="1047574" y="2660417"/>
                  </a:cubicBezTo>
                  <a:cubicBezTo>
                    <a:pt x="1084077" y="2709230"/>
                    <a:pt x="1128646" y="2750403"/>
                    <a:pt x="1179156" y="2784359"/>
                  </a:cubicBezTo>
                  <a:cubicBezTo>
                    <a:pt x="1327717" y="2884107"/>
                    <a:pt x="1489437" y="2896417"/>
                    <a:pt x="1665163" y="2856093"/>
                  </a:cubicBezTo>
                  <a:cubicBezTo>
                    <a:pt x="1821364" y="2820438"/>
                    <a:pt x="1946155" y="2761014"/>
                    <a:pt x="2038688" y="2630280"/>
                  </a:cubicBezTo>
                  <a:cubicBezTo>
                    <a:pt x="2055242" y="2606511"/>
                    <a:pt x="2073069" y="2600568"/>
                    <a:pt x="2097688" y="2616698"/>
                  </a:cubicBezTo>
                  <a:cubicBezTo>
                    <a:pt x="2110421" y="2625187"/>
                    <a:pt x="2126126" y="2639619"/>
                    <a:pt x="2139285" y="2647259"/>
                  </a:cubicBezTo>
                  <a:cubicBezTo>
                    <a:pt x="2171119" y="2666360"/>
                    <a:pt x="2202529" y="2685460"/>
                    <a:pt x="2235637" y="2702439"/>
                  </a:cubicBezTo>
                  <a:cubicBezTo>
                    <a:pt x="2292515" y="2731302"/>
                    <a:pt x="2367220" y="2738942"/>
                    <a:pt x="2432586" y="2741489"/>
                  </a:cubicBezTo>
                  <a:cubicBezTo>
                    <a:pt x="2513658" y="2744460"/>
                    <a:pt x="2578601" y="2692676"/>
                    <a:pt x="2603219" y="2615424"/>
                  </a:cubicBezTo>
                  <a:cubicBezTo>
                    <a:pt x="2631658" y="2527137"/>
                    <a:pt x="2594306" y="2434180"/>
                    <a:pt x="2522148" y="2373907"/>
                  </a:cubicBezTo>
                  <a:cubicBezTo>
                    <a:pt x="2439802" y="2305144"/>
                    <a:pt x="2358730" y="2284770"/>
                    <a:pt x="2230544" y="2332734"/>
                  </a:cubicBezTo>
                  <a:cubicBezTo>
                    <a:pt x="2319680" y="2329763"/>
                    <a:pt x="2340903" y="2338252"/>
                    <a:pt x="2386320" y="2363720"/>
                  </a:cubicBezTo>
                  <a:cubicBezTo>
                    <a:pt x="2417730" y="2381547"/>
                    <a:pt x="2447442" y="2403619"/>
                    <a:pt x="2472486" y="2430360"/>
                  </a:cubicBezTo>
                  <a:cubicBezTo>
                    <a:pt x="2511960" y="2471957"/>
                    <a:pt x="2510263" y="2505489"/>
                    <a:pt x="2505593" y="2547935"/>
                  </a:cubicBezTo>
                  <a:cubicBezTo>
                    <a:pt x="2501774" y="2584439"/>
                    <a:pt x="2471212" y="2602691"/>
                    <a:pt x="2438529" y="2607784"/>
                  </a:cubicBezTo>
                  <a:cubicBezTo>
                    <a:pt x="2422824" y="2610331"/>
                    <a:pt x="2407543" y="2609057"/>
                    <a:pt x="2392263" y="2605662"/>
                  </a:cubicBezTo>
                  <a:cubicBezTo>
                    <a:pt x="2294213" y="2581043"/>
                    <a:pt x="2208472" y="2525014"/>
                    <a:pt x="2133342" y="2457525"/>
                  </a:cubicBezTo>
                  <a:cubicBezTo>
                    <a:pt x="2126551" y="2451583"/>
                    <a:pt x="2127400" y="2446914"/>
                    <a:pt x="2129947" y="2440122"/>
                  </a:cubicBezTo>
                  <a:cubicBezTo>
                    <a:pt x="2177486" y="2312784"/>
                    <a:pt x="2199133" y="2168892"/>
                    <a:pt x="2196587" y="2033065"/>
                  </a:cubicBezTo>
                  <a:cubicBezTo>
                    <a:pt x="2195738" y="1977885"/>
                    <a:pt x="2194889" y="1922706"/>
                    <a:pt x="2205500" y="1867950"/>
                  </a:cubicBezTo>
                  <a:cubicBezTo>
                    <a:pt x="2216112" y="1815317"/>
                    <a:pt x="2236061" y="1767353"/>
                    <a:pt x="2284450" y="1738490"/>
                  </a:cubicBezTo>
                  <a:cubicBezTo>
                    <a:pt x="2320529" y="1716843"/>
                    <a:pt x="2331990" y="1684584"/>
                    <a:pt x="2328169" y="1645109"/>
                  </a:cubicBezTo>
                  <a:cubicBezTo>
                    <a:pt x="2324774" y="1611152"/>
                    <a:pt x="2301428" y="1583138"/>
                    <a:pt x="2272141" y="1575073"/>
                  </a:cubicBezTo>
                  <a:cubicBezTo>
                    <a:pt x="2217810" y="1560641"/>
                    <a:pt x="2157536" y="1606483"/>
                    <a:pt x="2157536" y="1663361"/>
                  </a:cubicBezTo>
                  <a:cubicBezTo>
                    <a:pt x="2157536" y="1713871"/>
                    <a:pt x="2130371" y="1750375"/>
                    <a:pt x="2081983" y="1765656"/>
                  </a:cubicBezTo>
                  <a:cubicBezTo>
                    <a:pt x="2046328" y="1776692"/>
                    <a:pt x="2010673" y="1774994"/>
                    <a:pt x="1975019" y="1766504"/>
                  </a:cubicBezTo>
                  <a:cubicBezTo>
                    <a:pt x="1899889" y="1749102"/>
                    <a:pt x="1826458" y="1725756"/>
                    <a:pt x="1752177" y="1705382"/>
                  </a:cubicBezTo>
                  <a:cubicBezTo>
                    <a:pt x="1604465" y="1664634"/>
                    <a:pt x="1456329" y="1625584"/>
                    <a:pt x="1302250" y="1617519"/>
                  </a:cubicBezTo>
                  <a:cubicBezTo>
                    <a:pt x="1191466" y="1611577"/>
                    <a:pt x="1074315" y="1631526"/>
                    <a:pt x="970322" y="1671850"/>
                  </a:cubicBezTo>
                  <a:cubicBezTo>
                    <a:pt x="959286" y="1676094"/>
                    <a:pt x="951221" y="1674821"/>
                    <a:pt x="950373" y="1664210"/>
                  </a:cubicBezTo>
                  <a:cubicBezTo>
                    <a:pt x="948250" y="1634922"/>
                    <a:pt x="950373" y="1616246"/>
                    <a:pt x="947826" y="1585685"/>
                  </a:cubicBezTo>
                  <a:cubicBezTo>
                    <a:pt x="942308" y="1524562"/>
                    <a:pt x="930423" y="1507584"/>
                    <a:pt x="992394" y="1488908"/>
                  </a:cubicBezTo>
                  <a:cubicBezTo>
                    <a:pt x="1011919" y="1482965"/>
                    <a:pt x="1218631" y="1400196"/>
                    <a:pt x="1223725" y="1374728"/>
                  </a:cubicBezTo>
                  <a:cubicBezTo>
                    <a:pt x="1226696" y="1358599"/>
                    <a:pt x="1222451" y="1355627"/>
                    <a:pt x="1207171" y="1359447"/>
                  </a:cubicBezTo>
                  <a:cubicBezTo>
                    <a:pt x="1148595" y="1374728"/>
                    <a:pt x="1039509" y="1427785"/>
                    <a:pt x="980934" y="1439670"/>
                  </a:cubicBezTo>
                  <a:cubicBezTo>
                    <a:pt x="932121" y="1449433"/>
                    <a:pt x="941034" y="1438821"/>
                    <a:pt x="935941" y="1411656"/>
                  </a:cubicBezTo>
                  <a:cubicBezTo>
                    <a:pt x="917689" y="1312332"/>
                    <a:pt x="899862" y="1115383"/>
                    <a:pt x="881610" y="1016059"/>
                  </a:cubicBezTo>
                  <a:cubicBezTo>
                    <a:pt x="879912" y="1007995"/>
                    <a:pt x="882459" y="1006297"/>
                    <a:pt x="889250" y="1004599"/>
                  </a:cubicBezTo>
                  <a:cubicBezTo>
                    <a:pt x="935516" y="991865"/>
                    <a:pt x="982631" y="979131"/>
                    <a:pt x="1030595" y="982103"/>
                  </a:cubicBezTo>
                  <a:cubicBezTo>
                    <a:pt x="1293761" y="998232"/>
                    <a:pt x="1555228" y="1165469"/>
                    <a:pt x="1670681" y="1216829"/>
                  </a:cubicBezTo>
                  <a:cubicBezTo>
                    <a:pt x="1782314" y="1266491"/>
                    <a:pt x="1893098" y="1312757"/>
                    <a:pt x="2008127" y="1354778"/>
                  </a:cubicBezTo>
                  <a:cubicBezTo>
                    <a:pt x="2159234" y="1409958"/>
                    <a:pt x="2315860" y="1475749"/>
                    <a:pt x="2478004" y="1456649"/>
                  </a:cubicBezTo>
                  <a:cubicBezTo>
                    <a:pt x="2580299" y="1444764"/>
                    <a:pt x="2671133" y="1425663"/>
                    <a:pt x="2755600" y="1364541"/>
                  </a:cubicBezTo>
                  <a:cubicBezTo>
                    <a:pt x="2950852" y="1223196"/>
                    <a:pt x="3058665" y="920131"/>
                    <a:pt x="2885485" y="602211"/>
                  </a:cubicBezTo>
                  <a:close/>
                  <a:moveTo>
                    <a:pt x="899013" y="2515252"/>
                  </a:moveTo>
                  <a:cubicBezTo>
                    <a:pt x="890099" y="2525014"/>
                    <a:pt x="861236" y="2553453"/>
                    <a:pt x="834071" y="2575950"/>
                  </a:cubicBezTo>
                  <a:cubicBezTo>
                    <a:pt x="797991" y="2605662"/>
                    <a:pt x="782286" y="2604388"/>
                    <a:pt x="739416" y="2623914"/>
                  </a:cubicBezTo>
                  <a:cubicBezTo>
                    <a:pt x="719891" y="2632827"/>
                    <a:pt x="677445" y="2643439"/>
                    <a:pt x="655373" y="2643014"/>
                  </a:cubicBezTo>
                  <a:cubicBezTo>
                    <a:pt x="609107" y="2643014"/>
                    <a:pt x="566661" y="2599295"/>
                    <a:pt x="581092" y="2510583"/>
                  </a:cubicBezTo>
                  <a:cubicBezTo>
                    <a:pt x="587035" y="2474079"/>
                    <a:pt x="620143" y="2430360"/>
                    <a:pt x="647308" y="2407439"/>
                  </a:cubicBezTo>
                  <a:cubicBezTo>
                    <a:pt x="681265" y="2379000"/>
                    <a:pt x="740265" y="2356928"/>
                    <a:pt x="780589" y="2339525"/>
                  </a:cubicBezTo>
                  <a:cubicBezTo>
                    <a:pt x="796294" y="2332734"/>
                    <a:pt x="844258" y="2325943"/>
                    <a:pt x="865905" y="2349712"/>
                  </a:cubicBezTo>
                  <a:cubicBezTo>
                    <a:pt x="896466" y="2383669"/>
                    <a:pt x="916416" y="2435878"/>
                    <a:pt x="918538" y="2458374"/>
                  </a:cubicBezTo>
                  <a:cubicBezTo>
                    <a:pt x="921085" y="2476626"/>
                    <a:pt x="913445" y="2499122"/>
                    <a:pt x="899013" y="2515252"/>
                  </a:cubicBezTo>
                  <a:close/>
                  <a:moveTo>
                    <a:pt x="1958040" y="2570431"/>
                  </a:moveTo>
                  <a:cubicBezTo>
                    <a:pt x="1954645" y="2581892"/>
                    <a:pt x="1947853" y="2591654"/>
                    <a:pt x="1940637" y="2600568"/>
                  </a:cubicBezTo>
                  <a:cubicBezTo>
                    <a:pt x="1859566" y="2701165"/>
                    <a:pt x="1753875" y="2739367"/>
                    <a:pt x="1627810" y="2761014"/>
                  </a:cubicBezTo>
                  <a:cubicBezTo>
                    <a:pt x="1450386" y="2791575"/>
                    <a:pt x="1294610" y="2759741"/>
                    <a:pt x="1154113" y="2652777"/>
                  </a:cubicBezTo>
                  <a:cubicBezTo>
                    <a:pt x="1132466" y="2636223"/>
                    <a:pt x="1112092" y="2617971"/>
                    <a:pt x="1092991" y="2598446"/>
                  </a:cubicBezTo>
                  <a:cubicBezTo>
                    <a:pt x="1081531" y="2586561"/>
                    <a:pt x="1081106" y="2578072"/>
                    <a:pt x="1090869" y="2564913"/>
                  </a:cubicBezTo>
                  <a:cubicBezTo>
                    <a:pt x="1097660" y="2556424"/>
                    <a:pt x="1106149" y="2550057"/>
                    <a:pt x="1115487" y="2544964"/>
                  </a:cubicBezTo>
                  <a:cubicBezTo>
                    <a:pt x="1223300" y="2486813"/>
                    <a:pt x="1338329" y="2426964"/>
                    <a:pt x="1460573" y="2416777"/>
                  </a:cubicBezTo>
                  <a:cubicBezTo>
                    <a:pt x="1474156" y="2415504"/>
                    <a:pt x="1487739" y="2414655"/>
                    <a:pt x="1501322" y="2414230"/>
                  </a:cubicBezTo>
                  <a:cubicBezTo>
                    <a:pt x="1514904" y="2413806"/>
                    <a:pt x="1528487" y="2414230"/>
                    <a:pt x="1542494" y="2414230"/>
                  </a:cubicBezTo>
                  <a:cubicBezTo>
                    <a:pt x="1683415" y="2413806"/>
                    <a:pt x="1817120" y="2469410"/>
                    <a:pt x="1942760" y="2533928"/>
                  </a:cubicBezTo>
                  <a:cubicBezTo>
                    <a:pt x="1960163" y="2542417"/>
                    <a:pt x="1963983" y="2551331"/>
                    <a:pt x="1958040" y="2570431"/>
                  </a:cubicBezTo>
                  <a:close/>
                  <a:moveTo>
                    <a:pt x="2487766" y="1322944"/>
                  </a:moveTo>
                  <a:cubicBezTo>
                    <a:pt x="2382925" y="1334829"/>
                    <a:pt x="2303975" y="1309361"/>
                    <a:pt x="2202105" y="1286440"/>
                  </a:cubicBezTo>
                  <a:cubicBezTo>
                    <a:pt x="2063731" y="1255455"/>
                    <a:pt x="1929601" y="1201548"/>
                    <a:pt x="1796745" y="1154009"/>
                  </a:cubicBezTo>
                  <a:cubicBezTo>
                    <a:pt x="1681717" y="1112836"/>
                    <a:pt x="1255984" y="947297"/>
                    <a:pt x="1114214" y="935412"/>
                  </a:cubicBezTo>
                  <a:cubicBezTo>
                    <a:pt x="1056063" y="930743"/>
                    <a:pt x="979660" y="931592"/>
                    <a:pt x="921509" y="919707"/>
                  </a:cubicBezTo>
                  <a:cubicBezTo>
                    <a:pt x="855718" y="906549"/>
                    <a:pt x="801387" y="876837"/>
                    <a:pt x="764884" y="817412"/>
                  </a:cubicBezTo>
                  <a:cubicBezTo>
                    <a:pt x="743661" y="782606"/>
                    <a:pt x="708006" y="774542"/>
                    <a:pt x="669805" y="780060"/>
                  </a:cubicBezTo>
                  <a:cubicBezTo>
                    <a:pt x="632877" y="785578"/>
                    <a:pt x="605287" y="804678"/>
                    <a:pt x="595100" y="842880"/>
                  </a:cubicBezTo>
                  <a:cubicBezTo>
                    <a:pt x="578970" y="903577"/>
                    <a:pt x="639668" y="972764"/>
                    <a:pt x="701215" y="962577"/>
                  </a:cubicBezTo>
                  <a:cubicBezTo>
                    <a:pt x="728804" y="957908"/>
                    <a:pt x="749179" y="967246"/>
                    <a:pt x="766157" y="986772"/>
                  </a:cubicBezTo>
                  <a:cubicBezTo>
                    <a:pt x="791625" y="1015635"/>
                    <a:pt x="802236" y="1050865"/>
                    <a:pt x="809876" y="1087369"/>
                  </a:cubicBezTo>
                  <a:cubicBezTo>
                    <a:pt x="827704" y="1176930"/>
                    <a:pt x="835344" y="1364541"/>
                    <a:pt x="833222" y="1455800"/>
                  </a:cubicBezTo>
                  <a:cubicBezTo>
                    <a:pt x="832797" y="1467685"/>
                    <a:pt x="830675" y="1472354"/>
                    <a:pt x="817092" y="1471929"/>
                  </a:cubicBezTo>
                  <a:cubicBezTo>
                    <a:pt x="668956" y="1467260"/>
                    <a:pt x="539495" y="1397224"/>
                    <a:pt x="426165" y="1302994"/>
                  </a:cubicBezTo>
                  <a:cubicBezTo>
                    <a:pt x="320050" y="1214707"/>
                    <a:pt x="228791" y="1087793"/>
                    <a:pt x="195683" y="953239"/>
                  </a:cubicBezTo>
                  <a:cubicBezTo>
                    <a:pt x="158755" y="802556"/>
                    <a:pt x="181251" y="658240"/>
                    <a:pt x="251287" y="521564"/>
                  </a:cubicBezTo>
                  <a:cubicBezTo>
                    <a:pt x="339999" y="348808"/>
                    <a:pt x="493229" y="212132"/>
                    <a:pt x="684236" y="165866"/>
                  </a:cubicBezTo>
                  <a:cubicBezTo>
                    <a:pt x="783560" y="142096"/>
                    <a:pt x="883308" y="142096"/>
                    <a:pt x="983905" y="156953"/>
                  </a:cubicBezTo>
                  <a:cubicBezTo>
                    <a:pt x="1170243" y="184967"/>
                    <a:pt x="1336207" y="263067"/>
                    <a:pt x="1495379" y="359844"/>
                  </a:cubicBezTo>
                  <a:cubicBezTo>
                    <a:pt x="1625264" y="438794"/>
                    <a:pt x="1747508" y="498643"/>
                    <a:pt x="1873573" y="582686"/>
                  </a:cubicBezTo>
                  <a:cubicBezTo>
                    <a:pt x="1957191" y="638290"/>
                    <a:pt x="2043781" y="691772"/>
                    <a:pt x="2137587" y="729973"/>
                  </a:cubicBezTo>
                  <a:cubicBezTo>
                    <a:pt x="2199133" y="755016"/>
                    <a:pt x="2270018" y="766901"/>
                    <a:pt x="2337083" y="763930"/>
                  </a:cubicBezTo>
                  <a:cubicBezTo>
                    <a:pt x="2387169" y="761383"/>
                    <a:pt x="2446594" y="737614"/>
                    <a:pt x="2481399" y="700261"/>
                  </a:cubicBezTo>
                  <a:cubicBezTo>
                    <a:pt x="2537428" y="640412"/>
                    <a:pt x="2522148" y="553823"/>
                    <a:pt x="2479277" y="502887"/>
                  </a:cubicBezTo>
                  <a:cubicBezTo>
                    <a:pt x="2448716" y="466808"/>
                    <a:pt x="2383349" y="364938"/>
                    <a:pt x="2175788" y="350506"/>
                  </a:cubicBezTo>
                  <a:cubicBezTo>
                    <a:pt x="2171119" y="350082"/>
                    <a:pt x="2172817" y="343715"/>
                    <a:pt x="2177062" y="342017"/>
                  </a:cubicBezTo>
                  <a:cubicBezTo>
                    <a:pt x="2356184" y="277924"/>
                    <a:pt x="2559924" y="360693"/>
                    <a:pt x="2655428" y="445585"/>
                  </a:cubicBezTo>
                  <a:cubicBezTo>
                    <a:pt x="2738197" y="519017"/>
                    <a:pt x="2845161" y="663758"/>
                    <a:pt x="2861291" y="774542"/>
                  </a:cubicBezTo>
                  <a:cubicBezTo>
                    <a:pt x="2897370" y="1023275"/>
                    <a:pt x="2810356" y="1286440"/>
                    <a:pt x="2487766" y="1322944"/>
                  </a:cubicBezTo>
                  <a:close/>
                  <a:moveTo>
                    <a:pt x="758092" y="919283"/>
                  </a:moveTo>
                  <a:cubicBezTo>
                    <a:pt x="725409" y="922254"/>
                    <a:pt x="697819" y="912916"/>
                    <a:pt x="674898" y="891693"/>
                  </a:cubicBezTo>
                  <a:cubicBezTo>
                    <a:pt x="664711" y="882354"/>
                    <a:pt x="659193" y="870470"/>
                    <a:pt x="660042" y="856462"/>
                  </a:cubicBezTo>
                  <a:cubicBezTo>
                    <a:pt x="660466" y="842880"/>
                    <a:pt x="668956" y="836513"/>
                    <a:pt x="682538" y="839060"/>
                  </a:cubicBezTo>
                  <a:cubicBezTo>
                    <a:pt x="716071" y="845851"/>
                    <a:pt x="751725" y="883628"/>
                    <a:pt x="758092" y="919283"/>
                  </a:cubicBezTo>
                  <a:close/>
                </a:path>
              </a:pathLst>
            </a:custGeom>
            <a:solidFill>
              <a:schemeClr val="accent2"/>
            </a:solidFill>
            <a:ln w="42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A37E019-0AAF-4CDB-A12E-BC022BAF8E0C}"/>
                </a:ext>
              </a:extLst>
            </p:cNvPr>
            <p:cNvGrpSpPr/>
            <p:nvPr/>
          </p:nvGrpSpPr>
          <p:grpSpPr>
            <a:xfrm>
              <a:off x="2169785" y="3191212"/>
              <a:ext cx="1291331" cy="963336"/>
              <a:chOff x="4392995" y="3135615"/>
              <a:chExt cx="3183516" cy="2374912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4B9E94C4-CBB8-4D2E-B3D7-0D2503C36522}"/>
                  </a:ext>
                </a:extLst>
              </p:cNvPr>
              <p:cNvSpPr/>
              <p:nvPr/>
            </p:nvSpPr>
            <p:spPr>
              <a:xfrm>
                <a:off x="4392995" y="3135616"/>
                <a:ext cx="1094649" cy="2374911"/>
              </a:xfrm>
              <a:custGeom>
                <a:avLst/>
                <a:gdLst>
                  <a:gd name="connsiteX0" fmla="*/ 137824 w 1094649"/>
                  <a:gd name="connsiteY0" fmla="*/ 0 h 2374911"/>
                  <a:gd name="connsiteX1" fmla="*/ 967205 w 1094649"/>
                  <a:gd name="connsiteY1" fmla="*/ 76358 h 2374911"/>
                  <a:gd name="connsiteX2" fmla="*/ 1094649 w 1094649"/>
                  <a:gd name="connsiteY2" fmla="*/ 2272410 h 2374911"/>
                  <a:gd name="connsiteX3" fmla="*/ 0 w 1094649"/>
                  <a:gd name="connsiteY3" fmla="*/ 2374911 h 2374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4649" h="2374911">
                    <a:moveTo>
                      <a:pt x="137824" y="0"/>
                    </a:moveTo>
                    <a:lnTo>
                      <a:pt x="967205" y="76358"/>
                    </a:lnTo>
                    <a:lnTo>
                      <a:pt x="1094649" y="2272410"/>
                    </a:lnTo>
                    <a:lnTo>
                      <a:pt x="0" y="2374911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AC96094E-BFBF-44C0-825F-D0C64E9D3C6E}"/>
                  </a:ext>
                </a:extLst>
              </p:cNvPr>
              <p:cNvSpPr/>
              <p:nvPr/>
            </p:nvSpPr>
            <p:spPr>
              <a:xfrm rot="10800000" flipH="1">
                <a:off x="5437429" y="3135615"/>
                <a:ext cx="1094649" cy="2374911"/>
              </a:xfrm>
              <a:custGeom>
                <a:avLst/>
                <a:gdLst>
                  <a:gd name="connsiteX0" fmla="*/ 137824 w 1094649"/>
                  <a:gd name="connsiteY0" fmla="*/ 0 h 2374911"/>
                  <a:gd name="connsiteX1" fmla="*/ 967205 w 1094649"/>
                  <a:gd name="connsiteY1" fmla="*/ 76358 h 2374911"/>
                  <a:gd name="connsiteX2" fmla="*/ 1094649 w 1094649"/>
                  <a:gd name="connsiteY2" fmla="*/ 2272410 h 2374911"/>
                  <a:gd name="connsiteX3" fmla="*/ 0 w 1094649"/>
                  <a:gd name="connsiteY3" fmla="*/ 2374911 h 2374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4649" h="2374911">
                    <a:moveTo>
                      <a:pt x="137824" y="0"/>
                    </a:moveTo>
                    <a:lnTo>
                      <a:pt x="967205" y="76358"/>
                    </a:lnTo>
                    <a:lnTo>
                      <a:pt x="1094649" y="2272410"/>
                    </a:lnTo>
                    <a:lnTo>
                      <a:pt x="0" y="237491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21093A2B-5087-4142-B14D-956FED48A3F1}"/>
                  </a:ext>
                </a:extLst>
              </p:cNvPr>
              <p:cNvSpPr/>
              <p:nvPr/>
            </p:nvSpPr>
            <p:spPr>
              <a:xfrm flipH="1">
                <a:off x="6481862" y="3135616"/>
                <a:ext cx="1094649" cy="2374911"/>
              </a:xfrm>
              <a:custGeom>
                <a:avLst/>
                <a:gdLst>
                  <a:gd name="connsiteX0" fmla="*/ 137824 w 1094649"/>
                  <a:gd name="connsiteY0" fmla="*/ 0 h 2374911"/>
                  <a:gd name="connsiteX1" fmla="*/ 967205 w 1094649"/>
                  <a:gd name="connsiteY1" fmla="*/ 76358 h 2374911"/>
                  <a:gd name="connsiteX2" fmla="*/ 1094649 w 1094649"/>
                  <a:gd name="connsiteY2" fmla="*/ 2272410 h 2374911"/>
                  <a:gd name="connsiteX3" fmla="*/ 0 w 1094649"/>
                  <a:gd name="connsiteY3" fmla="*/ 2374911 h 2374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4649" h="2374911">
                    <a:moveTo>
                      <a:pt x="137824" y="0"/>
                    </a:moveTo>
                    <a:lnTo>
                      <a:pt x="967205" y="76358"/>
                    </a:lnTo>
                    <a:lnTo>
                      <a:pt x="1094649" y="2272410"/>
                    </a:lnTo>
                    <a:lnTo>
                      <a:pt x="0" y="237491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" name="그룹 19">
                <a:extLst>
                  <a:ext uri="{FF2B5EF4-FFF2-40B4-BE49-F238E27FC236}">
                    <a16:creationId xmlns:a16="http://schemas.microsoft.com/office/drawing/2014/main" id="{B900CAF3-772F-4592-BDDF-DE809E184DEE}"/>
                  </a:ext>
                </a:extLst>
              </p:cNvPr>
              <p:cNvGrpSpPr/>
              <p:nvPr/>
            </p:nvGrpSpPr>
            <p:grpSpPr>
              <a:xfrm>
                <a:off x="4781079" y="3415892"/>
                <a:ext cx="283914" cy="1814359"/>
                <a:chOff x="1055023" y="2447148"/>
                <a:chExt cx="489227" cy="3126415"/>
              </a:xfrm>
              <a:solidFill>
                <a:schemeClr val="bg1"/>
              </a:solidFill>
              <a:effectLst/>
            </p:grpSpPr>
            <p:grpSp>
              <p:nvGrpSpPr>
                <p:cNvPr id="19" name="그룹 20">
                  <a:extLst>
                    <a:ext uri="{FF2B5EF4-FFF2-40B4-BE49-F238E27FC236}">
                      <a16:creationId xmlns:a16="http://schemas.microsoft.com/office/drawing/2014/main" id="{89CB343D-2C4C-4567-9DA1-2AF4A23F8980}"/>
                    </a:ext>
                  </a:extLst>
                </p:cNvPr>
                <p:cNvGrpSpPr/>
                <p:nvPr/>
              </p:nvGrpSpPr>
              <p:grpSpPr>
                <a:xfrm>
                  <a:off x="1195228" y="3663994"/>
                  <a:ext cx="208870" cy="1909569"/>
                  <a:chOff x="4360431" y="3515651"/>
                  <a:chExt cx="208870" cy="1909569"/>
                </a:xfrm>
                <a:grpFill/>
              </p:grpSpPr>
              <p:sp>
                <p:nvSpPr>
                  <p:cNvPr id="21" name="사다리꼴 22">
                    <a:extLst>
                      <a:ext uri="{FF2B5EF4-FFF2-40B4-BE49-F238E27FC236}">
                        <a16:creationId xmlns:a16="http://schemas.microsoft.com/office/drawing/2014/main" id="{734846D8-D032-4362-A55B-7C62175F5A45}"/>
                      </a:ext>
                    </a:extLst>
                  </p:cNvPr>
                  <p:cNvSpPr/>
                  <p:nvPr/>
                </p:nvSpPr>
                <p:spPr>
                  <a:xfrm>
                    <a:off x="4360431" y="3515651"/>
                    <a:ext cx="208870" cy="1803164"/>
                  </a:xfrm>
                  <a:prstGeom prst="trapezoid">
                    <a:avLst>
                      <a:gd name="adj" fmla="val 17206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2" name="타원 23">
                    <a:extLst>
                      <a:ext uri="{FF2B5EF4-FFF2-40B4-BE49-F238E27FC236}">
                        <a16:creationId xmlns:a16="http://schemas.microsoft.com/office/drawing/2014/main" id="{BC8CBD47-A1E3-403F-BB2D-7B35C9782310}"/>
                      </a:ext>
                    </a:extLst>
                  </p:cNvPr>
                  <p:cNvSpPr/>
                  <p:nvPr/>
                </p:nvSpPr>
                <p:spPr>
                  <a:xfrm>
                    <a:off x="4360431" y="5216350"/>
                    <a:ext cx="208870" cy="20887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0" name="자유형: 도형 21">
                  <a:extLst>
                    <a:ext uri="{FF2B5EF4-FFF2-40B4-BE49-F238E27FC236}">
                      <a16:creationId xmlns:a16="http://schemas.microsoft.com/office/drawing/2014/main" id="{3ACF0BD9-0664-4F33-818F-ED71EFCD70A1}"/>
                    </a:ext>
                  </a:extLst>
                </p:cNvPr>
                <p:cNvSpPr/>
                <p:nvPr/>
              </p:nvSpPr>
              <p:spPr>
                <a:xfrm>
                  <a:off x="1055023" y="2447148"/>
                  <a:ext cx="489227" cy="1216846"/>
                </a:xfrm>
                <a:custGeom>
                  <a:avLst/>
                  <a:gdLst>
                    <a:gd name="connsiteX0" fmla="*/ 72939 w 489172"/>
                    <a:gd name="connsiteY0" fmla="*/ 0 h 1397222"/>
                    <a:gd name="connsiteX1" fmla="*/ 93304 w 489172"/>
                    <a:gd name="connsiteY1" fmla="*/ 8435 h 1397222"/>
                    <a:gd name="connsiteX2" fmla="*/ 100807 w 489172"/>
                    <a:gd name="connsiteY2" fmla="*/ 26550 h 1397222"/>
                    <a:gd name="connsiteX3" fmla="*/ 100806 w 489172"/>
                    <a:gd name="connsiteY3" fmla="*/ 765594 h 1397222"/>
                    <a:gd name="connsiteX4" fmla="*/ 131180 w 489172"/>
                    <a:gd name="connsiteY4" fmla="*/ 795968 h 1397222"/>
                    <a:gd name="connsiteX5" fmla="*/ 161554 w 489172"/>
                    <a:gd name="connsiteY5" fmla="*/ 765594 h 1397222"/>
                    <a:gd name="connsiteX6" fmla="*/ 161554 w 489172"/>
                    <a:gd name="connsiteY6" fmla="*/ 28704 h 1397222"/>
                    <a:gd name="connsiteX7" fmla="*/ 169949 w 489172"/>
                    <a:gd name="connsiteY7" fmla="*/ 8435 h 1397222"/>
                    <a:gd name="connsiteX8" fmla="*/ 190314 w 489172"/>
                    <a:gd name="connsiteY8" fmla="*/ 0 h 1397222"/>
                    <a:gd name="connsiteX9" fmla="*/ 210679 w 489172"/>
                    <a:gd name="connsiteY9" fmla="*/ 8435 h 1397222"/>
                    <a:gd name="connsiteX10" fmla="*/ 217111 w 489172"/>
                    <a:gd name="connsiteY10" fmla="*/ 23964 h 1397222"/>
                    <a:gd name="connsiteX11" fmla="*/ 217110 w 489172"/>
                    <a:gd name="connsiteY11" fmla="*/ 765292 h 1397222"/>
                    <a:gd name="connsiteX12" fmla="*/ 247484 w 489172"/>
                    <a:gd name="connsiteY12" fmla="*/ 795666 h 1397222"/>
                    <a:gd name="connsiteX13" fmla="*/ 277858 w 489172"/>
                    <a:gd name="connsiteY13" fmla="*/ 765292 h 1397222"/>
                    <a:gd name="connsiteX14" fmla="*/ 277858 w 489172"/>
                    <a:gd name="connsiteY14" fmla="*/ 25070 h 1397222"/>
                    <a:gd name="connsiteX15" fmla="*/ 284748 w 489172"/>
                    <a:gd name="connsiteY15" fmla="*/ 8435 h 1397222"/>
                    <a:gd name="connsiteX16" fmla="*/ 305113 w 489172"/>
                    <a:gd name="connsiteY16" fmla="*/ 0 h 1397222"/>
                    <a:gd name="connsiteX17" fmla="*/ 325478 w 489172"/>
                    <a:gd name="connsiteY17" fmla="*/ 8435 h 1397222"/>
                    <a:gd name="connsiteX18" fmla="*/ 333416 w 489172"/>
                    <a:gd name="connsiteY18" fmla="*/ 27600 h 1397222"/>
                    <a:gd name="connsiteX19" fmla="*/ 333415 w 489172"/>
                    <a:gd name="connsiteY19" fmla="*/ 758388 h 1397222"/>
                    <a:gd name="connsiteX20" fmla="*/ 363789 w 489172"/>
                    <a:gd name="connsiteY20" fmla="*/ 788762 h 1397222"/>
                    <a:gd name="connsiteX21" fmla="*/ 394163 w 489172"/>
                    <a:gd name="connsiteY21" fmla="*/ 758388 h 1397222"/>
                    <a:gd name="connsiteX22" fmla="*/ 394163 w 489172"/>
                    <a:gd name="connsiteY22" fmla="*/ 27653 h 1397222"/>
                    <a:gd name="connsiteX23" fmla="*/ 402123 w 489172"/>
                    <a:gd name="connsiteY23" fmla="*/ 8435 h 1397222"/>
                    <a:gd name="connsiteX24" fmla="*/ 422488 w 489172"/>
                    <a:gd name="connsiteY24" fmla="*/ 0 h 1397222"/>
                    <a:gd name="connsiteX25" fmla="*/ 451288 w 489172"/>
                    <a:gd name="connsiteY25" fmla="*/ 28800 h 1397222"/>
                    <a:gd name="connsiteX26" fmla="*/ 489172 w 489172"/>
                    <a:gd name="connsiteY26" fmla="*/ 1094702 h 1397222"/>
                    <a:gd name="connsiteX27" fmla="*/ 312706 w 489172"/>
                    <a:gd name="connsiteY27" fmla="*/ 1397222 h 1397222"/>
                    <a:gd name="connsiteX28" fmla="*/ 176466 w 489172"/>
                    <a:gd name="connsiteY28" fmla="*/ 1397222 h 1397222"/>
                    <a:gd name="connsiteX29" fmla="*/ 0 w 489172"/>
                    <a:gd name="connsiteY29" fmla="*/ 1094702 h 1397222"/>
                    <a:gd name="connsiteX30" fmla="*/ 44139 w 489172"/>
                    <a:gd name="connsiteY30" fmla="*/ 28800 h 1397222"/>
                    <a:gd name="connsiteX31" fmla="*/ 72939 w 489172"/>
                    <a:gd name="connsiteY31" fmla="*/ 0 h 1397222"/>
                    <a:gd name="connsiteX0" fmla="*/ 72939 w 489172"/>
                    <a:gd name="connsiteY0" fmla="*/ 0 h 1397222"/>
                    <a:gd name="connsiteX1" fmla="*/ 93304 w 489172"/>
                    <a:gd name="connsiteY1" fmla="*/ 8435 h 1397222"/>
                    <a:gd name="connsiteX2" fmla="*/ 100807 w 489172"/>
                    <a:gd name="connsiteY2" fmla="*/ 26550 h 1397222"/>
                    <a:gd name="connsiteX3" fmla="*/ 100806 w 489172"/>
                    <a:gd name="connsiteY3" fmla="*/ 765594 h 1397222"/>
                    <a:gd name="connsiteX4" fmla="*/ 131180 w 489172"/>
                    <a:gd name="connsiteY4" fmla="*/ 795968 h 1397222"/>
                    <a:gd name="connsiteX5" fmla="*/ 161554 w 489172"/>
                    <a:gd name="connsiteY5" fmla="*/ 765594 h 1397222"/>
                    <a:gd name="connsiteX6" fmla="*/ 161554 w 489172"/>
                    <a:gd name="connsiteY6" fmla="*/ 28704 h 1397222"/>
                    <a:gd name="connsiteX7" fmla="*/ 169949 w 489172"/>
                    <a:gd name="connsiteY7" fmla="*/ 8435 h 1397222"/>
                    <a:gd name="connsiteX8" fmla="*/ 190314 w 489172"/>
                    <a:gd name="connsiteY8" fmla="*/ 0 h 1397222"/>
                    <a:gd name="connsiteX9" fmla="*/ 210679 w 489172"/>
                    <a:gd name="connsiteY9" fmla="*/ 8435 h 1397222"/>
                    <a:gd name="connsiteX10" fmla="*/ 217111 w 489172"/>
                    <a:gd name="connsiteY10" fmla="*/ 23964 h 1397222"/>
                    <a:gd name="connsiteX11" fmla="*/ 217110 w 489172"/>
                    <a:gd name="connsiteY11" fmla="*/ 765292 h 1397222"/>
                    <a:gd name="connsiteX12" fmla="*/ 247484 w 489172"/>
                    <a:gd name="connsiteY12" fmla="*/ 795666 h 1397222"/>
                    <a:gd name="connsiteX13" fmla="*/ 277858 w 489172"/>
                    <a:gd name="connsiteY13" fmla="*/ 765292 h 1397222"/>
                    <a:gd name="connsiteX14" fmla="*/ 277858 w 489172"/>
                    <a:gd name="connsiteY14" fmla="*/ 25070 h 1397222"/>
                    <a:gd name="connsiteX15" fmla="*/ 284748 w 489172"/>
                    <a:gd name="connsiteY15" fmla="*/ 8435 h 1397222"/>
                    <a:gd name="connsiteX16" fmla="*/ 305113 w 489172"/>
                    <a:gd name="connsiteY16" fmla="*/ 0 h 1397222"/>
                    <a:gd name="connsiteX17" fmla="*/ 325478 w 489172"/>
                    <a:gd name="connsiteY17" fmla="*/ 8435 h 1397222"/>
                    <a:gd name="connsiteX18" fmla="*/ 333416 w 489172"/>
                    <a:gd name="connsiteY18" fmla="*/ 27600 h 1397222"/>
                    <a:gd name="connsiteX19" fmla="*/ 333415 w 489172"/>
                    <a:gd name="connsiteY19" fmla="*/ 758388 h 1397222"/>
                    <a:gd name="connsiteX20" fmla="*/ 363789 w 489172"/>
                    <a:gd name="connsiteY20" fmla="*/ 788762 h 1397222"/>
                    <a:gd name="connsiteX21" fmla="*/ 394163 w 489172"/>
                    <a:gd name="connsiteY21" fmla="*/ 758388 h 1397222"/>
                    <a:gd name="connsiteX22" fmla="*/ 394163 w 489172"/>
                    <a:gd name="connsiteY22" fmla="*/ 27653 h 1397222"/>
                    <a:gd name="connsiteX23" fmla="*/ 402123 w 489172"/>
                    <a:gd name="connsiteY23" fmla="*/ 8435 h 1397222"/>
                    <a:gd name="connsiteX24" fmla="*/ 422488 w 489172"/>
                    <a:gd name="connsiteY24" fmla="*/ 0 h 1397222"/>
                    <a:gd name="connsiteX25" fmla="*/ 451288 w 489172"/>
                    <a:gd name="connsiteY25" fmla="*/ 28800 h 1397222"/>
                    <a:gd name="connsiteX26" fmla="*/ 489172 w 489172"/>
                    <a:gd name="connsiteY26" fmla="*/ 1094702 h 1397222"/>
                    <a:gd name="connsiteX27" fmla="*/ 312706 w 489172"/>
                    <a:gd name="connsiteY27" fmla="*/ 1397222 h 1397222"/>
                    <a:gd name="connsiteX28" fmla="*/ 176466 w 489172"/>
                    <a:gd name="connsiteY28" fmla="*/ 1397222 h 1397222"/>
                    <a:gd name="connsiteX29" fmla="*/ 0 w 489172"/>
                    <a:gd name="connsiteY29" fmla="*/ 1094702 h 1397222"/>
                    <a:gd name="connsiteX30" fmla="*/ 44139 w 489172"/>
                    <a:gd name="connsiteY30" fmla="*/ 28800 h 1397222"/>
                    <a:gd name="connsiteX31" fmla="*/ 72939 w 489172"/>
                    <a:gd name="connsiteY31" fmla="*/ 0 h 1397222"/>
                    <a:gd name="connsiteX0" fmla="*/ 72939 w 489172"/>
                    <a:gd name="connsiteY0" fmla="*/ 0 h 1397222"/>
                    <a:gd name="connsiteX1" fmla="*/ 93304 w 489172"/>
                    <a:gd name="connsiteY1" fmla="*/ 8435 h 1397222"/>
                    <a:gd name="connsiteX2" fmla="*/ 100807 w 489172"/>
                    <a:gd name="connsiteY2" fmla="*/ 26550 h 1397222"/>
                    <a:gd name="connsiteX3" fmla="*/ 100806 w 489172"/>
                    <a:gd name="connsiteY3" fmla="*/ 765594 h 1397222"/>
                    <a:gd name="connsiteX4" fmla="*/ 131180 w 489172"/>
                    <a:gd name="connsiteY4" fmla="*/ 795968 h 1397222"/>
                    <a:gd name="connsiteX5" fmla="*/ 161554 w 489172"/>
                    <a:gd name="connsiteY5" fmla="*/ 765594 h 1397222"/>
                    <a:gd name="connsiteX6" fmla="*/ 161554 w 489172"/>
                    <a:gd name="connsiteY6" fmla="*/ 28704 h 1397222"/>
                    <a:gd name="connsiteX7" fmla="*/ 169949 w 489172"/>
                    <a:gd name="connsiteY7" fmla="*/ 8435 h 1397222"/>
                    <a:gd name="connsiteX8" fmla="*/ 190314 w 489172"/>
                    <a:gd name="connsiteY8" fmla="*/ 0 h 1397222"/>
                    <a:gd name="connsiteX9" fmla="*/ 210679 w 489172"/>
                    <a:gd name="connsiteY9" fmla="*/ 8435 h 1397222"/>
                    <a:gd name="connsiteX10" fmla="*/ 217111 w 489172"/>
                    <a:gd name="connsiteY10" fmla="*/ 23964 h 1397222"/>
                    <a:gd name="connsiteX11" fmla="*/ 217110 w 489172"/>
                    <a:gd name="connsiteY11" fmla="*/ 765292 h 1397222"/>
                    <a:gd name="connsiteX12" fmla="*/ 247484 w 489172"/>
                    <a:gd name="connsiteY12" fmla="*/ 795666 h 1397222"/>
                    <a:gd name="connsiteX13" fmla="*/ 277858 w 489172"/>
                    <a:gd name="connsiteY13" fmla="*/ 765292 h 1397222"/>
                    <a:gd name="connsiteX14" fmla="*/ 277858 w 489172"/>
                    <a:gd name="connsiteY14" fmla="*/ 25070 h 1397222"/>
                    <a:gd name="connsiteX15" fmla="*/ 284748 w 489172"/>
                    <a:gd name="connsiteY15" fmla="*/ 8435 h 1397222"/>
                    <a:gd name="connsiteX16" fmla="*/ 305113 w 489172"/>
                    <a:gd name="connsiteY16" fmla="*/ 0 h 1397222"/>
                    <a:gd name="connsiteX17" fmla="*/ 325478 w 489172"/>
                    <a:gd name="connsiteY17" fmla="*/ 8435 h 1397222"/>
                    <a:gd name="connsiteX18" fmla="*/ 333416 w 489172"/>
                    <a:gd name="connsiteY18" fmla="*/ 27600 h 1397222"/>
                    <a:gd name="connsiteX19" fmla="*/ 333415 w 489172"/>
                    <a:gd name="connsiteY19" fmla="*/ 758388 h 1397222"/>
                    <a:gd name="connsiteX20" fmla="*/ 363789 w 489172"/>
                    <a:gd name="connsiteY20" fmla="*/ 788762 h 1397222"/>
                    <a:gd name="connsiteX21" fmla="*/ 394163 w 489172"/>
                    <a:gd name="connsiteY21" fmla="*/ 758388 h 1397222"/>
                    <a:gd name="connsiteX22" fmla="*/ 394163 w 489172"/>
                    <a:gd name="connsiteY22" fmla="*/ 27653 h 1397222"/>
                    <a:gd name="connsiteX23" fmla="*/ 402123 w 489172"/>
                    <a:gd name="connsiteY23" fmla="*/ 8435 h 1397222"/>
                    <a:gd name="connsiteX24" fmla="*/ 422488 w 489172"/>
                    <a:gd name="connsiteY24" fmla="*/ 0 h 1397222"/>
                    <a:gd name="connsiteX25" fmla="*/ 451288 w 489172"/>
                    <a:gd name="connsiteY25" fmla="*/ 28800 h 1397222"/>
                    <a:gd name="connsiteX26" fmla="*/ 489172 w 489172"/>
                    <a:gd name="connsiteY26" fmla="*/ 1094702 h 1397222"/>
                    <a:gd name="connsiteX27" fmla="*/ 312706 w 489172"/>
                    <a:gd name="connsiteY27" fmla="*/ 1397222 h 1397222"/>
                    <a:gd name="connsiteX28" fmla="*/ 176466 w 489172"/>
                    <a:gd name="connsiteY28" fmla="*/ 1397222 h 1397222"/>
                    <a:gd name="connsiteX29" fmla="*/ 0 w 489172"/>
                    <a:gd name="connsiteY29" fmla="*/ 1094702 h 1397222"/>
                    <a:gd name="connsiteX30" fmla="*/ 44139 w 489172"/>
                    <a:gd name="connsiteY30" fmla="*/ 28800 h 1397222"/>
                    <a:gd name="connsiteX31" fmla="*/ 72939 w 489172"/>
                    <a:gd name="connsiteY31" fmla="*/ 0 h 1397222"/>
                    <a:gd name="connsiteX0" fmla="*/ 72939 w 489173"/>
                    <a:gd name="connsiteY0" fmla="*/ 0 h 1397222"/>
                    <a:gd name="connsiteX1" fmla="*/ 93304 w 489173"/>
                    <a:gd name="connsiteY1" fmla="*/ 8435 h 1397222"/>
                    <a:gd name="connsiteX2" fmla="*/ 100807 w 489173"/>
                    <a:gd name="connsiteY2" fmla="*/ 26550 h 1397222"/>
                    <a:gd name="connsiteX3" fmla="*/ 100806 w 489173"/>
                    <a:gd name="connsiteY3" fmla="*/ 765594 h 1397222"/>
                    <a:gd name="connsiteX4" fmla="*/ 131180 w 489173"/>
                    <a:gd name="connsiteY4" fmla="*/ 795968 h 1397222"/>
                    <a:gd name="connsiteX5" fmla="*/ 161554 w 489173"/>
                    <a:gd name="connsiteY5" fmla="*/ 765594 h 1397222"/>
                    <a:gd name="connsiteX6" fmla="*/ 161554 w 489173"/>
                    <a:gd name="connsiteY6" fmla="*/ 28704 h 1397222"/>
                    <a:gd name="connsiteX7" fmla="*/ 169949 w 489173"/>
                    <a:gd name="connsiteY7" fmla="*/ 8435 h 1397222"/>
                    <a:gd name="connsiteX8" fmla="*/ 190314 w 489173"/>
                    <a:gd name="connsiteY8" fmla="*/ 0 h 1397222"/>
                    <a:gd name="connsiteX9" fmla="*/ 210679 w 489173"/>
                    <a:gd name="connsiteY9" fmla="*/ 8435 h 1397222"/>
                    <a:gd name="connsiteX10" fmla="*/ 217111 w 489173"/>
                    <a:gd name="connsiteY10" fmla="*/ 23964 h 1397222"/>
                    <a:gd name="connsiteX11" fmla="*/ 217110 w 489173"/>
                    <a:gd name="connsiteY11" fmla="*/ 765292 h 1397222"/>
                    <a:gd name="connsiteX12" fmla="*/ 247484 w 489173"/>
                    <a:gd name="connsiteY12" fmla="*/ 795666 h 1397222"/>
                    <a:gd name="connsiteX13" fmla="*/ 277858 w 489173"/>
                    <a:gd name="connsiteY13" fmla="*/ 765292 h 1397222"/>
                    <a:gd name="connsiteX14" fmla="*/ 277858 w 489173"/>
                    <a:gd name="connsiteY14" fmla="*/ 25070 h 1397222"/>
                    <a:gd name="connsiteX15" fmla="*/ 284748 w 489173"/>
                    <a:gd name="connsiteY15" fmla="*/ 8435 h 1397222"/>
                    <a:gd name="connsiteX16" fmla="*/ 305113 w 489173"/>
                    <a:gd name="connsiteY16" fmla="*/ 0 h 1397222"/>
                    <a:gd name="connsiteX17" fmla="*/ 325478 w 489173"/>
                    <a:gd name="connsiteY17" fmla="*/ 8435 h 1397222"/>
                    <a:gd name="connsiteX18" fmla="*/ 333416 w 489173"/>
                    <a:gd name="connsiteY18" fmla="*/ 27600 h 1397222"/>
                    <a:gd name="connsiteX19" fmla="*/ 333415 w 489173"/>
                    <a:gd name="connsiteY19" fmla="*/ 758388 h 1397222"/>
                    <a:gd name="connsiteX20" fmla="*/ 363789 w 489173"/>
                    <a:gd name="connsiteY20" fmla="*/ 788762 h 1397222"/>
                    <a:gd name="connsiteX21" fmla="*/ 394163 w 489173"/>
                    <a:gd name="connsiteY21" fmla="*/ 758388 h 1397222"/>
                    <a:gd name="connsiteX22" fmla="*/ 394163 w 489173"/>
                    <a:gd name="connsiteY22" fmla="*/ 27653 h 1397222"/>
                    <a:gd name="connsiteX23" fmla="*/ 402123 w 489173"/>
                    <a:gd name="connsiteY23" fmla="*/ 8435 h 1397222"/>
                    <a:gd name="connsiteX24" fmla="*/ 422488 w 489173"/>
                    <a:gd name="connsiteY24" fmla="*/ 0 h 1397222"/>
                    <a:gd name="connsiteX25" fmla="*/ 451288 w 489173"/>
                    <a:gd name="connsiteY25" fmla="*/ 28800 h 1397222"/>
                    <a:gd name="connsiteX26" fmla="*/ 489172 w 489173"/>
                    <a:gd name="connsiteY26" fmla="*/ 1094702 h 1397222"/>
                    <a:gd name="connsiteX27" fmla="*/ 312706 w 489173"/>
                    <a:gd name="connsiteY27" fmla="*/ 1397222 h 1397222"/>
                    <a:gd name="connsiteX28" fmla="*/ 176466 w 489173"/>
                    <a:gd name="connsiteY28" fmla="*/ 1397222 h 1397222"/>
                    <a:gd name="connsiteX29" fmla="*/ 0 w 489173"/>
                    <a:gd name="connsiteY29" fmla="*/ 1094702 h 1397222"/>
                    <a:gd name="connsiteX30" fmla="*/ 44139 w 489173"/>
                    <a:gd name="connsiteY30" fmla="*/ 28800 h 1397222"/>
                    <a:gd name="connsiteX31" fmla="*/ 72939 w 489173"/>
                    <a:gd name="connsiteY31" fmla="*/ 0 h 1397222"/>
                    <a:gd name="connsiteX0" fmla="*/ 72993 w 489227"/>
                    <a:gd name="connsiteY0" fmla="*/ 0 h 1397222"/>
                    <a:gd name="connsiteX1" fmla="*/ 93358 w 489227"/>
                    <a:gd name="connsiteY1" fmla="*/ 8435 h 1397222"/>
                    <a:gd name="connsiteX2" fmla="*/ 100861 w 489227"/>
                    <a:gd name="connsiteY2" fmla="*/ 26550 h 1397222"/>
                    <a:gd name="connsiteX3" fmla="*/ 100860 w 489227"/>
                    <a:gd name="connsiteY3" fmla="*/ 765594 h 1397222"/>
                    <a:gd name="connsiteX4" fmla="*/ 131234 w 489227"/>
                    <a:gd name="connsiteY4" fmla="*/ 795968 h 1397222"/>
                    <a:gd name="connsiteX5" fmla="*/ 161608 w 489227"/>
                    <a:gd name="connsiteY5" fmla="*/ 765594 h 1397222"/>
                    <a:gd name="connsiteX6" fmla="*/ 161608 w 489227"/>
                    <a:gd name="connsiteY6" fmla="*/ 28704 h 1397222"/>
                    <a:gd name="connsiteX7" fmla="*/ 170003 w 489227"/>
                    <a:gd name="connsiteY7" fmla="*/ 8435 h 1397222"/>
                    <a:gd name="connsiteX8" fmla="*/ 190368 w 489227"/>
                    <a:gd name="connsiteY8" fmla="*/ 0 h 1397222"/>
                    <a:gd name="connsiteX9" fmla="*/ 210733 w 489227"/>
                    <a:gd name="connsiteY9" fmla="*/ 8435 h 1397222"/>
                    <a:gd name="connsiteX10" fmla="*/ 217165 w 489227"/>
                    <a:gd name="connsiteY10" fmla="*/ 23964 h 1397222"/>
                    <a:gd name="connsiteX11" fmla="*/ 217164 w 489227"/>
                    <a:gd name="connsiteY11" fmla="*/ 765292 h 1397222"/>
                    <a:gd name="connsiteX12" fmla="*/ 247538 w 489227"/>
                    <a:gd name="connsiteY12" fmla="*/ 795666 h 1397222"/>
                    <a:gd name="connsiteX13" fmla="*/ 277912 w 489227"/>
                    <a:gd name="connsiteY13" fmla="*/ 765292 h 1397222"/>
                    <a:gd name="connsiteX14" fmla="*/ 277912 w 489227"/>
                    <a:gd name="connsiteY14" fmla="*/ 25070 h 1397222"/>
                    <a:gd name="connsiteX15" fmla="*/ 284802 w 489227"/>
                    <a:gd name="connsiteY15" fmla="*/ 8435 h 1397222"/>
                    <a:gd name="connsiteX16" fmla="*/ 305167 w 489227"/>
                    <a:gd name="connsiteY16" fmla="*/ 0 h 1397222"/>
                    <a:gd name="connsiteX17" fmla="*/ 325532 w 489227"/>
                    <a:gd name="connsiteY17" fmla="*/ 8435 h 1397222"/>
                    <a:gd name="connsiteX18" fmla="*/ 333470 w 489227"/>
                    <a:gd name="connsiteY18" fmla="*/ 27600 h 1397222"/>
                    <a:gd name="connsiteX19" fmla="*/ 333469 w 489227"/>
                    <a:gd name="connsiteY19" fmla="*/ 758388 h 1397222"/>
                    <a:gd name="connsiteX20" fmla="*/ 363843 w 489227"/>
                    <a:gd name="connsiteY20" fmla="*/ 788762 h 1397222"/>
                    <a:gd name="connsiteX21" fmla="*/ 394217 w 489227"/>
                    <a:gd name="connsiteY21" fmla="*/ 758388 h 1397222"/>
                    <a:gd name="connsiteX22" fmla="*/ 394217 w 489227"/>
                    <a:gd name="connsiteY22" fmla="*/ 27653 h 1397222"/>
                    <a:gd name="connsiteX23" fmla="*/ 402177 w 489227"/>
                    <a:gd name="connsiteY23" fmla="*/ 8435 h 1397222"/>
                    <a:gd name="connsiteX24" fmla="*/ 422542 w 489227"/>
                    <a:gd name="connsiteY24" fmla="*/ 0 h 1397222"/>
                    <a:gd name="connsiteX25" fmla="*/ 451342 w 489227"/>
                    <a:gd name="connsiteY25" fmla="*/ 28800 h 1397222"/>
                    <a:gd name="connsiteX26" fmla="*/ 489226 w 489227"/>
                    <a:gd name="connsiteY26" fmla="*/ 1094702 h 1397222"/>
                    <a:gd name="connsiteX27" fmla="*/ 312760 w 489227"/>
                    <a:gd name="connsiteY27" fmla="*/ 1397222 h 1397222"/>
                    <a:gd name="connsiteX28" fmla="*/ 176520 w 489227"/>
                    <a:gd name="connsiteY28" fmla="*/ 1397222 h 1397222"/>
                    <a:gd name="connsiteX29" fmla="*/ 54 w 489227"/>
                    <a:gd name="connsiteY29" fmla="*/ 1094702 h 1397222"/>
                    <a:gd name="connsiteX30" fmla="*/ 44193 w 489227"/>
                    <a:gd name="connsiteY30" fmla="*/ 28800 h 1397222"/>
                    <a:gd name="connsiteX31" fmla="*/ 72993 w 489227"/>
                    <a:gd name="connsiteY31" fmla="*/ 0 h 1397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489227" h="1397222">
                      <a:moveTo>
                        <a:pt x="72993" y="0"/>
                      </a:moveTo>
                      <a:cubicBezTo>
                        <a:pt x="80946" y="0"/>
                        <a:pt x="88146" y="3224"/>
                        <a:pt x="93358" y="8435"/>
                      </a:cubicBezTo>
                      <a:lnTo>
                        <a:pt x="100861" y="26550"/>
                      </a:lnTo>
                      <a:cubicBezTo>
                        <a:pt x="100861" y="272898"/>
                        <a:pt x="100860" y="519246"/>
                        <a:pt x="100860" y="765594"/>
                      </a:cubicBezTo>
                      <a:cubicBezTo>
                        <a:pt x="100860" y="782369"/>
                        <a:pt x="114459" y="795968"/>
                        <a:pt x="131234" y="795968"/>
                      </a:cubicBezTo>
                      <a:cubicBezTo>
                        <a:pt x="148009" y="795968"/>
                        <a:pt x="161608" y="782369"/>
                        <a:pt x="161608" y="765594"/>
                      </a:cubicBezTo>
                      <a:lnTo>
                        <a:pt x="161608" y="28704"/>
                      </a:lnTo>
                      <a:lnTo>
                        <a:pt x="170003" y="8435"/>
                      </a:lnTo>
                      <a:cubicBezTo>
                        <a:pt x="175215" y="3224"/>
                        <a:pt x="182415" y="0"/>
                        <a:pt x="190368" y="0"/>
                      </a:cubicBezTo>
                      <a:cubicBezTo>
                        <a:pt x="198321" y="0"/>
                        <a:pt x="205521" y="3224"/>
                        <a:pt x="210733" y="8435"/>
                      </a:cubicBezTo>
                      <a:lnTo>
                        <a:pt x="217165" y="23964"/>
                      </a:lnTo>
                      <a:cubicBezTo>
                        <a:pt x="217165" y="271073"/>
                        <a:pt x="217164" y="518183"/>
                        <a:pt x="217164" y="765292"/>
                      </a:cubicBezTo>
                      <a:cubicBezTo>
                        <a:pt x="217164" y="782067"/>
                        <a:pt x="230763" y="795666"/>
                        <a:pt x="247538" y="795666"/>
                      </a:cubicBezTo>
                      <a:cubicBezTo>
                        <a:pt x="264313" y="795666"/>
                        <a:pt x="277912" y="782067"/>
                        <a:pt x="277912" y="765292"/>
                      </a:cubicBezTo>
                      <a:lnTo>
                        <a:pt x="277912" y="25070"/>
                      </a:lnTo>
                      <a:lnTo>
                        <a:pt x="284802" y="8435"/>
                      </a:lnTo>
                      <a:cubicBezTo>
                        <a:pt x="290014" y="3224"/>
                        <a:pt x="297214" y="0"/>
                        <a:pt x="305167" y="0"/>
                      </a:cubicBezTo>
                      <a:cubicBezTo>
                        <a:pt x="313120" y="0"/>
                        <a:pt x="320320" y="3224"/>
                        <a:pt x="325532" y="8435"/>
                      </a:cubicBezTo>
                      <a:lnTo>
                        <a:pt x="333470" y="27600"/>
                      </a:lnTo>
                      <a:cubicBezTo>
                        <a:pt x="333470" y="271196"/>
                        <a:pt x="333469" y="514792"/>
                        <a:pt x="333469" y="758388"/>
                      </a:cubicBezTo>
                      <a:cubicBezTo>
                        <a:pt x="333469" y="775163"/>
                        <a:pt x="347068" y="788762"/>
                        <a:pt x="363843" y="788762"/>
                      </a:cubicBezTo>
                      <a:cubicBezTo>
                        <a:pt x="380618" y="788762"/>
                        <a:pt x="394217" y="775163"/>
                        <a:pt x="394217" y="758388"/>
                      </a:cubicBezTo>
                      <a:lnTo>
                        <a:pt x="394217" y="27653"/>
                      </a:lnTo>
                      <a:lnTo>
                        <a:pt x="402177" y="8435"/>
                      </a:lnTo>
                      <a:cubicBezTo>
                        <a:pt x="407389" y="3224"/>
                        <a:pt x="414589" y="0"/>
                        <a:pt x="422542" y="0"/>
                      </a:cubicBezTo>
                      <a:cubicBezTo>
                        <a:pt x="438448" y="0"/>
                        <a:pt x="451342" y="12894"/>
                        <a:pt x="451342" y="28800"/>
                      </a:cubicBezTo>
                      <a:lnTo>
                        <a:pt x="489226" y="1094702"/>
                      </a:lnTo>
                      <a:cubicBezTo>
                        <a:pt x="489647" y="1154329"/>
                        <a:pt x="371582" y="1296382"/>
                        <a:pt x="312760" y="1397222"/>
                      </a:cubicBezTo>
                      <a:lnTo>
                        <a:pt x="176520" y="1397222"/>
                      </a:lnTo>
                      <a:cubicBezTo>
                        <a:pt x="117698" y="1296382"/>
                        <a:pt x="-2942" y="1149177"/>
                        <a:pt x="54" y="1094702"/>
                      </a:cubicBezTo>
                      <a:lnTo>
                        <a:pt x="44193" y="28800"/>
                      </a:lnTo>
                      <a:cubicBezTo>
                        <a:pt x="44193" y="12894"/>
                        <a:pt x="57087" y="0"/>
                        <a:pt x="7299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" name="그룹 24">
                <a:extLst>
                  <a:ext uri="{FF2B5EF4-FFF2-40B4-BE49-F238E27FC236}">
                    <a16:creationId xmlns:a16="http://schemas.microsoft.com/office/drawing/2014/main" id="{4EEC9D45-EB00-4181-9D4A-32D982206C6D}"/>
                  </a:ext>
                </a:extLst>
              </p:cNvPr>
              <p:cNvGrpSpPr/>
              <p:nvPr/>
            </p:nvGrpSpPr>
            <p:grpSpPr>
              <a:xfrm>
                <a:off x="6926167" y="3338826"/>
                <a:ext cx="206038" cy="1968491"/>
                <a:chOff x="10476289" y="295274"/>
                <a:chExt cx="567208" cy="6132431"/>
              </a:xfrm>
              <a:solidFill>
                <a:schemeClr val="bg1"/>
              </a:solidFill>
              <a:effectLst/>
            </p:grpSpPr>
            <p:grpSp>
              <p:nvGrpSpPr>
                <p:cNvPr id="15" name="그룹 25">
                  <a:extLst>
                    <a:ext uri="{FF2B5EF4-FFF2-40B4-BE49-F238E27FC236}">
                      <a16:creationId xmlns:a16="http://schemas.microsoft.com/office/drawing/2014/main" id="{D27259DB-01D0-4918-924F-DB857873DE41}"/>
                    </a:ext>
                  </a:extLst>
                </p:cNvPr>
                <p:cNvGrpSpPr/>
                <p:nvPr/>
              </p:nvGrpSpPr>
              <p:grpSpPr>
                <a:xfrm>
                  <a:off x="10690849" y="3203663"/>
                  <a:ext cx="352648" cy="3224042"/>
                  <a:chOff x="3737748" y="3214934"/>
                  <a:chExt cx="352648" cy="3224042"/>
                </a:xfrm>
                <a:grpFill/>
              </p:grpSpPr>
              <p:sp>
                <p:nvSpPr>
                  <p:cNvPr id="17" name="사다리꼴 27">
                    <a:extLst>
                      <a:ext uri="{FF2B5EF4-FFF2-40B4-BE49-F238E27FC236}">
                        <a16:creationId xmlns:a16="http://schemas.microsoft.com/office/drawing/2014/main" id="{F22CD297-0C4C-4F01-8BDE-3EE45C41FD2D}"/>
                      </a:ext>
                    </a:extLst>
                  </p:cNvPr>
                  <p:cNvSpPr/>
                  <p:nvPr/>
                </p:nvSpPr>
                <p:spPr>
                  <a:xfrm>
                    <a:off x="3737748" y="3214934"/>
                    <a:ext cx="352648" cy="3044392"/>
                  </a:xfrm>
                  <a:prstGeom prst="trapezoid">
                    <a:avLst>
                      <a:gd name="adj" fmla="val 17206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" name="타원 28">
                    <a:extLst>
                      <a:ext uri="{FF2B5EF4-FFF2-40B4-BE49-F238E27FC236}">
                        <a16:creationId xmlns:a16="http://schemas.microsoft.com/office/drawing/2014/main" id="{E997E51A-B8EB-40B8-92BA-A67F8DBFFD1C}"/>
                      </a:ext>
                    </a:extLst>
                  </p:cNvPr>
                  <p:cNvSpPr/>
                  <p:nvPr/>
                </p:nvSpPr>
                <p:spPr>
                  <a:xfrm>
                    <a:off x="3737748" y="6086328"/>
                    <a:ext cx="352648" cy="35264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6" name="자유형: 도형 26">
                  <a:extLst>
                    <a:ext uri="{FF2B5EF4-FFF2-40B4-BE49-F238E27FC236}">
                      <a16:creationId xmlns:a16="http://schemas.microsoft.com/office/drawing/2014/main" id="{39D6F055-98C5-478F-BA56-FDD3135C6DD9}"/>
                    </a:ext>
                  </a:extLst>
                </p:cNvPr>
                <p:cNvSpPr/>
                <p:nvPr/>
              </p:nvSpPr>
              <p:spPr>
                <a:xfrm>
                  <a:off x="10476289" y="295274"/>
                  <a:ext cx="533238" cy="2908390"/>
                </a:xfrm>
                <a:custGeom>
                  <a:avLst/>
                  <a:gdLst>
                    <a:gd name="connsiteX0" fmla="*/ 400050 w 428625"/>
                    <a:gd name="connsiteY0" fmla="*/ 3267075 h 3267075"/>
                    <a:gd name="connsiteX1" fmla="*/ 0 w 428625"/>
                    <a:gd name="connsiteY1" fmla="*/ 3219450 h 3267075"/>
                    <a:gd name="connsiteX2" fmla="*/ 428625 w 428625"/>
                    <a:gd name="connsiteY2" fmla="*/ 0 h 3267075"/>
                    <a:gd name="connsiteX3" fmla="*/ 400050 w 428625"/>
                    <a:gd name="connsiteY3" fmla="*/ 3267075 h 3267075"/>
                    <a:gd name="connsiteX0" fmla="*/ 400050 w 428625"/>
                    <a:gd name="connsiteY0" fmla="*/ 3267940 h 3267940"/>
                    <a:gd name="connsiteX1" fmla="*/ 0 w 428625"/>
                    <a:gd name="connsiteY1" fmla="*/ 3220315 h 3267940"/>
                    <a:gd name="connsiteX2" fmla="*/ 428625 w 428625"/>
                    <a:gd name="connsiteY2" fmla="*/ 865 h 3267940"/>
                    <a:gd name="connsiteX3" fmla="*/ 400050 w 428625"/>
                    <a:gd name="connsiteY3" fmla="*/ 3267940 h 3267940"/>
                    <a:gd name="connsiteX0" fmla="*/ 409575 w 438150"/>
                    <a:gd name="connsiteY0" fmla="*/ 3267920 h 3277445"/>
                    <a:gd name="connsiteX1" fmla="*/ 0 w 438150"/>
                    <a:gd name="connsiteY1" fmla="*/ 3277445 h 3277445"/>
                    <a:gd name="connsiteX2" fmla="*/ 438150 w 438150"/>
                    <a:gd name="connsiteY2" fmla="*/ 845 h 3277445"/>
                    <a:gd name="connsiteX3" fmla="*/ 409575 w 438150"/>
                    <a:gd name="connsiteY3" fmla="*/ 3267920 h 3277445"/>
                    <a:gd name="connsiteX0" fmla="*/ 420864 w 449439"/>
                    <a:gd name="connsiteY0" fmla="*/ 3267824 h 3277349"/>
                    <a:gd name="connsiteX1" fmla="*/ 11289 w 449439"/>
                    <a:gd name="connsiteY1" fmla="*/ 3277349 h 3277349"/>
                    <a:gd name="connsiteX2" fmla="*/ 449439 w 449439"/>
                    <a:gd name="connsiteY2" fmla="*/ 749 h 3277349"/>
                    <a:gd name="connsiteX3" fmla="*/ 420864 w 449439"/>
                    <a:gd name="connsiteY3" fmla="*/ 3267824 h 3277349"/>
                    <a:gd name="connsiteX0" fmla="*/ 426865 w 455440"/>
                    <a:gd name="connsiteY0" fmla="*/ 3268012 h 3277537"/>
                    <a:gd name="connsiteX1" fmla="*/ 17290 w 455440"/>
                    <a:gd name="connsiteY1" fmla="*/ 3277537 h 3277537"/>
                    <a:gd name="connsiteX2" fmla="*/ 455440 w 455440"/>
                    <a:gd name="connsiteY2" fmla="*/ 937 h 3277537"/>
                    <a:gd name="connsiteX3" fmla="*/ 426865 w 455440"/>
                    <a:gd name="connsiteY3" fmla="*/ 3268012 h 3277537"/>
                    <a:gd name="connsiteX0" fmla="*/ 420865 w 449440"/>
                    <a:gd name="connsiteY0" fmla="*/ 3268029 h 3277554"/>
                    <a:gd name="connsiteX1" fmla="*/ 11290 w 449440"/>
                    <a:gd name="connsiteY1" fmla="*/ 3277554 h 3277554"/>
                    <a:gd name="connsiteX2" fmla="*/ 449440 w 449440"/>
                    <a:gd name="connsiteY2" fmla="*/ 954 h 3277554"/>
                    <a:gd name="connsiteX3" fmla="*/ 420865 w 449440"/>
                    <a:gd name="connsiteY3" fmla="*/ 3268029 h 3277554"/>
                    <a:gd name="connsiteX0" fmla="*/ 458965 w 458965"/>
                    <a:gd name="connsiteY0" fmla="*/ 3258504 h 3277554"/>
                    <a:gd name="connsiteX1" fmla="*/ 11290 w 458965"/>
                    <a:gd name="connsiteY1" fmla="*/ 3277554 h 3277554"/>
                    <a:gd name="connsiteX2" fmla="*/ 449440 w 458965"/>
                    <a:gd name="connsiteY2" fmla="*/ 954 h 3277554"/>
                    <a:gd name="connsiteX3" fmla="*/ 458965 w 458965"/>
                    <a:gd name="connsiteY3" fmla="*/ 3258504 h 3277554"/>
                    <a:gd name="connsiteX0" fmla="*/ 458965 w 468741"/>
                    <a:gd name="connsiteY0" fmla="*/ 3258504 h 3277554"/>
                    <a:gd name="connsiteX1" fmla="*/ 11290 w 468741"/>
                    <a:gd name="connsiteY1" fmla="*/ 3277554 h 3277554"/>
                    <a:gd name="connsiteX2" fmla="*/ 449440 w 468741"/>
                    <a:gd name="connsiteY2" fmla="*/ 954 h 3277554"/>
                    <a:gd name="connsiteX3" fmla="*/ 458965 w 468741"/>
                    <a:gd name="connsiteY3" fmla="*/ 3258504 h 3277554"/>
                    <a:gd name="connsiteX0" fmla="*/ 458965 w 475898"/>
                    <a:gd name="connsiteY0" fmla="*/ 3258504 h 3277554"/>
                    <a:gd name="connsiteX1" fmla="*/ 11290 w 475898"/>
                    <a:gd name="connsiteY1" fmla="*/ 3277554 h 3277554"/>
                    <a:gd name="connsiteX2" fmla="*/ 449440 w 475898"/>
                    <a:gd name="connsiteY2" fmla="*/ 954 h 3277554"/>
                    <a:gd name="connsiteX3" fmla="*/ 458965 w 475898"/>
                    <a:gd name="connsiteY3" fmla="*/ 3258504 h 3277554"/>
                    <a:gd name="connsiteX0" fmla="*/ 460407 w 477340"/>
                    <a:gd name="connsiteY0" fmla="*/ 3258186 h 3277236"/>
                    <a:gd name="connsiteX1" fmla="*/ 12732 w 477340"/>
                    <a:gd name="connsiteY1" fmla="*/ 3277236 h 3277236"/>
                    <a:gd name="connsiteX2" fmla="*/ 450882 w 477340"/>
                    <a:gd name="connsiteY2" fmla="*/ 636 h 3277236"/>
                    <a:gd name="connsiteX3" fmla="*/ 460407 w 477340"/>
                    <a:gd name="connsiteY3" fmla="*/ 3258186 h 3277236"/>
                    <a:gd name="connsiteX0" fmla="*/ 487474 w 504407"/>
                    <a:gd name="connsiteY0" fmla="*/ 3258194 h 3258194"/>
                    <a:gd name="connsiteX1" fmla="*/ 11224 w 504407"/>
                    <a:gd name="connsiteY1" fmla="*/ 3248669 h 3258194"/>
                    <a:gd name="connsiteX2" fmla="*/ 477949 w 504407"/>
                    <a:gd name="connsiteY2" fmla="*/ 644 h 3258194"/>
                    <a:gd name="connsiteX3" fmla="*/ 487474 w 504407"/>
                    <a:gd name="connsiteY3" fmla="*/ 3258194 h 3258194"/>
                    <a:gd name="connsiteX0" fmla="*/ 487474 w 504407"/>
                    <a:gd name="connsiteY0" fmla="*/ 3258194 h 3285812"/>
                    <a:gd name="connsiteX1" fmla="*/ 11224 w 504407"/>
                    <a:gd name="connsiteY1" fmla="*/ 3248669 h 3285812"/>
                    <a:gd name="connsiteX2" fmla="*/ 477949 w 504407"/>
                    <a:gd name="connsiteY2" fmla="*/ 644 h 3285812"/>
                    <a:gd name="connsiteX3" fmla="*/ 487474 w 504407"/>
                    <a:gd name="connsiteY3" fmla="*/ 3258194 h 3285812"/>
                    <a:gd name="connsiteX0" fmla="*/ 487474 w 504407"/>
                    <a:gd name="connsiteY0" fmla="*/ 3258194 h 3277380"/>
                    <a:gd name="connsiteX1" fmla="*/ 11224 w 504407"/>
                    <a:gd name="connsiteY1" fmla="*/ 3248669 h 3277380"/>
                    <a:gd name="connsiteX2" fmla="*/ 477949 w 504407"/>
                    <a:gd name="connsiteY2" fmla="*/ 644 h 3277380"/>
                    <a:gd name="connsiteX3" fmla="*/ 487474 w 504407"/>
                    <a:gd name="connsiteY3" fmla="*/ 3258194 h 3277380"/>
                    <a:gd name="connsiteX0" fmla="*/ 477949 w 499445"/>
                    <a:gd name="connsiteY0" fmla="*/ 3315344 h 3315344"/>
                    <a:gd name="connsiteX1" fmla="*/ 11224 w 499445"/>
                    <a:gd name="connsiteY1" fmla="*/ 3248669 h 3315344"/>
                    <a:gd name="connsiteX2" fmla="*/ 477949 w 499445"/>
                    <a:gd name="connsiteY2" fmla="*/ 644 h 3315344"/>
                    <a:gd name="connsiteX3" fmla="*/ 477949 w 499445"/>
                    <a:gd name="connsiteY3" fmla="*/ 3315344 h 3315344"/>
                    <a:gd name="connsiteX0" fmla="*/ 514484 w 535980"/>
                    <a:gd name="connsiteY0" fmla="*/ 3315342 h 3315342"/>
                    <a:gd name="connsiteX1" fmla="*/ 9659 w 535980"/>
                    <a:gd name="connsiteY1" fmla="*/ 3258192 h 3315342"/>
                    <a:gd name="connsiteX2" fmla="*/ 514484 w 535980"/>
                    <a:gd name="connsiteY2" fmla="*/ 642 h 3315342"/>
                    <a:gd name="connsiteX3" fmla="*/ 514484 w 535980"/>
                    <a:gd name="connsiteY3" fmla="*/ 3315342 h 3315342"/>
                    <a:gd name="connsiteX0" fmla="*/ 514484 w 535980"/>
                    <a:gd name="connsiteY0" fmla="*/ 3315342 h 3315342"/>
                    <a:gd name="connsiteX1" fmla="*/ 9659 w 535980"/>
                    <a:gd name="connsiteY1" fmla="*/ 3258192 h 3315342"/>
                    <a:gd name="connsiteX2" fmla="*/ 514484 w 535980"/>
                    <a:gd name="connsiteY2" fmla="*/ 642 h 3315342"/>
                    <a:gd name="connsiteX3" fmla="*/ 514484 w 535980"/>
                    <a:gd name="connsiteY3" fmla="*/ 3315342 h 3315342"/>
                    <a:gd name="connsiteX0" fmla="*/ 504959 w 532163"/>
                    <a:gd name="connsiteY0" fmla="*/ 3267717 h 3278507"/>
                    <a:gd name="connsiteX1" fmla="*/ 9659 w 532163"/>
                    <a:gd name="connsiteY1" fmla="*/ 3258192 h 3278507"/>
                    <a:gd name="connsiteX2" fmla="*/ 514484 w 532163"/>
                    <a:gd name="connsiteY2" fmla="*/ 642 h 3278507"/>
                    <a:gd name="connsiteX3" fmla="*/ 504959 w 532163"/>
                    <a:gd name="connsiteY3" fmla="*/ 3267717 h 3278507"/>
                    <a:gd name="connsiteX0" fmla="*/ 504322 w 545560"/>
                    <a:gd name="connsiteY0" fmla="*/ 3067764 h 3078554"/>
                    <a:gd name="connsiteX1" fmla="*/ 9022 w 545560"/>
                    <a:gd name="connsiteY1" fmla="*/ 3058239 h 3078554"/>
                    <a:gd name="connsiteX2" fmla="*/ 532897 w 545560"/>
                    <a:gd name="connsiteY2" fmla="*/ 714 h 3078554"/>
                    <a:gd name="connsiteX3" fmla="*/ 504322 w 545560"/>
                    <a:gd name="connsiteY3" fmla="*/ 3067764 h 3078554"/>
                    <a:gd name="connsiteX0" fmla="*/ 504959 w 532163"/>
                    <a:gd name="connsiteY0" fmla="*/ 3086805 h 3097595"/>
                    <a:gd name="connsiteX1" fmla="*/ 9659 w 532163"/>
                    <a:gd name="connsiteY1" fmla="*/ 3077280 h 3097595"/>
                    <a:gd name="connsiteX2" fmla="*/ 514484 w 532163"/>
                    <a:gd name="connsiteY2" fmla="*/ 705 h 3097595"/>
                    <a:gd name="connsiteX3" fmla="*/ 504959 w 532163"/>
                    <a:gd name="connsiteY3" fmla="*/ 3086805 h 3097595"/>
                    <a:gd name="connsiteX0" fmla="*/ 506034 w 533238"/>
                    <a:gd name="connsiteY0" fmla="*/ 3086100 h 3096890"/>
                    <a:gd name="connsiteX1" fmla="*/ 10734 w 533238"/>
                    <a:gd name="connsiteY1" fmla="*/ 3076575 h 3096890"/>
                    <a:gd name="connsiteX2" fmla="*/ 515559 w 533238"/>
                    <a:gd name="connsiteY2" fmla="*/ 0 h 3096890"/>
                    <a:gd name="connsiteX3" fmla="*/ 506034 w 533238"/>
                    <a:gd name="connsiteY3" fmla="*/ 3086100 h 3096890"/>
                    <a:gd name="connsiteX0" fmla="*/ 506034 w 533238"/>
                    <a:gd name="connsiteY0" fmla="*/ 3086100 h 3088655"/>
                    <a:gd name="connsiteX1" fmla="*/ 10734 w 533238"/>
                    <a:gd name="connsiteY1" fmla="*/ 3076575 h 3088655"/>
                    <a:gd name="connsiteX2" fmla="*/ 515559 w 533238"/>
                    <a:gd name="connsiteY2" fmla="*/ 0 h 3088655"/>
                    <a:gd name="connsiteX3" fmla="*/ 506034 w 533238"/>
                    <a:gd name="connsiteY3" fmla="*/ 3086100 h 30886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33238" h="3088655">
                      <a:moveTo>
                        <a:pt x="506034" y="3086100"/>
                      </a:moveTo>
                      <a:cubicBezTo>
                        <a:pt x="347284" y="3082925"/>
                        <a:pt x="159959" y="3098800"/>
                        <a:pt x="10734" y="3076575"/>
                      </a:cubicBezTo>
                      <a:cubicBezTo>
                        <a:pt x="-46416" y="1736725"/>
                        <a:pt x="125034" y="15875"/>
                        <a:pt x="515559" y="0"/>
                      </a:cubicBezTo>
                      <a:cubicBezTo>
                        <a:pt x="547309" y="9525"/>
                        <a:pt x="531434" y="1943100"/>
                        <a:pt x="506034" y="308610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1" name="그룹 119">
                <a:extLst>
                  <a:ext uri="{FF2B5EF4-FFF2-40B4-BE49-F238E27FC236}">
                    <a16:creationId xmlns:a16="http://schemas.microsoft.com/office/drawing/2014/main" id="{47EFC9D1-9DEC-426E-8029-75AE5763BFF6}"/>
                  </a:ext>
                </a:extLst>
              </p:cNvPr>
              <p:cNvGrpSpPr/>
              <p:nvPr/>
            </p:nvGrpSpPr>
            <p:grpSpPr>
              <a:xfrm>
                <a:off x="5817530" y="3404710"/>
                <a:ext cx="409995" cy="1836722"/>
                <a:chOff x="4241914" y="2176670"/>
                <a:chExt cx="1118390" cy="5010230"/>
              </a:xfrm>
              <a:solidFill>
                <a:schemeClr val="bg1"/>
              </a:solidFill>
              <a:effectLst/>
            </p:grpSpPr>
            <p:sp>
              <p:nvSpPr>
                <p:cNvPr id="12" name="타원 55">
                  <a:extLst>
                    <a:ext uri="{FF2B5EF4-FFF2-40B4-BE49-F238E27FC236}">
                      <a16:creationId xmlns:a16="http://schemas.microsoft.com/office/drawing/2014/main" id="{AD0E7A37-8049-47AC-8B9B-FCD956C980F4}"/>
                    </a:ext>
                  </a:extLst>
                </p:cNvPr>
                <p:cNvSpPr/>
                <p:nvPr/>
              </p:nvSpPr>
              <p:spPr>
                <a:xfrm>
                  <a:off x="4241914" y="2176670"/>
                  <a:ext cx="1118390" cy="1811875"/>
                </a:xfrm>
                <a:custGeom>
                  <a:avLst/>
                  <a:gdLst>
                    <a:gd name="connsiteX0" fmla="*/ 0 w 1173877"/>
                    <a:gd name="connsiteY0" fmla="*/ 586939 h 1173877"/>
                    <a:gd name="connsiteX1" fmla="*/ 586939 w 1173877"/>
                    <a:gd name="connsiteY1" fmla="*/ 0 h 1173877"/>
                    <a:gd name="connsiteX2" fmla="*/ 1173878 w 1173877"/>
                    <a:gd name="connsiteY2" fmla="*/ 586939 h 1173877"/>
                    <a:gd name="connsiteX3" fmla="*/ 586939 w 1173877"/>
                    <a:gd name="connsiteY3" fmla="*/ 1173878 h 1173877"/>
                    <a:gd name="connsiteX4" fmla="*/ 0 w 1173877"/>
                    <a:gd name="connsiteY4" fmla="*/ 586939 h 1173877"/>
                    <a:gd name="connsiteX0" fmla="*/ 41 w 1173919"/>
                    <a:gd name="connsiteY0" fmla="*/ 932720 h 1519659"/>
                    <a:gd name="connsiteX1" fmla="*/ 610033 w 1173919"/>
                    <a:gd name="connsiteY1" fmla="*/ 0 h 1519659"/>
                    <a:gd name="connsiteX2" fmla="*/ 1173919 w 1173919"/>
                    <a:gd name="connsiteY2" fmla="*/ 932720 h 1519659"/>
                    <a:gd name="connsiteX3" fmla="*/ 586980 w 1173919"/>
                    <a:gd name="connsiteY3" fmla="*/ 1519659 h 1519659"/>
                    <a:gd name="connsiteX4" fmla="*/ 41 w 1173919"/>
                    <a:gd name="connsiteY4" fmla="*/ 932720 h 1519659"/>
                    <a:gd name="connsiteX0" fmla="*/ 74 w 1173952"/>
                    <a:gd name="connsiteY0" fmla="*/ 932720 h 1842389"/>
                    <a:gd name="connsiteX1" fmla="*/ 610066 w 1173952"/>
                    <a:gd name="connsiteY1" fmla="*/ 0 h 1842389"/>
                    <a:gd name="connsiteX2" fmla="*/ 1173952 w 1173952"/>
                    <a:gd name="connsiteY2" fmla="*/ 932720 h 1842389"/>
                    <a:gd name="connsiteX3" fmla="*/ 579329 w 1173952"/>
                    <a:gd name="connsiteY3" fmla="*/ 1842389 h 1842389"/>
                    <a:gd name="connsiteX4" fmla="*/ 74 w 1173952"/>
                    <a:gd name="connsiteY4" fmla="*/ 932720 h 1842389"/>
                    <a:gd name="connsiteX0" fmla="*/ 17 w 1173895"/>
                    <a:gd name="connsiteY0" fmla="*/ 932720 h 1842389"/>
                    <a:gd name="connsiteX1" fmla="*/ 610009 w 1173895"/>
                    <a:gd name="connsiteY1" fmla="*/ 0 h 1842389"/>
                    <a:gd name="connsiteX2" fmla="*/ 1173895 w 1173895"/>
                    <a:gd name="connsiteY2" fmla="*/ 932720 h 1842389"/>
                    <a:gd name="connsiteX3" fmla="*/ 579272 w 1173895"/>
                    <a:gd name="connsiteY3" fmla="*/ 1842389 h 1842389"/>
                    <a:gd name="connsiteX4" fmla="*/ 17 w 1173895"/>
                    <a:gd name="connsiteY4" fmla="*/ 932720 h 1842389"/>
                    <a:gd name="connsiteX0" fmla="*/ 756 w 1174634"/>
                    <a:gd name="connsiteY0" fmla="*/ 932720 h 1842389"/>
                    <a:gd name="connsiteX1" fmla="*/ 610748 w 1174634"/>
                    <a:gd name="connsiteY1" fmla="*/ 0 h 1842389"/>
                    <a:gd name="connsiteX2" fmla="*/ 1174634 w 1174634"/>
                    <a:gd name="connsiteY2" fmla="*/ 932720 h 1842389"/>
                    <a:gd name="connsiteX3" fmla="*/ 580011 w 1174634"/>
                    <a:gd name="connsiteY3" fmla="*/ 1842389 h 1842389"/>
                    <a:gd name="connsiteX4" fmla="*/ 756 w 1174634"/>
                    <a:gd name="connsiteY4" fmla="*/ 932720 h 1842389"/>
                    <a:gd name="connsiteX0" fmla="*/ 756 w 1174634"/>
                    <a:gd name="connsiteY0" fmla="*/ 932720 h 1842389"/>
                    <a:gd name="connsiteX1" fmla="*/ 610748 w 1174634"/>
                    <a:gd name="connsiteY1" fmla="*/ 0 h 1842389"/>
                    <a:gd name="connsiteX2" fmla="*/ 1174634 w 1174634"/>
                    <a:gd name="connsiteY2" fmla="*/ 932720 h 1842389"/>
                    <a:gd name="connsiteX3" fmla="*/ 580011 w 1174634"/>
                    <a:gd name="connsiteY3" fmla="*/ 1842389 h 1842389"/>
                    <a:gd name="connsiteX4" fmla="*/ 756 w 1174634"/>
                    <a:gd name="connsiteY4" fmla="*/ 932720 h 1842389"/>
                    <a:gd name="connsiteX0" fmla="*/ 542 w 1174420"/>
                    <a:gd name="connsiteY0" fmla="*/ 932720 h 1842389"/>
                    <a:gd name="connsiteX1" fmla="*/ 610534 w 1174420"/>
                    <a:gd name="connsiteY1" fmla="*/ 0 h 1842389"/>
                    <a:gd name="connsiteX2" fmla="*/ 1174420 w 1174420"/>
                    <a:gd name="connsiteY2" fmla="*/ 932720 h 1842389"/>
                    <a:gd name="connsiteX3" fmla="*/ 579797 w 1174420"/>
                    <a:gd name="connsiteY3" fmla="*/ 1842389 h 1842389"/>
                    <a:gd name="connsiteX4" fmla="*/ 542 w 1174420"/>
                    <a:gd name="connsiteY4" fmla="*/ 932720 h 1842389"/>
                    <a:gd name="connsiteX0" fmla="*/ 542 w 1174420"/>
                    <a:gd name="connsiteY0" fmla="*/ 932720 h 1842389"/>
                    <a:gd name="connsiteX1" fmla="*/ 610534 w 1174420"/>
                    <a:gd name="connsiteY1" fmla="*/ 0 h 1842389"/>
                    <a:gd name="connsiteX2" fmla="*/ 1174420 w 1174420"/>
                    <a:gd name="connsiteY2" fmla="*/ 932720 h 1842389"/>
                    <a:gd name="connsiteX3" fmla="*/ 579797 w 1174420"/>
                    <a:gd name="connsiteY3" fmla="*/ 1842389 h 1842389"/>
                    <a:gd name="connsiteX4" fmla="*/ 542 w 1174420"/>
                    <a:gd name="connsiteY4" fmla="*/ 932720 h 1842389"/>
                    <a:gd name="connsiteX0" fmla="*/ 542 w 1175985"/>
                    <a:gd name="connsiteY0" fmla="*/ 932720 h 1842389"/>
                    <a:gd name="connsiteX1" fmla="*/ 610534 w 1175985"/>
                    <a:gd name="connsiteY1" fmla="*/ 0 h 1842389"/>
                    <a:gd name="connsiteX2" fmla="*/ 1174420 w 1175985"/>
                    <a:gd name="connsiteY2" fmla="*/ 932720 h 1842389"/>
                    <a:gd name="connsiteX3" fmla="*/ 579797 w 1175985"/>
                    <a:gd name="connsiteY3" fmla="*/ 1842389 h 1842389"/>
                    <a:gd name="connsiteX4" fmla="*/ 542 w 1175985"/>
                    <a:gd name="connsiteY4" fmla="*/ 932720 h 1842389"/>
                    <a:gd name="connsiteX0" fmla="*/ 542 w 1175985"/>
                    <a:gd name="connsiteY0" fmla="*/ 932720 h 1842389"/>
                    <a:gd name="connsiteX1" fmla="*/ 610534 w 1175985"/>
                    <a:gd name="connsiteY1" fmla="*/ 0 h 1842389"/>
                    <a:gd name="connsiteX2" fmla="*/ 1174420 w 1175985"/>
                    <a:gd name="connsiteY2" fmla="*/ 932720 h 1842389"/>
                    <a:gd name="connsiteX3" fmla="*/ 579797 w 1175985"/>
                    <a:gd name="connsiteY3" fmla="*/ 1842389 h 1842389"/>
                    <a:gd name="connsiteX4" fmla="*/ 542 w 1175985"/>
                    <a:gd name="connsiteY4" fmla="*/ 932720 h 1842389"/>
                    <a:gd name="connsiteX0" fmla="*/ 542 w 1174536"/>
                    <a:gd name="connsiteY0" fmla="*/ 932720 h 1842389"/>
                    <a:gd name="connsiteX1" fmla="*/ 610534 w 1174536"/>
                    <a:gd name="connsiteY1" fmla="*/ 0 h 1842389"/>
                    <a:gd name="connsiteX2" fmla="*/ 1174420 w 1174536"/>
                    <a:gd name="connsiteY2" fmla="*/ 932720 h 1842389"/>
                    <a:gd name="connsiteX3" fmla="*/ 579797 w 1174536"/>
                    <a:gd name="connsiteY3" fmla="*/ 1842389 h 1842389"/>
                    <a:gd name="connsiteX4" fmla="*/ 542 w 1174536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872 w 1144196"/>
                    <a:gd name="connsiteY0" fmla="*/ 932720 h 1842389"/>
                    <a:gd name="connsiteX1" fmla="*/ 580128 w 1144196"/>
                    <a:gd name="connsiteY1" fmla="*/ 0 h 1842389"/>
                    <a:gd name="connsiteX2" fmla="*/ 1144014 w 1144196"/>
                    <a:gd name="connsiteY2" fmla="*/ 932720 h 1842389"/>
                    <a:gd name="connsiteX3" fmla="*/ 549391 w 1144196"/>
                    <a:gd name="connsiteY3" fmla="*/ 1842389 h 1842389"/>
                    <a:gd name="connsiteX4" fmla="*/ 872 w 1144196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574 w 1144158"/>
                    <a:gd name="connsiteY0" fmla="*/ 932720 h 1842389"/>
                    <a:gd name="connsiteX1" fmla="*/ 579830 w 1144158"/>
                    <a:gd name="connsiteY1" fmla="*/ 0 h 1842389"/>
                    <a:gd name="connsiteX2" fmla="*/ 1143716 w 1144158"/>
                    <a:gd name="connsiteY2" fmla="*/ 932720 h 1842389"/>
                    <a:gd name="connsiteX3" fmla="*/ 549093 w 1144158"/>
                    <a:gd name="connsiteY3" fmla="*/ 1842389 h 1842389"/>
                    <a:gd name="connsiteX4" fmla="*/ 574 w 1144158"/>
                    <a:gd name="connsiteY4" fmla="*/ 932720 h 1842389"/>
                    <a:gd name="connsiteX0" fmla="*/ 574 w 1144158"/>
                    <a:gd name="connsiteY0" fmla="*/ 932720 h 1842389"/>
                    <a:gd name="connsiteX1" fmla="*/ 579830 w 1144158"/>
                    <a:gd name="connsiteY1" fmla="*/ 0 h 1842389"/>
                    <a:gd name="connsiteX2" fmla="*/ 1143716 w 1144158"/>
                    <a:gd name="connsiteY2" fmla="*/ 932720 h 1842389"/>
                    <a:gd name="connsiteX3" fmla="*/ 549093 w 1144158"/>
                    <a:gd name="connsiteY3" fmla="*/ 1842389 h 1842389"/>
                    <a:gd name="connsiteX4" fmla="*/ 574 w 1144158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573 w 1136147"/>
                    <a:gd name="connsiteY0" fmla="*/ 932723 h 1842395"/>
                    <a:gd name="connsiteX1" fmla="*/ 579829 w 1136147"/>
                    <a:gd name="connsiteY1" fmla="*/ 3 h 1842395"/>
                    <a:gd name="connsiteX2" fmla="*/ 1136031 w 1136147"/>
                    <a:gd name="connsiteY2" fmla="*/ 925039 h 1842395"/>
                    <a:gd name="connsiteX3" fmla="*/ 549092 w 1136147"/>
                    <a:gd name="connsiteY3" fmla="*/ 1842392 h 1842395"/>
                    <a:gd name="connsiteX4" fmla="*/ 573 w 1136147"/>
                    <a:gd name="connsiteY4" fmla="*/ 932723 h 1842395"/>
                    <a:gd name="connsiteX0" fmla="*/ 573 w 1136147"/>
                    <a:gd name="connsiteY0" fmla="*/ 894353 h 1842497"/>
                    <a:gd name="connsiteX1" fmla="*/ 579829 w 1136147"/>
                    <a:gd name="connsiteY1" fmla="*/ 53 h 1842497"/>
                    <a:gd name="connsiteX2" fmla="*/ 1136031 w 1136147"/>
                    <a:gd name="connsiteY2" fmla="*/ 925089 h 1842497"/>
                    <a:gd name="connsiteX3" fmla="*/ 549092 w 1136147"/>
                    <a:gd name="connsiteY3" fmla="*/ 1842442 h 1842497"/>
                    <a:gd name="connsiteX4" fmla="*/ 573 w 1136147"/>
                    <a:gd name="connsiteY4" fmla="*/ 894353 h 1842497"/>
                    <a:gd name="connsiteX0" fmla="*/ 573 w 1136147"/>
                    <a:gd name="connsiteY0" fmla="*/ 894358 h 1842502"/>
                    <a:gd name="connsiteX1" fmla="*/ 579829 w 1136147"/>
                    <a:gd name="connsiteY1" fmla="*/ 58 h 1842502"/>
                    <a:gd name="connsiteX2" fmla="*/ 1136031 w 1136147"/>
                    <a:gd name="connsiteY2" fmla="*/ 925094 h 1842502"/>
                    <a:gd name="connsiteX3" fmla="*/ 549092 w 1136147"/>
                    <a:gd name="connsiteY3" fmla="*/ 1842447 h 1842502"/>
                    <a:gd name="connsiteX4" fmla="*/ 573 w 1136147"/>
                    <a:gd name="connsiteY4" fmla="*/ 894358 h 1842502"/>
                    <a:gd name="connsiteX0" fmla="*/ 573 w 1136147"/>
                    <a:gd name="connsiteY0" fmla="*/ 894362 h 1842506"/>
                    <a:gd name="connsiteX1" fmla="*/ 579829 w 1136147"/>
                    <a:gd name="connsiteY1" fmla="*/ 62 h 1842506"/>
                    <a:gd name="connsiteX2" fmla="*/ 1136031 w 1136147"/>
                    <a:gd name="connsiteY2" fmla="*/ 925098 h 1842506"/>
                    <a:gd name="connsiteX3" fmla="*/ 549092 w 1136147"/>
                    <a:gd name="connsiteY3" fmla="*/ 1842451 h 1842506"/>
                    <a:gd name="connsiteX4" fmla="*/ 573 w 1136147"/>
                    <a:gd name="connsiteY4" fmla="*/ 894362 h 1842506"/>
                    <a:gd name="connsiteX0" fmla="*/ 573 w 1136031"/>
                    <a:gd name="connsiteY0" fmla="*/ 894362 h 1842506"/>
                    <a:gd name="connsiteX1" fmla="*/ 579829 w 1136031"/>
                    <a:gd name="connsiteY1" fmla="*/ 62 h 1842506"/>
                    <a:gd name="connsiteX2" fmla="*/ 1136031 w 1136031"/>
                    <a:gd name="connsiteY2" fmla="*/ 925098 h 1842506"/>
                    <a:gd name="connsiteX3" fmla="*/ 549092 w 1136031"/>
                    <a:gd name="connsiteY3" fmla="*/ 1842451 h 1842506"/>
                    <a:gd name="connsiteX4" fmla="*/ 573 w 1136031"/>
                    <a:gd name="connsiteY4" fmla="*/ 894362 h 1842506"/>
                    <a:gd name="connsiteX0" fmla="*/ 944 w 1136402"/>
                    <a:gd name="connsiteY0" fmla="*/ 894362 h 1842506"/>
                    <a:gd name="connsiteX1" fmla="*/ 580200 w 1136402"/>
                    <a:gd name="connsiteY1" fmla="*/ 62 h 1842506"/>
                    <a:gd name="connsiteX2" fmla="*/ 1136402 w 1136402"/>
                    <a:gd name="connsiteY2" fmla="*/ 925098 h 1842506"/>
                    <a:gd name="connsiteX3" fmla="*/ 549463 w 1136402"/>
                    <a:gd name="connsiteY3" fmla="*/ 1842451 h 1842506"/>
                    <a:gd name="connsiteX4" fmla="*/ 944 w 1136402"/>
                    <a:gd name="connsiteY4" fmla="*/ 894362 h 1842506"/>
                    <a:gd name="connsiteX0" fmla="*/ 1105 w 1136563"/>
                    <a:gd name="connsiteY0" fmla="*/ 894362 h 1842506"/>
                    <a:gd name="connsiteX1" fmla="*/ 580361 w 1136563"/>
                    <a:gd name="connsiteY1" fmla="*/ 62 h 1842506"/>
                    <a:gd name="connsiteX2" fmla="*/ 1136563 w 1136563"/>
                    <a:gd name="connsiteY2" fmla="*/ 925098 h 1842506"/>
                    <a:gd name="connsiteX3" fmla="*/ 549624 w 1136563"/>
                    <a:gd name="connsiteY3" fmla="*/ 1842451 h 1842506"/>
                    <a:gd name="connsiteX4" fmla="*/ 1105 w 1136563"/>
                    <a:gd name="connsiteY4" fmla="*/ 894362 h 1842506"/>
                    <a:gd name="connsiteX0" fmla="*/ 1105 w 1136563"/>
                    <a:gd name="connsiteY0" fmla="*/ 894362 h 1842506"/>
                    <a:gd name="connsiteX1" fmla="*/ 580361 w 1136563"/>
                    <a:gd name="connsiteY1" fmla="*/ 62 h 1842506"/>
                    <a:gd name="connsiteX2" fmla="*/ 1136563 w 1136563"/>
                    <a:gd name="connsiteY2" fmla="*/ 925098 h 1842506"/>
                    <a:gd name="connsiteX3" fmla="*/ 549624 w 1136563"/>
                    <a:gd name="connsiteY3" fmla="*/ 1842451 h 1842506"/>
                    <a:gd name="connsiteX4" fmla="*/ 1105 w 1136563"/>
                    <a:gd name="connsiteY4" fmla="*/ 894362 h 1842506"/>
                    <a:gd name="connsiteX0" fmla="*/ 530 w 1175493"/>
                    <a:gd name="connsiteY0" fmla="*/ 904205 h 1842443"/>
                    <a:gd name="connsiteX1" fmla="*/ 619291 w 1175493"/>
                    <a:gd name="connsiteY1" fmla="*/ 29 h 1842443"/>
                    <a:gd name="connsiteX2" fmla="*/ 1175493 w 1175493"/>
                    <a:gd name="connsiteY2" fmla="*/ 925065 h 1842443"/>
                    <a:gd name="connsiteX3" fmla="*/ 588554 w 1175493"/>
                    <a:gd name="connsiteY3" fmla="*/ 1842418 h 1842443"/>
                    <a:gd name="connsiteX4" fmla="*/ 530 w 1175493"/>
                    <a:gd name="connsiteY4" fmla="*/ 904205 h 1842443"/>
                    <a:gd name="connsiteX0" fmla="*/ 527 w 1155736"/>
                    <a:gd name="connsiteY0" fmla="*/ 904205 h 1842443"/>
                    <a:gd name="connsiteX1" fmla="*/ 619288 w 1155736"/>
                    <a:gd name="connsiteY1" fmla="*/ 29 h 1842443"/>
                    <a:gd name="connsiteX2" fmla="*/ 1155736 w 1155736"/>
                    <a:gd name="connsiteY2" fmla="*/ 925065 h 1842443"/>
                    <a:gd name="connsiteX3" fmla="*/ 588551 w 1155736"/>
                    <a:gd name="connsiteY3" fmla="*/ 1842418 h 1842443"/>
                    <a:gd name="connsiteX4" fmla="*/ 527 w 1155736"/>
                    <a:gd name="connsiteY4" fmla="*/ 904205 h 1842443"/>
                    <a:gd name="connsiteX0" fmla="*/ 620 w 1155829"/>
                    <a:gd name="connsiteY0" fmla="*/ 904205 h 1842443"/>
                    <a:gd name="connsiteX1" fmla="*/ 619381 w 1155829"/>
                    <a:gd name="connsiteY1" fmla="*/ 29 h 1842443"/>
                    <a:gd name="connsiteX2" fmla="*/ 1155829 w 1155829"/>
                    <a:gd name="connsiteY2" fmla="*/ 925065 h 1842443"/>
                    <a:gd name="connsiteX3" fmla="*/ 588644 w 1155829"/>
                    <a:gd name="connsiteY3" fmla="*/ 1842418 h 1842443"/>
                    <a:gd name="connsiteX4" fmla="*/ 620 w 1155829"/>
                    <a:gd name="connsiteY4" fmla="*/ 904205 h 1842443"/>
                    <a:gd name="connsiteX0" fmla="*/ 853 w 1156062"/>
                    <a:gd name="connsiteY0" fmla="*/ 904570 h 1842808"/>
                    <a:gd name="connsiteX1" fmla="*/ 619614 w 1156062"/>
                    <a:gd name="connsiteY1" fmla="*/ 394 h 1842808"/>
                    <a:gd name="connsiteX2" fmla="*/ 1156062 w 1156062"/>
                    <a:gd name="connsiteY2" fmla="*/ 925430 h 1842808"/>
                    <a:gd name="connsiteX3" fmla="*/ 588877 w 1156062"/>
                    <a:gd name="connsiteY3" fmla="*/ 1842783 h 1842808"/>
                    <a:gd name="connsiteX4" fmla="*/ 853 w 1156062"/>
                    <a:gd name="connsiteY4" fmla="*/ 904570 h 1842808"/>
                    <a:gd name="connsiteX0" fmla="*/ 949 w 1156158"/>
                    <a:gd name="connsiteY0" fmla="*/ 904271 h 1842509"/>
                    <a:gd name="connsiteX1" fmla="*/ 619710 w 1156158"/>
                    <a:gd name="connsiteY1" fmla="*/ 95 h 1842509"/>
                    <a:gd name="connsiteX2" fmla="*/ 1156158 w 1156158"/>
                    <a:gd name="connsiteY2" fmla="*/ 925131 h 1842509"/>
                    <a:gd name="connsiteX3" fmla="*/ 588973 w 1156158"/>
                    <a:gd name="connsiteY3" fmla="*/ 1842484 h 1842509"/>
                    <a:gd name="connsiteX4" fmla="*/ 949 w 1156158"/>
                    <a:gd name="connsiteY4" fmla="*/ 904271 h 1842509"/>
                    <a:gd name="connsiteX0" fmla="*/ 7 w 1155216"/>
                    <a:gd name="connsiteY0" fmla="*/ 904270 h 1842508"/>
                    <a:gd name="connsiteX1" fmla="*/ 599015 w 1155216"/>
                    <a:gd name="connsiteY1" fmla="*/ 94 h 1842508"/>
                    <a:gd name="connsiteX2" fmla="*/ 1155216 w 1155216"/>
                    <a:gd name="connsiteY2" fmla="*/ 925130 h 1842508"/>
                    <a:gd name="connsiteX3" fmla="*/ 588031 w 1155216"/>
                    <a:gd name="connsiteY3" fmla="*/ 1842483 h 1842508"/>
                    <a:gd name="connsiteX4" fmla="*/ 7 w 1155216"/>
                    <a:gd name="connsiteY4" fmla="*/ 904270 h 1842508"/>
                    <a:gd name="connsiteX0" fmla="*/ 7 w 1155216"/>
                    <a:gd name="connsiteY0" fmla="*/ 904270 h 1842508"/>
                    <a:gd name="connsiteX1" fmla="*/ 599015 w 1155216"/>
                    <a:gd name="connsiteY1" fmla="*/ 94 h 1842508"/>
                    <a:gd name="connsiteX2" fmla="*/ 1155216 w 1155216"/>
                    <a:gd name="connsiteY2" fmla="*/ 925130 h 1842508"/>
                    <a:gd name="connsiteX3" fmla="*/ 588031 w 1155216"/>
                    <a:gd name="connsiteY3" fmla="*/ 1842483 h 1842508"/>
                    <a:gd name="connsiteX4" fmla="*/ 7 w 1155216"/>
                    <a:gd name="connsiteY4" fmla="*/ 904270 h 1842508"/>
                    <a:gd name="connsiteX0" fmla="*/ 7 w 1155216"/>
                    <a:gd name="connsiteY0" fmla="*/ 904270 h 1842508"/>
                    <a:gd name="connsiteX1" fmla="*/ 599015 w 1155216"/>
                    <a:gd name="connsiteY1" fmla="*/ 94 h 1842508"/>
                    <a:gd name="connsiteX2" fmla="*/ 1155216 w 1155216"/>
                    <a:gd name="connsiteY2" fmla="*/ 925130 h 1842508"/>
                    <a:gd name="connsiteX3" fmla="*/ 588031 w 1155216"/>
                    <a:gd name="connsiteY3" fmla="*/ 1842483 h 1842508"/>
                    <a:gd name="connsiteX4" fmla="*/ 7 w 1155216"/>
                    <a:gd name="connsiteY4" fmla="*/ 904270 h 1842508"/>
                    <a:gd name="connsiteX0" fmla="*/ 8 w 1155217"/>
                    <a:gd name="connsiteY0" fmla="*/ 904270 h 1842508"/>
                    <a:gd name="connsiteX1" fmla="*/ 599016 w 1155217"/>
                    <a:gd name="connsiteY1" fmla="*/ 94 h 1842508"/>
                    <a:gd name="connsiteX2" fmla="*/ 1155217 w 1155217"/>
                    <a:gd name="connsiteY2" fmla="*/ 925130 h 1842508"/>
                    <a:gd name="connsiteX3" fmla="*/ 588032 w 1155217"/>
                    <a:gd name="connsiteY3" fmla="*/ 1842483 h 1842508"/>
                    <a:gd name="connsiteX4" fmla="*/ 8 w 1155217"/>
                    <a:gd name="connsiteY4" fmla="*/ 904270 h 1842508"/>
                    <a:gd name="connsiteX0" fmla="*/ 8 w 1155217"/>
                    <a:gd name="connsiteY0" fmla="*/ 904270 h 1842508"/>
                    <a:gd name="connsiteX1" fmla="*/ 599016 w 1155217"/>
                    <a:gd name="connsiteY1" fmla="*/ 94 h 1842508"/>
                    <a:gd name="connsiteX2" fmla="*/ 1155217 w 1155217"/>
                    <a:gd name="connsiteY2" fmla="*/ 925130 h 1842508"/>
                    <a:gd name="connsiteX3" fmla="*/ 588032 w 1155217"/>
                    <a:gd name="connsiteY3" fmla="*/ 1842483 h 1842508"/>
                    <a:gd name="connsiteX4" fmla="*/ 8 w 1155217"/>
                    <a:gd name="connsiteY4" fmla="*/ 904270 h 1842508"/>
                    <a:gd name="connsiteX0" fmla="*/ 184 w 1155393"/>
                    <a:gd name="connsiteY0" fmla="*/ 904270 h 1842508"/>
                    <a:gd name="connsiteX1" fmla="*/ 599192 w 1155393"/>
                    <a:gd name="connsiteY1" fmla="*/ 94 h 1842508"/>
                    <a:gd name="connsiteX2" fmla="*/ 1155393 w 1155393"/>
                    <a:gd name="connsiteY2" fmla="*/ 925130 h 1842508"/>
                    <a:gd name="connsiteX3" fmla="*/ 588208 w 1155393"/>
                    <a:gd name="connsiteY3" fmla="*/ 1842483 h 1842508"/>
                    <a:gd name="connsiteX4" fmla="*/ 184 w 1155393"/>
                    <a:gd name="connsiteY4" fmla="*/ 904270 h 1842508"/>
                    <a:gd name="connsiteX0" fmla="*/ 184 w 1155393"/>
                    <a:gd name="connsiteY0" fmla="*/ 904240 h 1842478"/>
                    <a:gd name="connsiteX1" fmla="*/ 599192 w 1155393"/>
                    <a:gd name="connsiteY1" fmla="*/ 64 h 1842478"/>
                    <a:gd name="connsiteX2" fmla="*/ 1155393 w 1155393"/>
                    <a:gd name="connsiteY2" fmla="*/ 925100 h 1842478"/>
                    <a:gd name="connsiteX3" fmla="*/ 588208 w 1155393"/>
                    <a:gd name="connsiteY3" fmla="*/ 1842453 h 1842478"/>
                    <a:gd name="connsiteX4" fmla="*/ 184 w 1155393"/>
                    <a:gd name="connsiteY4" fmla="*/ 904240 h 1842478"/>
                    <a:gd name="connsiteX0" fmla="*/ 184 w 1155393"/>
                    <a:gd name="connsiteY0" fmla="*/ 904259 h 1842497"/>
                    <a:gd name="connsiteX1" fmla="*/ 599192 w 1155393"/>
                    <a:gd name="connsiteY1" fmla="*/ 83 h 1842497"/>
                    <a:gd name="connsiteX2" fmla="*/ 1155393 w 1155393"/>
                    <a:gd name="connsiteY2" fmla="*/ 925119 h 1842497"/>
                    <a:gd name="connsiteX3" fmla="*/ 588208 w 1155393"/>
                    <a:gd name="connsiteY3" fmla="*/ 1842472 h 1842497"/>
                    <a:gd name="connsiteX4" fmla="*/ 184 w 1155393"/>
                    <a:gd name="connsiteY4" fmla="*/ 904259 h 1842497"/>
                    <a:gd name="connsiteX0" fmla="*/ 184 w 1155718"/>
                    <a:gd name="connsiteY0" fmla="*/ 904235 h 1842465"/>
                    <a:gd name="connsiteX1" fmla="*/ 599192 w 1155718"/>
                    <a:gd name="connsiteY1" fmla="*/ 59 h 1842465"/>
                    <a:gd name="connsiteX2" fmla="*/ 1155393 w 1155718"/>
                    <a:gd name="connsiteY2" fmla="*/ 925095 h 1842465"/>
                    <a:gd name="connsiteX3" fmla="*/ 588208 w 1155718"/>
                    <a:gd name="connsiteY3" fmla="*/ 1842448 h 1842465"/>
                    <a:gd name="connsiteX4" fmla="*/ 184 w 1155718"/>
                    <a:gd name="connsiteY4" fmla="*/ 904235 h 1842465"/>
                    <a:gd name="connsiteX0" fmla="*/ 9 w 1155230"/>
                    <a:gd name="connsiteY0" fmla="*/ 933851 h 1872079"/>
                    <a:gd name="connsiteX1" fmla="*/ 599017 w 1155230"/>
                    <a:gd name="connsiteY1" fmla="*/ 46 h 1872079"/>
                    <a:gd name="connsiteX2" fmla="*/ 1155218 w 1155230"/>
                    <a:gd name="connsiteY2" fmla="*/ 954711 h 1872079"/>
                    <a:gd name="connsiteX3" fmla="*/ 588033 w 1155230"/>
                    <a:gd name="connsiteY3" fmla="*/ 1872064 h 1872079"/>
                    <a:gd name="connsiteX4" fmla="*/ 9 w 1155230"/>
                    <a:gd name="connsiteY4" fmla="*/ 933851 h 1872079"/>
                    <a:gd name="connsiteX0" fmla="*/ 184 w 1155405"/>
                    <a:gd name="connsiteY0" fmla="*/ 933851 h 1872078"/>
                    <a:gd name="connsiteX1" fmla="*/ 599192 w 1155405"/>
                    <a:gd name="connsiteY1" fmla="*/ 46 h 1872078"/>
                    <a:gd name="connsiteX2" fmla="*/ 1155393 w 1155405"/>
                    <a:gd name="connsiteY2" fmla="*/ 954711 h 1872078"/>
                    <a:gd name="connsiteX3" fmla="*/ 588208 w 1155405"/>
                    <a:gd name="connsiteY3" fmla="*/ 1872064 h 1872078"/>
                    <a:gd name="connsiteX4" fmla="*/ 184 w 1155405"/>
                    <a:gd name="connsiteY4" fmla="*/ 933851 h 1872078"/>
                    <a:gd name="connsiteX0" fmla="*/ 184 w 1155572"/>
                    <a:gd name="connsiteY0" fmla="*/ 933863 h 1872093"/>
                    <a:gd name="connsiteX1" fmla="*/ 599192 w 1155572"/>
                    <a:gd name="connsiteY1" fmla="*/ 58 h 1872093"/>
                    <a:gd name="connsiteX2" fmla="*/ 1155393 w 1155572"/>
                    <a:gd name="connsiteY2" fmla="*/ 954723 h 1872093"/>
                    <a:gd name="connsiteX3" fmla="*/ 588208 w 1155572"/>
                    <a:gd name="connsiteY3" fmla="*/ 1872076 h 1872093"/>
                    <a:gd name="connsiteX4" fmla="*/ 184 w 1155572"/>
                    <a:gd name="connsiteY4" fmla="*/ 933863 h 1872093"/>
                    <a:gd name="connsiteX0" fmla="*/ 184 w 1155560"/>
                    <a:gd name="connsiteY0" fmla="*/ 933863 h 1872094"/>
                    <a:gd name="connsiteX1" fmla="*/ 599192 w 1155560"/>
                    <a:gd name="connsiteY1" fmla="*/ 58 h 1872094"/>
                    <a:gd name="connsiteX2" fmla="*/ 1155393 w 1155560"/>
                    <a:gd name="connsiteY2" fmla="*/ 954723 h 1872094"/>
                    <a:gd name="connsiteX3" fmla="*/ 588208 w 1155560"/>
                    <a:gd name="connsiteY3" fmla="*/ 1872076 h 1872094"/>
                    <a:gd name="connsiteX4" fmla="*/ 184 w 1155560"/>
                    <a:gd name="connsiteY4" fmla="*/ 933863 h 18720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55560" h="1872094">
                      <a:moveTo>
                        <a:pt x="184" y="933863"/>
                      </a:moveTo>
                      <a:cubicBezTo>
                        <a:pt x="-7861" y="453961"/>
                        <a:pt x="248634" y="6457"/>
                        <a:pt x="599192" y="58"/>
                      </a:cubicBezTo>
                      <a:cubicBezTo>
                        <a:pt x="949750" y="-6341"/>
                        <a:pt x="1147347" y="524204"/>
                        <a:pt x="1155393" y="954723"/>
                      </a:cubicBezTo>
                      <a:cubicBezTo>
                        <a:pt x="1163439" y="1385242"/>
                        <a:pt x="879509" y="1875552"/>
                        <a:pt x="588208" y="1872076"/>
                      </a:cubicBezTo>
                      <a:cubicBezTo>
                        <a:pt x="296907" y="1868600"/>
                        <a:pt x="8229" y="1413765"/>
                        <a:pt x="184" y="9338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" name="사다리꼴 121">
                  <a:extLst>
                    <a:ext uri="{FF2B5EF4-FFF2-40B4-BE49-F238E27FC236}">
                      <a16:creationId xmlns:a16="http://schemas.microsoft.com/office/drawing/2014/main" id="{51BE97F7-B91D-45F8-B860-6F124E1EEE61}"/>
                    </a:ext>
                  </a:extLst>
                </p:cNvPr>
                <p:cNvSpPr/>
                <p:nvPr/>
              </p:nvSpPr>
              <p:spPr>
                <a:xfrm>
                  <a:off x="4624785" y="3962858"/>
                  <a:ext cx="352648" cy="3044392"/>
                </a:xfrm>
                <a:prstGeom prst="trapezoid">
                  <a:avLst>
                    <a:gd name="adj" fmla="val 1720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타원 122">
                  <a:extLst>
                    <a:ext uri="{FF2B5EF4-FFF2-40B4-BE49-F238E27FC236}">
                      <a16:creationId xmlns:a16="http://schemas.microsoft.com/office/drawing/2014/main" id="{655435A7-AA25-478B-8B62-C86C54B6C66E}"/>
                    </a:ext>
                  </a:extLst>
                </p:cNvPr>
                <p:cNvSpPr/>
                <p:nvPr/>
              </p:nvSpPr>
              <p:spPr>
                <a:xfrm>
                  <a:off x="4624785" y="6834252"/>
                  <a:ext cx="352648" cy="35264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23" name="Frame 22">
            <a:extLst>
              <a:ext uri="{FF2B5EF4-FFF2-40B4-BE49-F238E27FC236}">
                <a16:creationId xmlns:a16="http://schemas.microsoft.com/office/drawing/2014/main" id="{5D22B672-BFBD-48B1-8A64-B4B801B6AAD6}"/>
              </a:ext>
            </a:extLst>
          </p:cNvPr>
          <p:cNvSpPr/>
          <p:nvPr userDrawn="1"/>
        </p:nvSpPr>
        <p:spPr>
          <a:xfrm>
            <a:off x="1050202" y="1493822"/>
            <a:ext cx="10239469" cy="3870356"/>
          </a:xfrm>
          <a:prstGeom prst="frame">
            <a:avLst>
              <a:gd name="adj1" fmla="val 268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524C2DF-0439-419B-BAD6-00165F645CC5}"/>
              </a:ext>
            </a:extLst>
          </p:cNvPr>
          <p:cNvSpPr/>
          <p:nvPr userDrawn="1"/>
        </p:nvSpPr>
        <p:spPr>
          <a:xfrm>
            <a:off x="5024673" y="1493822"/>
            <a:ext cx="6264998" cy="3870356"/>
          </a:xfrm>
          <a:custGeom>
            <a:avLst/>
            <a:gdLst>
              <a:gd name="connsiteX0" fmla="*/ 0 w 6264998"/>
              <a:gd name="connsiteY0" fmla="*/ 0 h 3870356"/>
              <a:gd name="connsiteX1" fmla="*/ 6264998 w 6264998"/>
              <a:gd name="connsiteY1" fmla="*/ 0 h 3870356"/>
              <a:gd name="connsiteX2" fmla="*/ 6264998 w 6264998"/>
              <a:gd name="connsiteY2" fmla="*/ 3870356 h 3870356"/>
              <a:gd name="connsiteX3" fmla="*/ 0 w 6264998"/>
              <a:gd name="connsiteY3" fmla="*/ 3870356 h 3870356"/>
              <a:gd name="connsiteX4" fmla="*/ 0 w 6264998"/>
              <a:gd name="connsiteY4" fmla="*/ 3766282 h 3870356"/>
              <a:gd name="connsiteX5" fmla="*/ 6160924 w 6264998"/>
              <a:gd name="connsiteY5" fmla="*/ 3766282 h 3870356"/>
              <a:gd name="connsiteX6" fmla="*/ 6160924 w 6264998"/>
              <a:gd name="connsiteY6" fmla="*/ 104074 h 3870356"/>
              <a:gd name="connsiteX7" fmla="*/ 0 w 6264998"/>
              <a:gd name="connsiteY7" fmla="*/ 104074 h 3870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4998" h="3870356">
                <a:moveTo>
                  <a:pt x="0" y="0"/>
                </a:moveTo>
                <a:lnTo>
                  <a:pt x="6264998" y="0"/>
                </a:lnTo>
                <a:lnTo>
                  <a:pt x="6264998" y="3870356"/>
                </a:lnTo>
                <a:lnTo>
                  <a:pt x="0" y="3870356"/>
                </a:lnTo>
                <a:lnTo>
                  <a:pt x="0" y="3766282"/>
                </a:lnTo>
                <a:lnTo>
                  <a:pt x="6160924" y="3766282"/>
                </a:lnTo>
                <a:lnTo>
                  <a:pt x="6160924" y="104074"/>
                </a:lnTo>
                <a:lnTo>
                  <a:pt x="0" y="1040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8849DDF0-1B17-4860-88FE-81A6C2A6ADB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99051" y="2928607"/>
            <a:ext cx="5083626" cy="6774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D6A20536-8B55-45FD-9391-35B71E0C1D4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99051" y="3606023"/>
            <a:ext cx="508362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C4E46-8A9D-4900-AE18-E05E6A326170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097D61-A77F-4CCF-862A-C13BF1B7CC70}"/>
              </a:ext>
            </a:extLst>
          </p:cNvPr>
          <p:cNvCxnSpPr>
            <a:cxnSpLocks/>
          </p:cNvCxnSpPr>
          <p:nvPr userDrawn="1"/>
        </p:nvCxnSpPr>
        <p:spPr>
          <a:xfrm>
            <a:off x="0" y="6580735"/>
            <a:ext cx="12192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B8A915E4-A011-4B29-A581-D31DC5E7F504}"/>
              </a:ext>
            </a:extLst>
          </p:cNvPr>
          <p:cNvGrpSpPr/>
          <p:nvPr userDrawn="1"/>
        </p:nvGrpSpPr>
        <p:grpSpPr>
          <a:xfrm flipH="1">
            <a:off x="10933404" y="4452595"/>
            <a:ext cx="1143919" cy="2230161"/>
            <a:chOff x="331796" y="2976958"/>
            <a:chExt cx="1859025" cy="362431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D02FF46-1784-47C6-965C-1377B170CE0C}"/>
                </a:ext>
              </a:extLst>
            </p:cNvPr>
            <p:cNvGrpSpPr/>
            <p:nvPr/>
          </p:nvGrpSpPr>
          <p:grpSpPr>
            <a:xfrm>
              <a:off x="331796" y="2976958"/>
              <a:ext cx="1859025" cy="3624317"/>
              <a:chOff x="331796" y="2976958"/>
              <a:chExt cx="1859025" cy="3624317"/>
            </a:xfrm>
          </p:grpSpPr>
          <p:sp>
            <p:nvSpPr>
              <p:cNvPr id="9" name="Graphic 20">
                <a:extLst>
                  <a:ext uri="{FF2B5EF4-FFF2-40B4-BE49-F238E27FC236}">
                    <a16:creationId xmlns:a16="http://schemas.microsoft.com/office/drawing/2014/main" id="{A6FA9A50-A555-4229-81BB-F90EF56F2EE4}"/>
                  </a:ext>
                </a:extLst>
              </p:cNvPr>
              <p:cNvSpPr/>
              <p:nvPr/>
            </p:nvSpPr>
            <p:spPr>
              <a:xfrm>
                <a:off x="331796" y="2976958"/>
                <a:ext cx="1859025" cy="3624317"/>
              </a:xfrm>
              <a:custGeom>
                <a:avLst/>
                <a:gdLst>
                  <a:gd name="connsiteX0" fmla="*/ 1109922 w 1133475"/>
                  <a:gd name="connsiteY0" fmla="*/ 750223 h 2209800"/>
                  <a:gd name="connsiteX1" fmla="*/ 806075 w 1133475"/>
                  <a:gd name="connsiteY1" fmla="*/ 754033 h 2209800"/>
                  <a:gd name="connsiteX2" fmla="*/ 882275 w 1133475"/>
                  <a:gd name="connsiteY2" fmla="*/ 799753 h 2209800"/>
                  <a:gd name="connsiteX3" fmla="*/ 781310 w 1133475"/>
                  <a:gd name="connsiteY3" fmla="*/ 832138 h 2209800"/>
                  <a:gd name="connsiteX4" fmla="*/ 643197 w 1133475"/>
                  <a:gd name="connsiteY4" fmla="*/ 733078 h 2209800"/>
                  <a:gd name="connsiteX5" fmla="*/ 586047 w 1133475"/>
                  <a:gd name="connsiteY5" fmla="*/ 523528 h 2209800"/>
                  <a:gd name="connsiteX6" fmla="*/ 522230 w 1133475"/>
                  <a:gd name="connsiteY6" fmla="*/ 442566 h 2209800"/>
                  <a:gd name="connsiteX7" fmla="*/ 523182 w 1133475"/>
                  <a:gd name="connsiteY7" fmla="*/ 442566 h 2209800"/>
                  <a:gd name="connsiteX8" fmla="*/ 558425 w 1133475"/>
                  <a:gd name="connsiteY8" fmla="*/ 395893 h 2209800"/>
                  <a:gd name="connsiteX9" fmla="*/ 566997 w 1133475"/>
                  <a:gd name="connsiteY9" fmla="*/ 383511 h 2209800"/>
                  <a:gd name="connsiteX10" fmla="*/ 585095 w 1133475"/>
                  <a:gd name="connsiteY10" fmla="*/ 318741 h 2209800"/>
                  <a:gd name="connsiteX11" fmla="*/ 596525 w 1133475"/>
                  <a:gd name="connsiteY11" fmla="*/ 54898 h 2209800"/>
                  <a:gd name="connsiteX12" fmla="*/ 576522 w 1133475"/>
                  <a:gd name="connsiteY12" fmla="*/ 26323 h 2209800"/>
                  <a:gd name="connsiteX13" fmla="*/ 433647 w 1133475"/>
                  <a:gd name="connsiteY13" fmla="*/ 87283 h 2209800"/>
                  <a:gd name="connsiteX14" fmla="*/ 405072 w 1133475"/>
                  <a:gd name="connsiteY14" fmla="*/ 176818 h 2209800"/>
                  <a:gd name="connsiteX15" fmla="*/ 371735 w 1133475"/>
                  <a:gd name="connsiteY15" fmla="*/ 336838 h 2209800"/>
                  <a:gd name="connsiteX16" fmla="*/ 401262 w 1133475"/>
                  <a:gd name="connsiteY16" fmla="*/ 420658 h 2209800"/>
                  <a:gd name="connsiteX17" fmla="*/ 320300 w 1133475"/>
                  <a:gd name="connsiteY17" fmla="*/ 492096 h 2209800"/>
                  <a:gd name="connsiteX18" fmla="*/ 20262 w 1133475"/>
                  <a:gd name="connsiteY18" fmla="*/ 750223 h 2209800"/>
                  <a:gd name="connsiteX19" fmla="*/ 26930 w 1133475"/>
                  <a:gd name="connsiteY19" fmla="*/ 830233 h 2209800"/>
                  <a:gd name="connsiteX20" fmla="*/ 275532 w 1133475"/>
                  <a:gd name="connsiteY20" fmla="*/ 939771 h 2209800"/>
                  <a:gd name="connsiteX21" fmla="*/ 307917 w 1133475"/>
                  <a:gd name="connsiteY21" fmla="*/ 1035021 h 2209800"/>
                  <a:gd name="connsiteX22" fmla="*/ 280295 w 1133475"/>
                  <a:gd name="connsiteY22" fmla="*/ 1157893 h 2209800"/>
                  <a:gd name="connsiteX23" fmla="*/ 247910 w 1133475"/>
                  <a:gd name="connsiteY23" fmla="*/ 1575088 h 2209800"/>
                  <a:gd name="connsiteX24" fmla="*/ 246005 w 1133475"/>
                  <a:gd name="connsiteY24" fmla="*/ 1602711 h 2209800"/>
                  <a:gd name="connsiteX25" fmla="*/ 271722 w 1133475"/>
                  <a:gd name="connsiteY25" fmla="*/ 1602711 h 2209800"/>
                  <a:gd name="connsiteX26" fmla="*/ 275532 w 1133475"/>
                  <a:gd name="connsiteY26" fmla="*/ 1858933 h 2209800"/>
                  <a:gd name="connsiteX27" fmla="*/ 279342 w 1133475"/>
                  <a:gd name="connsiteY27" fmla="*/ 1916083 h 2209800"/>
                  <a:gd name="connsiteX28" fmla="*/ 289820 w 1133475"/>
                  <a:gd name="connsiteY28" fmla="*/ 2094201 h 2209800"/>
                  <a:gd name="connsiteX29" fmla="*/ 326967 w 1133475"/>
                  <a:gd name="connsiteY29" fmla="*/ 2193261 h 2209800"/>
                  <a:gd name="connsiteX30" fmla="*/ 423170 w 1133475"/>
                  <a:gd name="connsiteY30" fmla="*/ 2189451 h 2209800"/>
                  <a:gd name="connsiteX31" fmla="*/ 397452 w 1133475"/>
                  <a:gd name="connsiteY31" fmla="*/ 2089438 h 2209800"/>
                  <a:gd name="connsiteX32" fmla="*/ 403167 w 1133475"/>
                  <a:gd name="connsiteY32" fmla="*/ 1921798 h 2209800"/>
                  <a:gd name="connsiteX33" fmla="*/ 400310 w 1133475"/>
                  <a:gd name="connsiteY33" fmla="*/ 1817023 h 2209800"/>
                  <a:gd name="connsiteX34" fmla="*/ 421265 w 1133475"/>
                  <a:gd name="connsiteY34" fmla="*/ 1603663 h 2209800"/>
                  <a:gd name="connsiteX35" fmla="*/ 470795 w 1133475"/>
                  <a:gd name="connsiteY35" fmla="*/ 1603663 h 2209800"/>
                  <a:gd name="connsiteX36" fmla="*/ 472700 w 1133475"/>
                  <a:gd name="connsiteY36" fmla="*/ 1610331 h 2209800"/>
                  <a:gd name="connsiteX37" fmla="*/ 471747 w 1133475"/>
                  <a:gd name="connsiteY37" fmla="*/ 1608426 h 2209800"/>
                  <a:gd name="connsiteX38" fmla="*/ 473652 w 1133475"/>
                  <a:gd name="connsiteY38" fmla="*/ 1851313 h 2209800"/>
                  <a:gd name="connsiteX39" fmla="*/ 479367 w 1133475"/>
                  <a:gd name="connsiteY39" fmla="*/ 1927513 h 2209800"/>
                  <a:gd name="connsiteX40" fmla="*/ 482225 w 1133475"/>
                  <a:gd name="connsiteY40" fmla="*/ 2052291 h 2209800"/>
                  <a:gd name="connsiteX41" fmla="*/ 482225 w 1133475"/>
                  <a:gd name="connsiteY41" fmla="*/ 2086581 h 2209800"/>
                  <a:gd name="connsiteX42" fmla="*/ 533660 w 1133475"/>
                  <a:gd name="connsiteY42" fmla="*/ 2124681 h 2209800"/>
                  <a:gd name="connsiteX43" fmla="*/ 654627 w 1133475"/>
                  <a:gd name="connsiteY43" fmla="*/ 2171353 h 2209800"/>
                  <a:gd name="connsiteX44" fmla="*/ 704157 w 1133475"/>
                  <a:gd name="connsiteY44" fmla="*/ 2158971 h 2209800"/>
                  <a:gd name="connsiteX45" fmla="*/ 677487 w 1133475"/>
                  <a:gd name="connsiteY45" fmla="*/ 2114203 h 2209800"/>
                  <a:gd name="connsiteX46" fmla="*/ 601287 w 1133475"/>
                  <a:gd name="connsiteY46" fmla="*/ 1846551 h 2209800"/>
                  <a:gd name="connsiteX47" fmla="*/ 614622 w 1133475"/>
                  <a:gd name="connsiteY47" fmla="*/ 1631286 h 2209800"/>
                  <a:gd name="connsiteX48" fmla="*/ 626052 w 1133475"/>
                  <a:gd name="connsiteY48" fmla="*/ 1593186 h 2209800"/>
                  <a:gd name="connsiteX49" fmla="*/ 666057 w 1133475"/>
                  <a:gd name="connsiteY49" fmla="*/ 1549371 h 2209800"/>
                  <a:gd name="connsiteX50" fmla="*/ 634625 w 1133475"/>
                  <a:gd name="connsiteY50" fmla="*/ 1023591 h 2209800"/>
                  <a:gd name="connsiteX51" fmla="*/ 690822 w 1133475"/>
                  <a:gd name="connsiteY51" fmla="*/ 928341 h 2209800"/>
                  <a:gd name="connsiteX52" fmla="*/ 1009910 w 1133475"/>
                  <a:gd name="connsiteY52" fmla="*/ 814993 h 2209800"/>
                  <a:gd name="connsiteX53" fmla="*/ 1059440 w 1133475"/>
                  <a:gd name="connsiteY53" fmla="*/ 800706 h 2209800"/>
                  <a:gd name="connsiteX54" fmla="*/ 1115637 w 1133475"/>
                  <a:gd name="connsiteY54" fmla="*/ 780703 h 2209800"/>
                  <a:gd name="connsiteX55" fmla="*/ 1109922 w 1133475"/>
                  <a:gd name="connsiteY55" fmla="*/ 750223 h 2209800"/>
                  <a:gd name="connsiteX56" fmla="*/ 334587 w 1133475"/>
                  <a:gd name="connsiteY56" fmla="*/ 871191 h 2209800"/>
                  <a:gd name="connsiteX57" fmla="*/ 137420 w 1133475"/>
                  <a:gd name="connsiteY57" fmla="*/ 780703 h 2209800"/>
                  <a:gd name="connsiteX58" fmla="*/ 278390 w 1133475"/>
                  <a:gd name="connsiteY58" fmla="*/ 688311 h 2209800"/>
                  <a:gd name="connsiteX59" fmla="*/ 334587 w 1133475"/>
                  <a:gd name="connsiteY59" fmla="*/ 871191 h 220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1133475" h="2209800">
                    <a:moveTo>
                      <a:pt x="1109922" y="750223"/>
                    </a:moveTo>
                    <a:cubicBezTo>
                      <a:pt x="1056582" y="753081"/>
                      <a:pt x="878465" y="754033"/>
                      <a:pt x="806075" y="754033"/>
                    </a:cubicBezTo>
                    <a:cubicBezTo>
                      <a:pt x="828935" y="805468"/>
                      <a:pt x="866082" y="773083"/>
                      <a:pt x="882275" y="799753"/>
                    </a:cubicBezTo>
                    <a:cubicBezTo>
                      <a:pt x="851795" y="838806"/>
                      <a:pt x="818457" y="826423"/>
                      <a:pt x="781310" y="832138"/>
                    </a:cubicBezTo>
                    <a:cubicBezTo>
                      <a:pt x="648912" y="852141"/>
                      <a:pt x="634625" y="866428"/>
                      <a:pt x="643197" y="733078"/>
                    </a:cubicBezTo>
                    <a:cubicBezTo>
                      <a:pt x="647960" y="650211"/>
                      <a:pt x="683202" y="548293"/>
                      <a:pt x="586047" y="523528"/>
                    </a:cubicBezTo>
                    <a:cubicBezTo>
                      <a:pt x="524135" y="507336"/>
                      <a:pt x="519372" y="474951"/>
                      <a:pt x="522230" y="442566"/>
                    </a:cubicBezTo>
                    <a:cubicBezTo>
                      <a:pt x="522230" y="442566"/>
                      <a:pt x="523182" y="442566"/>
                      <a:pt x="523182" y="442566"/>
                    </a:cubicBezTo>
                    <a:cubicBezTo>
                      <a:pt x="525087" y="429231"/>
                      <a:pt x="548900" y="413991"/>
                      <a:pt x="558425" y="395893"/>
                    </a:cubicBezTo>
                    <a:cubicBezTo>
                      <a:pt x="561282" y="392083"/>
                      <a:pt x="564140" y="387321"/>
                      <a:pt x="566997" y="383511"/>
                    </a:cubicBezTo>
                    <a:cubicBezTo>
                      <a:pt x="583190" y="362556"/>
                      <a:pt x="582237" y="340648"/>
                      <a:pt x="585095" y="318741"/>
                    </a:cubicBezTo>
                    <a:cubicBezTo>
                      <a:pt x="611765" y="214918"/>
                      <a:pt x="586047" y="144433"/>
                      <a:pt x="596525" y="54898"/>
                    </a:cubicBezTo>
                    <a:cubicBezTo>
                      <a:pt x="598430" y="40611"/>
                      <a:pt x="590810" y="32038"/>
                      <a:pt x="576522" y="26323"/>
                    </a:cubicBezTo>
                    <a:cubicBezTo>
                      <a:pt x="480320" y="-9872"/>
                      <a:pt x="454602" y="-24159"/>
                      <a:pt x="433647" y="87283"/>
                    </a:cubicBezTo>
                    <a:cubicBezTo>
                      <a:pt x="426980" y="120621"/>
                      <a:pt x="409835" y="143481"/>
                      <a:pt x="405072" y="176818"/>
                    </a:cubicBezTo>
                    <a:cubicBezTo>
                      <a:pt x="398405" y="232063"/>
                      <a:pt x="351732" y="280641"/>
                      <a:pt x="371735" y="336838"/>
                    </a:cubicBezTo>
                    <a:cubicBezTo>
                      <a:pt x="382212" y="367318"/>
                      <a:pt x="396500" y="417801"/>
                      <a:pt x="401262" y="420658"/>
                    </a:cubicBezTo>
                    <a:cubicBezTo>
                      <a:pt x="396500" y="448281"/>
                      <a:pt x="414597" y="471141"/>
                      <a:pt x="320300" y="492096"/>
                    </a:cubicBezTo>
                    <a:cubicBezTo>
                      <a:pt x="178377" y="524481"/>
                      <a:pt x="113607" y="646401"/>
                      <a:pt x="20262" y="750223"/>
                    </a:cubicBezTo>
                    <a:cubicBezTo>
                      <a:pt x="-6408" y="779751"/>
                      <a:pt x="-9265" y="807373"/>
                      <a:pt x="26930" y="830233"/>
                    </a:cubicBezTo>
                    <a:cubicBezTo>
                      <a:pt x="115512" y="886431"/>
                      <a:pt x="193617" y="900718"/>
                      <a:pt x="275532" y="939771"/>
                    </a:cubicBezTo>
                    <a:cubicBezTo>
                      <a:pt x="351732" y="975966"/>
                      <a:pt x="336492" y="955011"/>
                      <a:pt x="307917" y="1035021"/>
                    </a:cubicBezTo>
                    <a:cubicBezTo>
                      <a:pt x="293630" y="1075026"/>
                      <a:pt x="284105" y="1115031"/>
                      <a:pt x="280295" y="1157893"/>
                    </a:cubicBezTo>
                    <a:cubicBezTo>
                      <a:pt x="267912" y="1306483"/>
                      <a:pt x="265055" y="1427451"/>
                      <a:pt x="247910" y="1575088"/>
                    </a:cubicBezTo>
                    <a:cubicBezTo>
                      <a:pt x="248862" y="1575088"/>
                      <a:pt x="246005" y="1602711"/>
                      <a:pt x="246005" y="1602711"/>
                    </a:cubicBezTo>
                    <a:lnTo>
                      <a:pt x="271722" y="1602711"/>
                    </a:lnTo>
                    <a:cubicBezTo>
                      <a:pt x="269817" y="1688436"/>
                      <a:pt x="277437" y="1773208"/>
                      <a:pt x="275532" y="1858933"/>
                    </a:cubicBezTo>
                    <a:cubicBezTo>
                      <a:pt x="275532" y="1877983"/>
                      <a:pt x="271722" y="1900843"/>
                      <a:pt x="279342" y="1916083"/>
                    </a:cubicBezTo>
                    <a:cubicBezTo>
                      <a:pt x="308870" y="1973233"/>
                      <a:pt x="296487" y="2032288"/>
                      <a:pt x="289820" y="2094201"/>
                    </a:cubicBezTo>
                    <a:cubicBezTo>
                      <a:pt x="286010" y="2130396"/>
                      <a:pt x="294582" y="2167544"/>
                      <a:pt x="326967" y="2193261"/>
                    </a:cubicBezTo>
                    <a:cubicBezTo>
                      <a:pt x="362210" y="2204691"/>
                      <a:pt x="388880" y="2226599"/>
                      <a:pt x="423170" y="2189451"/>
                    </a:cubicBezTo>
                    <a:cubicBezTo>
                      <a:pt x="417455" y="2156113"/>
                      <a:pt x="403167" y="2122776"/>
                      <a:pt x="397452" y="2089438"/>
                    </a:cubicBezTo>
                    <a:cubicBezTo>
                      <a:pt x="388880" y="2058958"/>
                      <a:pt x="394595" y="1957041"/>
                      <a:pt x="403167" y="1921798"/>
                    </a:cubicBezTo>
                    <a:cubicBezTo>
                      <a:pt x="406025" y="1888461"/>
                      <a:pt x="397452" y="1820833"/>
                      <a:pt x="400310" y="1817023"/>
                    </a:cubicBezTo>
                    <a:cubicBezTo>
                      <a:pt x="390785" y="1734156"/>
                      <a:pt x="403167" y="1682721"/>
                      <a:pt x="421265" y="1603663"/>
                    </a:cubicBezTo>
                    <a:lnTo>
                      <a:pt x="470795" y="1603663"/>
                    </a:lnTo>
                    <a:cubicBezTo>
                      <a:pt x="471747" y="1605568"/>
                      <a:pt x="471747" y="1608426"/>
                      <a:pt x="472700" y="1610331"/>
                    </a:cubicBezTo>
                    <a:lnTo>
                      <a:pt x="471747" y="1608426"/>
                    </a:lnTo>
                    <a:cubicBezTo>
                      <a:pt x="491750" y="1692246"/>
                      <a:pt x="464127" y="1767493"/>
                      <a:pt x="473652" y="1851313"/>
                    </a:cubicBezTo>
                    <a:cubicBezTo>
                      <a:pt x="483177" y="1876078"/>
                      <a:pt x="455555" y="1903701"/>
                      <a:pt x="479367" y="1927513"/>
                    </a:cubicBezTo>
                    <a:cubicBezTo>
                      <a:pt x="494607" y="1965613"/>
                      <a:pt x="466032" y="2014191"/>
                      <a:pt x="482225" y="2052291"/>
                    </a:cubicBezTo>
                    <a:cubicBezTo>
                      <a:pt x="482225" y="2060863"/>
                      <a:pt x="482225" y="2078008"/>
                      <a:pt x="482225" y="2086581"/>
                    </a:cubicBezTo>
                    <a:cubicBezTo>
                      <a:pt x="483177" y="2125633"/>
                      <a:pt x="518420" y="2109441"/>
                      <a:pt x="533660" y="2124681"/>
                    </a:cubicBezTo>
                    <a:cubicBezTo>
                      <a:pt x="589857" y="2123728"/>
                      <a:pt x="596525" y="2176116"/>
                      <a:pt x="654627" y="2171353"/>
                    </a:cubicBezTo>
                    <a:cubicBezTo>
                      <a:pt x="671772" y="2169449"/>
                      <a:pt x="695585" y="2178021"/>
                      <a:pt x="704157" y="2158971"/>
                    </a:cubicBezTo>
                    <a:cubicBezTo>
                      <a:pt x="713682" y="2138016"/>
                      <a:pt x="691775" y="2123728"/>
                      <a:pt x="677487" y="2114203"/>
                    </a:cubicBezTo>
                    <a:cubicBezTo>
                      <a:pt x="562235" y="2034193"/>
                      <a:pt x="588905" y="1957993"/>
                      <a:pt x="601287" y="1846551"/>
                    </a:cubicBezTo>
                    <a:cubicBezTo>
                      <a:pt x="608907" y="1775113"/>
                      <a:pt x="611765" y="1703676"/>
                      <a:pt x="614622" y="1631286"/>
                    </a:cubicBezTo>
                    <a:cubicBezTo>
                      <a:pt x="615575" y="1618903"/>
                      <a:pt x="625100" y="1606521"/>
                      <a:pt x="626052" y="1593186"/>
                    </a:cubicBezTo>
                    <a:cubicBezTo>
                      <a:pt x="649865" y="1575088"/>
                      <a:pt x="666057" y="1576041"/>
                      <a:pt x="666057" y="1549371"/>
                    </a:cubicBezTo>
                    <a:cubicBezTo>
                      <a:pt x="666057" y="1383636"/>
                      <a:pt x="655580" y="1188373"/>
                      <a:pt x="634625" y="1023591"/>
                    </a:cubicBezTo>
                    <a:cubicBezTo>
                      <a:pt x="627005" y="965488"/>
                      <a:pt x="634625" y="938818"/>
                      <a:pt x="690822" y="928341"/>
                    </a:cubicBezTo>
                    <a:cubicBezTo>
                      <a:pt x="798455" y="906433"/>
                      <a:pt x="910850" y="865476"/>
                      <a:pt x="1009910" y="814993"/>
                    </a:cubicBezTo>
                    <a:cubicBezTo>
                      <a:pt x="1030865" y="816898"/>
                      <a:pt x="1046105" y="814993"/>
                      <a:pt x="1059440" y="800706"/>
                    </a:cubicBezTo>
                    <a:cubicBezTo>
                      <a:pt x="1093730" y="774036"/>
                      <a:pt x="1078490" y="791181"/>
                      <a:pt x="1115637" y="780703"/>
                    </a:cubicBezTo>
                    <a:cubicBezTo>
                      <a:pt x="1156595" y="759748"/>
                      <a:pt x="1137545" y="749271"/>
                      <a:pt x="1109922" y="750223"/>
                    </a:cubicBezTo>
                    <a:close/>
                    <a:moveTo>
                      <a:pt x="334587" y="871191"/>
                    </a:moveTo>
                    <a:cubicBezTo>
                      <a:pt x="313632" y="896908"/>
                      <a:pt x="173615" y="802611"/>
                      <a:pt x="137420" y="780703"/>
                    </a:cubicBezTo>
                    <a:cubicBezTo>
                      <a:pt x="178377" y="740698"/>
                      <a:pt x="237432" y="658783"/>
                      <a:pt x="278390" y="688311"/>
                    </a:cubicBezTo>
                    <a:cubicBezTo>
                      <a:pt x="307917" y="710218"/>
                      <a:pt x="364115" y="834996"/>
                      <a:pt x="334587" y="87119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529D5682-EF49-497F-BDD1-D4E2FFEBD265}"/>
                  </a:ext>
                </a:extLst>
              </p:cNvPr>
              <p:cNvSpPr/>
              <p:nvPr/>
            </p:nvSpPr>
            <p:spPr>
              <a:xfrm>
                <a:off x="872487" y="3756991"/>
                <a:ext cx="551393" cy="1537213"/>
              </a:xfrm>
              <a:custGeom>
                <a:avLst/>
                <a:gdLst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17443 w 536713"/>
                  <a:gd name="connsiteY4" fmla="*/ 99392 h 1530626"/>
                  <a:gd name="connsiteX5" fmla="*/ 447260 w 536713"/>
                  <a:gd name="connsiteY5" fmla="*/ 377687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47260 w 536713"/>
                  <a:gd name="connsiteY5" fmla="*/ 377687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50015 w 536713"/>
                  <a:gd name="connsiteY5" fmla="*/ 303323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50015 w 536713"/>
                  <a:gd name="connsiteY5" fmla="*/ 303323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56835"/>
                  <a:gd name="connsiteY0" fmla="*/ 0 h 1530626"/>
                  <a:gd name="connsiteX1" fmla="*/ 159026 w 556835"/>
                  <a:gd name="connsiteY1" fmla="*/ 268357 h 1530626"/>
                  <a:gd name="connsiteX2" fmla="*/ 387626 w 556835"/>
                  <a:gd name="connsiteY2" fmla="*/ 268357 h 1530626"/>
                  <a:gd name="connsiteX3" fmla="*/ 367747 w 556835"/>
                  <a:gd name="connsiteY3" fmla="*/ 49696 h 1530626"/>
                  <a:gd name="connsiteX4" fmla="*/ 409180 w 556835"/>
                  <a:gd name="connsiteY4" fmla="*/ 77358 h 1530626"/>
                  <a:gd name="connsiteX5" fmla="*/ 450015 w 556835"/>
                  <a:gd name="connsiteY5" fmla="*/ 303323 h 1530626"/>
                  <a:gd name="connsiteX6" fmla="*/ 473246 w 556835"/>
                  <a:gd name="connsiteY6" fmla="*/ 473486 h 1530626"/>
                  <a:gd name="connsiteX7" fmla="*/ 536713 w 556835"/>
                  <a:gd name="connsiteY7" fmla="*/ 1530626 h 1530626"/>
                  <a:gd name="connsiteX8" fmla="*/ 79513 w 556835"/>
                  <a:gd name="connsiteY8" fmla="*/ 1520687 h 1530626"/>
                  <a:gd name="connsiteX9" fmla="*/ 139147 w 556835"/>
                  <a:gd name="connsiteY9" fmla="*/ 695739 h 1530626"/>
                  <a:gd name="connsiteX10" fmla="*/ 9939 w 556835"/>
                  <a:gd name="connsiteY10" fmla="*/ 636105 h 1530626"/>
                  <a:gd name="connsiteX11" fmla="*/ 0 w 556835"/>
                  <a:gd name="connsiteY11" fmla="*/ 606287 h 1530626"/>
                  <a:gd name="connsiteX12" fmla="*/ 109330 w 556835"/>
                  <a:gd name="connsiteY12" fmla="*/ 636105 h 1530626"/>
                  <a:gd name="connsiteX13" fmla="*/ 49695 w 556835"/>
                  <a:gd name="connsiteY13" fmla="*/ 318052 h 1530626"/>
                  <a:gd name="connsiteX14" fmla="*/ 39756 w 556835"/>
                  <a:gd name="connsiteY14" fmla="*/ 0 h 1530626"/>
                  <a:gd name="connsiteX0" fmla="*/ 39756 w 554175"/>
                  <a:gd name="connsiteY0" fmla="*/ 0 h 1530626"/>
                  <a:gd name="connsiteX1" fmla="*/ 159026 w 554175"/>
                  <a:gd name="connsiteY1" fmla="*/ 268357 h 1530626"/>
                  <a:gd name="connsiteX2" fmla="*/ 387626 w 554175"/>
                  <a:gd name="connsiteY2" fmla="*/ 268357 h 1530626"/>
                  <a:gd name="connsiteX3" fmla="*/ 367747 w 554175"/>
                  <a:gd name="connsiteY3" fmla="*/ 49696 h 1530626"/>
                  <a:gd name="connsiteX4" fmla="*/ 409180 w 554175"/>
                  <a:gd name="connsiteY4" fmla="*/ 77358 h 1530626"/>
                  <a:gd name="connsiteX5" fmla="*/ 450015 w 554175"/>
                  <a:gd name="connsiteY5" fmla="*/ 303323 h 1530626"/>
                  <a:gd name="connsiteX6" fmla="*/ 448458 w 554175"/>
                  <a:gd name="connsiteY6" fmla="*/ 506536 h 1530626"/>
                  <a:gd name="connsiteX7" fmla="*/ 536713 w 554175"/>
                  <a:gd name="connsiteY7" fmla="*/ 1530626 h 1530626"/>
                  <a:gd name="connsiteX8" fmla="*/ 79513 w 554175"/>
                  <a:gd name="connsiteY8" fmla="*/ 1520687 h 1530626"/>
                  <a:gd name="connsiteX9" fmla="*/ 139147 w 554175"/>
                  <a:gd name="connsiteY9" fmla="*/ 695739 h 1530626"/>
                  <a:gd name="connsiteX10" fmla="*/ 9939 w 554175"/>
                  <a:gd name="connsiteY10" fmla="*/ 636105 h 1530626"/>
                  <a:gd name="connsiteX11" fmla="*/ 0 w 554175"/>
                  <a:gd name="connsiteY11" fmla="*/ 606287 h 1530626"/>
                  <a:gd name="connsiteX12" fmla="*/ 109330 w 554175"/>
                  <a:gd name="connsiteY12" fmla="*/ 636105 h 1530626"/>
                  <a:gd name="connsiteX13" fmla="*/ 49695 w 554175"/>
                  <a:gd name="connsiteY13" fmla="*/ 318052 h 1530626"/>
                  <a:gd name="connsiteX14" fmla="*/ 39756 w 554175"/>
                  <a:gd name="connsiteY14" fmla="*/ 0 h 1530626"/>
                  <a:gd name="connsiteX0" fmla="*/ 39756 w 554175"/>
                  <a:gd name="connsiteY0" fmla="*/ 0 h 1530626"/>
                  <a:gd name="connsiteX1" fmla="*/ 159026 w 554175"/>
                  <a:gd name="connsiteY1" fmla="*/ 268357 h 1530626"/>
                  <a:gd name="connsiteX2" fmla="*/ 387626 w 554175"/>
                  <a:gd name="connsiteY2" fmla="*/ 268357 h 1530626"/>
                  <a:gd name="connsiteX3" fmla="*/ 367747 w 554175"/>
                  <a:gd name="connsiteY3" fmla="*/ 49696 h 1530626"/>
                  <a:gd name="connsiteX4" fmla="*/ 409180 w 554175"/>
                  <a:gd name="connsiteY4" fmla="*/ 77358 h 1530626"/>
                  <a:gd name="connsiteX5" fmla="*/ 450015 w 554175"/>
                  <a:gd name="connsiteY5" fmla="*/ 303323 h 1530626"/>
                  <a:gd name="connsiteX6" fmla="*/ 448458 w 554175"/>
                  <a:gd name="connsiteY6" fmla="*/ 506536 h 1530626"/>
                  <a:gd name="connsiteX7" fmla="*/ 536713 w 554175"/>
                  <a:gd name="connsiteY7" fmla="*/ 1530626 h 1530626"/>
                  <a:gd name="connsiteX8" fmla="*/ 79513 w 554175"/>
                  <a:gd name="connsiteY8" fmla="*/ 1520687 h 1530626"/>
                  <a:gd name="connsiteX9" fmla="*/ 139147 w 554175"/>
                  <a:gd name="connsiteY9" fmla="*/ 695739 h 1530626"/>
                  <a:gd name="connsiteX10" fmla="*/ 9939 w 554175"/>
                  <a:gd name="connsiteY10" fmla="*/ 636105 h 1530626"/>
                  <a:gd name="connsiteX11" fmla="*/ 0 w 554175"/>
                  <a:gd name="connsiteY11" fmla="*/ 606287 h 1530626"/>
                  <a:gd name="connsiteX12" fmla="*/ 109330 w 554175"/>
                  <a:gd name="connsiteY12" fmla="*/ 636105 h 1530626"/>
                  <a:gd name="connsiteX13" fmla="*/ 49695 w 554175"/>
                  <a:gd name="connsiteY13" fmla="*/ 318052 h 1530626"/>
                  <a:gd name="connsiteX14" fmla="*/ 39756 w 554175"/>
                  <a:gd name="connsiteY14" fmla="*/ 0 h 1530626"/>
                  <a:gd name="connsiteX0" fmla="*/ 39756 w 553436"/>
                  <a:gd name="connsiteY0" fmla="*/ 0 h 1530626"/>
                  <a:gd name="connsiteX1" fmla="*/ 159026 w 553436"/>
                  <a:gd name="connsiteY1" fmla="*/ 268357 h 1530626"/>
                  <a:gd name="connsiteX2" fmla="*/ 387626 w 553436"/>
                  <a:gd name="connsiteY2" fmla="*/ 268357 h 1530626"/>
                  <a:gd name="connsiteX3" fmla="*/ 367747 w 553436"/>
                  <a:gd name="connsiteY3" fmla="*/ 49696 h 1530626"/>
                  <a:gd name="connsiteX4" fmla="*/ 409180 w 553436"/>
                  <a:gd name="connsiteY4" fmla="*/ 77358 h 1530626"/>
                  <a:gd name="connsiteX5" fmla="*/ 450015 w 553436"/>
                  <a:gd name="connsiteY5" fmla="*/ 303323 h 1530626"/>
                  <a:gd name="connsiteX6" fmla="*/ 440195 w 553436"/>
                  <a:gd name="connsiteY6" fmla="*/ 517553 h 1530626"/>
                  <a:gd name="connsiteX7" fmla="*/ 536713 w 553436"/>
                  <a:gd name="connsiteY7" fmla="*/ 1530626 h 1530626"/>
                  <a:gd name="connsiteX8" fmla="*/ 79513 w 553436"/>
                  <a:gd name="connsiteY8" fmla="*/ 1520687 h 1530626"/>
                  <a:gd name="connsiteX9" fmla="*/ 139147 w 553436"/>
                  <a:gd name="connsiteY9" fmla="*/ 695739 h 1530626"/>
                  <a:gd name="connsiteX10" fmla="*/ 9939 w 553436"/>
                  <a:gd name="connsiteY10" fmla="*/ 636105 h 1530626"/>
                  <a:gd name="connsiteX11" fmla="*/ 0 w 553436"/>
                  <a:gd name="connsiteY11" fmla="*/ 606287 h 1530626"/>
                  <a:gd name="connsiteX12" fmla="*/ 109330 w 553436"/>
                  <a:gd name="connsiteY12" fmla="*/ 636105 h 1530626"/>
                  <a:gd name="connsiteX13" fmla="*/ 49695 w 553436"/>
                  <a:gd name="connsiteY13" fmla="*/ 318052 h 1530626"/>
                  <a:gd name="connsiteX14" fmla="*/ 39756 w 553436"/>
                  <a:gd name="connsiteY14" fmla="*/ 0 h 1530626"/>
                  <a:gd name="connsiteX0" fmla="*/ 39756 w 551130"/>
                  <a:gd name="connsiteY0" fmla="*/ 0 h 1530626"/>
                  <a:gd name="connsiteX1" fmla="*/ 159026 w 551130"/>
                  <a:gd name="connsiteY1" fmla="*/ 268357 h 1530626"/>
                  <a:gd name="connsiteX2" fmla="*/ 387626 w 551130"/>
                  <a:gd name="connsiteY2" fmla="*/ 268357 h 1530626"/>
                  <a:gd name="connsiteX3" fmla="*/ 367747 w 551130"/>
                  <a:gd name="connsiteY3" fmla="*/ 49696 h 1530626"/>
                  <a:gd name="connsiteX4" fmla="*/ 409180 w 551130"/>
                  <a:gd name="connsiteY4" fmla="*/ 77358 h 1530626"/>
                  <a:gd name="connsiteX5" fmla="*/ 450015 w 551130"/>
                  <a:gd name="connsiteY5" fmla="*/ 303323 h 1530626"/>
                  <a:gd name="connsiteX6" fmla="*/ 440195 w 551130"/>
                  <a:gd name="connsiteY6" fmla="*/ 517553 h 1530626"/>
                  <a:gd name="connsiteX7" fmla="*/ 536713 w 551130"/>
                  <a:gd name="connsiteY7" fmla="*/ 1530626 h 1530626"/>
                  <a:gd name="connsiteX8" fmla="*/ 79513 w 551130"/>
                  <a:gd name="connsiteY8" fmla="*/ 1520687 h 1530626"/>
                  <a:gd name="connsiteX9" fmla="*/ 139147 w 551130"/>
                  <a:gd name="connsiteY9" fmla="*/ 695739 h 1530626"/>
                  <a:gd name="connsiteX10" fmla="*/ 9939 w 551130"/>
                  <a:gd name="connsiteY10" fmla="*/ 636105 h 1530626"/>
                  <a:gd name="connsiteX11" fmla="*/ 0 w 551130"/>
                  <a:gd name="connsiteY11" fmla="*/ 606287 h 1530626"/>
                  <a:gd name="connsiteX12" fmla="*/ 109330 w 551130"/>
                  <a:gd name="connsiteY12" fmla="*/ 636105 h 1530626"/>
                  <a:gd name="connsiteX13" fmla="*/ 49695 w 551130"/>
                  <a:gd name="connsiteY13" fmla="*/ 318052 h 1530626"/>
                  <a:gd name="connsiteX14" fmla="*/ 39756 w 551130"/>
                  <a:gd name="connsiteY14" fmla="*/ 0 h 1530626"/>
                  <a:gd name="connsiteX0" fmla="*/ 39756 w 552204"/>
                  <a:gd name="connsiteY0" fmla="*/ 0 h 1530626"/>
                  <a:gd name="connsiteX1" fmla="*/ 159026 w 552204"/>
                  <a:gd name="connsiteY1" fmla="*/ 268357 h 1530626"/>
                  <a:gd name="connsiteX2" fmla="*/ 387626 w 552204"/>
                  <a:gd name="connsiteY2" fmla="*/ 268357 h 1530626"/>
                  <a:gd name="connsiteX3" fmla="*/ 367747 w 552204"/>
                  <a:gd name="connsiteY3" fmla="*/ 49696 h 1530626"/>
                  <a:gd name="connsiteX4" fmla="*/ 409180 w 552204"/>
                  <a:gd name="connsiteY4" fmla="*/ 77358 h 1530626"/>
                  <a:gd name="connsiteX5" fmla="*/ 450015 w 552204"/>
                  <a:gd name="connsiteY5" fmla="*/ 303323 h 1530626"/>
                  <a:gd name="connsiteX6" fmla="*/ 440195 w 552204"/>
                  <a:gd name="connsiteY6" fmla="*/ 517553 h 1530626"/>
                  <a:gd name="connsiteX7" fmla="*/ 536713 w 552204"/>
                  <a:gd name="connsiteY7" fmla="*/ 1530626 h 1530626"/>
                  <a:gd name="connsiteX8" fmla="*/ 79513 w 552204"/>
                  <a:gd name="connsiteY8" fmla="*/ 1520687 h 1530626"/>
                  <a:gd name="connsiteX9" fmla="*/ 139147 w 552204"/>
                  <a:gd name="connsiteY9" fmla="*/ 695739 h 1530626"/>
                  <a:gd name="connsiteX10" fmla="*/ 9939 w 552204"/>
                  <a:gd name="connsiteY10" fmla="*/ 636105 h 1530626"/>
                  <a:gd name="connsiteX11" fmla="*/ 0 w 552204"/>
                  <a:gd name="connsiteY11" fmla="*/ 606287 h 1530626"/>
                  <a:gd name="connsiteX12" fmla="*/ 109330 w 552204"/>
                  <a:gd name="connsiteY12" fmla="*/ 636105 h 1530626"/>
                  <a:gd name="connsiteX13" fmla="*/ 49695 w 552204"/>
                  <a:gd name="connsiteY13" fmla="*/ 318052 h 1530626"/>
                  <a:gd name="connsiteX14" fmla="*/ 39756 w 552204"/>
                  <a:gd name="connsiteY14" fmla="*/ 0 h 1530626"/>
                  <a:gd name="connsiteX0" fmla="*/ 39756 w 538253"/>
                  <a:gd name="connsiteY0" fmla="*/ 0 h 1530626"/>
                  <a:gd name="connsiteX1" fmla="*/ 159026 w 538253"/>
                  <a:gd name="connsiteY1" fmla="*/ 268357 h 1530626"/>
                  <a:gd name="connsiteX2" fmla="*/ 387626 w 538253"/>
                  <a:gd name="connsiteY2" fmla="*/ 268357 h 1530626"/>
                  <a:gd name="connsiteX3" fmla="*/ 367747 w 538253"/>
                  <a:gd name="connsiteY3" fmla="*/ 49696 h 1530626"/>
                  <a:gd name="connsiteX4" fmla="*/ 409180 w 538253"/>
                  <a:gd name="connsiteY4" fmla="*/ 77358 h 1530626"/>
                  <a:gd name="connsiteX5" fmla="*/ 450015 w 538253"/>
                  <a:gd name="connsiteY5" fmla="*/ 303323 h 1530626"/>
                  <a:gd name="connsiteX6" fmla="*/ 440195 w 538253"/>
                  <a:gd name="connsiteY6" fmla="*/ 517553 h 1530626"/>
                  <a:gd name="connsiteX7" fmla="*/ 536713 w 538253"/>
                  <a:gd name="connsiteY7" fmla="*/ 1530626 h 1530626"/>
                  <a:gd name="connsiteX8" fmla="*/ 79513 w 538253"/>
                  <a:gd name="connsiteY8" fmla="*/ 1520687 h 1530626"/>
                  <a:gd name="connsiteX9" fmla="*/ 139147 w 538253"/>
                  <a:gd name="connsiteY9" fmla="*/ 695739 h 1530626"/>
                  <a:gd name="connsiteX10" fmla="*/ 9939 w 538253"/>
                  <a:gd name="connsiteY10" fmla="*/ 636105 h 1530626"/>
                  <a:gd name="connsiteX11" fmla="*/ 0 w 538253"/>
                  <a:gd name="connsiteY11" fmla="*/ 606287 h 1530626"/>
                  <a:gd name="connsiteX12" fmla="*/ 109330 w 538253"/>
                  <a:gd name="connsiteY12" fmla="*/ 636105 h 1530626"/>
                  <a:gd name="connsiteX13" fmla="*/ 49695 w 538253"/>
                  <a:gd name="connsiteY13" fmla="*/ 318052 h 1530626"/>
                  <a:gd name="connsiteX14" fmla="*/ 39756 w 538253"/>
                  <a:gd name="connsiteY14" fmla="*/ 0 h 1530626"/>
                  <a:gd name="connsiteX0" fmla="*/ 39756 w 538401"/>
                  <a:gd name="connsiteY0" fmla="*/ 0 h 1530626"/>
                  <a:gd name="connsiteX1" fmla="*/ 159026 w 538401"/>
                  <a:gd name="connsiteY1" fmla="*/ 268357 h 1530626"/>
                  <a:gd name="connsiteX2" fmla="*/ 387626 w 538401"/>
                  <a:gd name="connsiteY2" fmla="*/ 268357 h 1530626"/>
                  <a:gd name="connsiteX3" fmla="*/ 367747 w 538401"/>
                  <a:gd name="connsiteY3" fmla="*/ 49696 h 1530626"/>
                  <a:gd name="connsiteX4" fmla="*/ 409180 w 538401"/>
                  <a:gd name="connsiteY4" fmla="*/ 77358 h 1530626"/>
                  <a:gd name="connsiteX5" fmla="*/ 450015 w 538401"/>
                  <a:gd name="connsiteY5" fmla="*/ 303323 h 1530626"/>
                  <a:gd name="connsiteX6" fmla="*/ 451211 w 538401"/>
                  <a:gd name="connsiteY6" fmla="*/ 611197 h 1530626"/>
                  <a:gd name="connsiteX7" fmla="*/ 536713 w 538401"/>
                  <a:gd name="connsiteY7" fmla="*/ 1530626 h 1530626"/>
                  <a:gd name="connsiteX8" fmla="*/ 79513 w 538401"/>
                  <a:gd name="connsiteY8" fmla="*/ 1520687 h 1530626"/>
                  <a:gd name="connsiteX9" fmla="*/ 139147 w 538401"/>
                  <a:gd name="connsiteY9" fmla="*/ 695739 h 1530626"/>
                  <a:gd name="connsiteX10" fmla="*/ 9939 w 538401"/>
                  <a:gd name="connsiteY10" fmla="*/ 636105 h 1530626"/>
                  <a:gd name="connsiteX11" fmla="*/ 0 w 538401"/>
                  <a:gd name="connsiteY11" fmla="*/ 606287 h 1530626"/>
                  <a:gd name="connsiteX12" fmla="*/ 109330 w 538401"/>
                  <a:gd name="connsiteY12" fmla="*/ 636105 h 1530626"/>
                  <a:gd name="connsiteX13" fmla="*/ 49695 w 538401"/>
                  <a:gd name="connsiteY13" fmla="*/ 318052 h 1530626"/>
                  <a:gd name="connsiteX14" fmla="*/ 39756 w 538401"/>
                  <a:gd name="connsiteY14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39756 w 539298"/>
                  <a:gd name="connsiteY14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43588 w 539298"/>
                  <a:gd name="connsiteY14" fmla="*/ 126455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35076 w 539298"/>
                  <a:gd name="connsiteY13" fmla="*/ 268476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35076 w 539298"/>
                  <a:gd name="connsiteY13" fmla="*/ 268476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24059 w 539298"/>
                  <a:gd name="connsiteY13" fmla="*/ 279493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24059 w 539298"/>
                  <a:gd name="connsiteY13" fmla="*/ 279493 h 1530626"/>
                  <a:gd name="connsiteX14" fmla="*/ 13292 w 539298"/>
                  <a:gd name="connsiteY14" fmla="*/ 16286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23101 w 539298"/>
                  <a:gd name="connsiteY12" fmla="*/ 649876 h 1530626"/>
                  <a:gd name="connsiteX13" fmla="*/ 124059 w 539298"/>
                  <a:gd name="connsiteY13" fmla="*/ 279493 h 1530626"/>
                  <a:gd name="connsiteX14" fmla="*/ 13292 w 539298"/>
                  <a:gd name="connsiteY14" fmla="*/ 16286 h 1530626"/>
                  <a:gd name="connsiteX15" fmla="*/ 39756 w 539298"/>
                  <a:gd name="connsiteY15" fmla="*/ 0 h 1530626"/>
                  <a:gd name="connsiteX0" fmla="*/ 34248 w 533790"/>
                  <a:gd name="connsiteY0" fmla="*/ 0 h 1530626"/>
                  <a:gd name="connsiteX1" fmla="*/ 153518 w 533790"/>
                  <a:gd name="connsiteY1" fmla="*/ 268357 h 1530626"/>
                  <a:gd name="connsiteX2" fmla="*/ 401397 w 533790"/>
                  <a:gd name="connsiteY2" fmla="*/ 268357 h 1530626"/>
                  <a:gd name="connsiteX3" fmla="*/ 362239 w 533790"/>
                  <a:gd name="connsiteY3" fmla="*/ 49696 h 1530626"/>
                  <a:gd name="connsiteX4" fmla="*/ 403672 w 533790"/>
                  <a:gd name="connsiteY4" fmla="*/ 77358 h 1530626"/>
                  <a:gd name="connsiteX5" fmla="*/ 444507 w 533790"/>
                  <a:gd name="connsiteY5" fmla="*/ 303323 h 1530626"/>
                  <a:gd name="connsiteX6" fmla="*/ 445703 w 533790"/>
                  <a:gd name="connsiteY6" fmla="*/ 611197 h 1530626"/>
                  <a:gd name="connsiteX7" fmla="*/ 531205 w 533790"/>
                  <a:gd name="connsiteY7" fmla="*/ 1530626 h 1530626"/>
                  <a:gd name="connsiteX8" fmla="*/ 74005 w 533790"/>
                  <a:gd name="connsiteY8" fmla="*/ 1520687 h 1530626"/>
                  <a:gd name="connsiteX9" fmla="*/ 133639 w 533790"/>
                  <a:gd name="connsiteY9" fmla="*/ 695739 h 1530626"/>
                  <a:gd name="connsiteX10" fmla="*/ 4431 w 533790"/>
                  <a:gd name="connsiteY10" fmla="*/ 636105 h 1530626"/>
                  <a:gd name="connsiteX11" fmla="*/ 0 w 533790"/>
                  <a:gd name="connsiteY11" fmla="*/ 683405 h 1530626"/>
                  <a:gd name="connsiteX12" fmla="*/ 117593 w 533790"/>
                  <a:gd name="connsiteY12" fmla="*/ 649876 h 1530626"/>
                  <a:gd name="connsiteX13" fmla="*/ 118551 w 533790"/>
                  <a:gd name="connsiteY13" fmla="*/ 279493 h 1530626"/>
                  <a:gd name="connsiteX14" fmla="*/ 7784 w 533790"/>
                  <a:gd name="connsiteY14" fmla="*/ 16286 h 1530626"/>
                  <a:gd name="connsiteX15" fmla="*/ 34248 w 533790"/>
                  <a:gd name="connsiteY15" fmla="*/ 0 h 1530626"/>
                  <a:gd name="connsiteX0" fmla="*/ 43588 w 543130"/>
                  <a:gd name="connsiteY0" fmla="*/ 0 h 1530626"/>
                  <a:gd name="connsiteX1" fmla="*/ 162858 w 543130"/>
                  <a:gd name="connsiteY1" fmla="*/ 268357 h 1530626"/>
                  <a:gd name="connsiteX2" fmla="*/ 410737 w 543130"/>
                  <a:gd name="connsiteY2" fmla="*/ 268357 h 1530626"/>
                  <a:gd name="connsiteX3" fmla="*/ 371579 w 543130"/>
                  <a:gd name="connsiteY3" fmla="*/ 49696 h 1530626"/>
                  <a:gd name="connsiteX4" fmla="*/ 413012 w 543130"/>
                  <a:gd name="connsiteY4" fmla="*/ 77358 h 1530626"/>
                  <a:gd name="connsiteX5" fmla="*/ 453847 w 543130"/>
                  <a:gd name="connsiteY5" fmla="*/ 303323 h 1530626"/>
                  <a:gd name="connsiteX6" fmla="*/ 455043 w 543130"/>
                  <a:gd name="connsiteY6" fmla="*/ 611197 h 1530626"/>
                  <a:gd name="connsiteX7" fmla="*/ 540545 w 543130"/>
                  <a:gd name="connsiteY7" fmla="*/ 1530626 h 1530626"/>
                  <a:gd name="connsiteX8" fmla="*/ 83345 w 543130"/>
                  <a:gd name="connsiteY8" fmla="*/ 1520687 h 1530626"/>
                  <a:gd name="connsiteX9" fmla="*/ 142979 w 543130"/>
                  <a:gd name="connsiteY9" fmla="*/ 695739 h 1530626"/>
                  <a:gd name="connsiteX10" fmla="*/ 0 w 543130"/>
                  <a:gd name="connsiteY10" fmla="*/ 721486 h 1530626"/>
                  <a:gd name="connsiteX11" fmla="*/ 9340 w 543130"/>
                  <a:gd name="connsiteY11" fmla="*/ 683405 h 1530626"/>
                  <a:gd name="connsiteX12" fmla="*/ 126933 w 543130"/>
                  <a:gd name="connsiteY12" fmla="*/ 649876 h 1530626"/>
                  <a:gd name="connsiteX13" fmla="*/ 127891 w 543130"/>
                  <a:gd name="connsiteY13" fmla="*/ 279493 h 1530626"/>
                  <a:gd name="connsiteX14" fmla="*/ 17124 w 543130"/>
                  <a:gd name="connsiteY14" fmla="*/ 16286 h 1530626"/>
                  <a:gd name="connsiteX15" fmla="*/ 43588 w 543130"/>
                  <a:gd name="connsiteY15" fmla="*/ 0 h 1530626"/>
                  <a:gd name="connsiteX0" fmla="*/ 43588 w 543130"/>
                  <a:gd name="connsiteY0" fmla="*/ 0 h 1530626"/>
                  <a:gd name="connsiteX1" fmla="*/ 162858 w 543130"/>
                  <a:gd name="connsiteY1" fmla="*/ 268357 h 1530626"/>
                  <a:gd name="connsiteX2" fmla="*/ 410737 w 543130"/>
                  <a:gd name="connsiteY2" fmla="*/ 268357 h 1530626"/>
                  <a:gd name="connsiteX3" fmla="*/ 371579 w 543130"/>
                  <a:gd name="connsiteY3" fmla="*/ 49696 h 1530626"/>
                  <a:gd name="connsiteX4" fmla="*/ 413012 w 543130"/>
                  <a:gd name="connsiteY4" fmla="*/ 77358 h 1530626"/>
                  <a:gd name="connsiteX5" fmla="*/ 453847 w 543130"/>
                  <a:gd name="connsiteY5" fmla="*/ 303323 h 1530626"/>
                  <a:gd name="connsiteX6" fmla="*/ 455043 w 543130"/>
                  <a:gd name="connsiteY6" fmla="*/ 611197 h 1530626"/>
                  <a:gd name="connsiteX7" fmla="*/ 540545 w 543130"/>
                  <a:gd name="connsiteY7" fmla="*/ 1530626 h 1530626"/>
                  <a:gd name="connsiteX8" fmla="*/ 83345 w 543130"/>
                  <a:gd name="connsiteY8" fmla="*/ 1520687 h 1530626"/>
                  <a:gd name="connsiteX9" fmla="*/ 142979 w 543130"/>
                  <a:gd name="connsiteY9" fmla="*/ 695739 h 1530626"/>
                  <a:gd name="connsiteX10" fmla="*/ 0 w 543130"/>
                  <a:gd name="connsiteY10" fmla="*/ 721486 h 1530626"/>
                  <a:gd name="connsiteX11" fmla="*/ 6586 w 543130"/>
                  <a:gd name="connsiteY11" fmla="*/ 661371 h 1530626"/>
                  <a:gd name="connsiteX12" fmla="*/ 126933 w 543130"/>
                  <a:gd name="connsiteY12" fmla="*/ 649876 h 1530626"/>
                  <a:gd name="connsiteX13" fmla="*/ 127891 w 543130"/>
                  <a:gd name="connsiteY13" fmla="*/ 279493 h 1530626"/>
                  <a:gd name="connsiteX14" fmla="*/ 17124 w 543130"/>
                  <a:gd name="connsiteY14" fmla="*/ 16286 h 1530626"/>
                  <a:gd name="connsiteX15" fmla="*/ 43588 w 543130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91608 w 551393"/>
                  <a:gd name="connsiteY8" fmla="*/ 1520687 h 1530626"/>
                  <a:gd name="connsiteX9" fmla="*/ 151242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91608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64066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82596 w 551393"/>
                  <a:gd name="connsiteY3" fmla="*/ 66221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64066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7213"/>
                  <a:gd name="connsiteX1" fmla="*/ 171121 w 551393"/>
                  <a:gd name="connsiteY1" fmla="*/ 268357 h 1537213"/>
                  <a:gd name="connsiteX2" fmla="*/ 419000 w 551393"/>
                  <a:gd name="connsiteY2" fmla="*/ 268357 h 1537213"/>
                  <a:gd name="connsiteX3" fmla="*/ 382596 w 551393"/>
                  <a:gd name="connsiteY3" fmla="*/ 66221 h 1537213"/>
                  <a:gd name="connsiteX4" fmla="*/ 421275 w 551393"/>
                  <a:gd name="connsiteY4" fmla="*/ 77358 h 1537213"/>
                  <a:gd name="connsiteX5" fmla="*/ 462110 w 551393"/>
                  <a:gd name="connsiteY5" fmla="*/ 303323 h 1537213"/>
                  <a:gd name="connsiteX6" fmla="*/ 463306 w 551393"/>
                  <a:gd name="connsiteY6" fmla="*/ 611197 h 1537213"/>
                  <a:gd name="connsiteX7" fmla="*/ 548808 w 551393"/>
                  <a:gd name="connsiteY7" fmla="*/ 1530626 h 1537213"/>
                  <a:gd name="connsiteX8" fmla="*/ 64066 w 551393"/>
                  <a:gd name="connsiteY8" fmla="*/ 1537213 h 1537213"/>
                  <a:gd name="connsiteX9" fmla="*/ 134717 w 551393"/>
                  <a:gd name="connsiteY9" fmla="*/ 695739 h 1537213"/>
                  <a:gd name="connsiteX10" fmla="*/ 0 w 551393"/>
                  <a:gd name="connsiteY10" fmla="*/ 696698 h 1537213"/>
                  <a:gd name="connsiteX11" fmla="*/ 14849 w 551393"/>
                  <a:gd name="connsiteY11" fmla="*/ 661371 h 1537213"/>
                  <a:gd name="connsiteX12" fmla="*/ 135196 w 551393"/>
                  <a:gd name="connsiteY12" fmla="*/ 649876 h 1537213"/>
                  <a:gd name="connsiteX13" fmla="*/ 136154 w 551393"/>
                  <a:gd name="connsiteY13" fmla="*/ 279493 h 1537213"/>
                  <a:gd name="connsiteX14" fmla="*/ 25387 w 551393"/>
                  <a:gd name="connsiteY14" fmla="*/ 16286 h 1537213"/>
                  <a:gd name="connsiteX15" fmla="*/ 51851 w 551393"/>
                  <a:gd name="connsiteY15" fmla="*/ 0 h 1537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51393" h="1537213">
                    <a:moveTo>
                      <a:pt x="51851" y="0"/>
                    </a:moveTo>
                    <a:lnTo>
                      <a:pt x="171121" y="268357"/>
                    </a:lnTo>
                    <a:lnTo>
                      <a:pt x="419000" y="268357"/>
                    </a:lnTo>
                    <a:lnTo>
                      <a:pt x="382596" y="66221"/>
                    </a:lnTo>
                    <a:lnTo>
                      <a:pt x="421275" y="77358"/>
                    </a:lnTo>
                    <a:lnTo>
                      <a:pt x="462110" y="303323"/>
                    </a:lnTo>
                    <a:cubicBezTo>
                      <a:pt x="472788" y="369344"/>
                      <a:pt x="473644" y="522324"/>
                      <a:pt x="463306" y="611197"/>
                    </a:cubicBezTo>
                    <a:cubicBezTo>
                      <a:pt x="502543" y="961722"/>
                      <a:pt x="564854" y="1265204"/>
                      <a:pt x="548808" y="1530626"/>
                    </a:cubicBezTo>
                    <a:lnTo>
                      <a:pt x="64066" y="1537213"/>
                    </a:lnTo>
                    <a:lnTo>
                      <a:pt x="134717" y="695739"/>
                    </a:lnTo>
                    <a:lnTo>
                      <a:pt x="0" y="696698"/>
                    </a:lnTo>
                    <a:lnTo>
                      <a:pt x="14849" y="661371"/>
                    </a:lnTo>
                    <a:lnTo>
                      <a:pt x="135196" y="649876"/>
                    </a:lnTo>
                    <a:cubicBezTo>
                      <a:pt x="135515" y="526415"/>
                      <a:pt x="135835" y="402954"/>
                      <a:pt x="136154" y="279493"/>
                    </a:cubicBezTo>
                    <a:lnTo>
                      <a:pt x="25387" y="16286"/>
                    </a:lnTo>
                    <a:lnTo>
                      <a:pt x="5185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26D5786-7D08-4DB1-992A-602F927BBAD6}"/>
                </a:ext>
              </a:extLst>
            </p:cNvPr>
            <p:cNvSpPr/>
            <p:nvPr/>
          </p:nvSpPr>
          <p:spPr>
            <a:xfrm>
              <a:off x="1666217" y="3867149"/>
              <a:ext cx="521429" cy="319685"/>
            </a:xfrm>
            <a:custGeom>
              <a:avLst/>
              <a:gdLst>
                <a:gd name="connsiteX0" fmla="*/ 266379 w 551393"/>
                <a:gd name="connsiteY0" fmla="*/ 0 h 338056"/>
                <a:gd name="connsiteX1" fmla="*/ 285013 w 551393"/>
                <a:gd name="connsiteY1" fmla="*/ 0 h 338056"/>
                <a:gd name="connsiteX2" fmla="*/ 303894 w 551393"/>
                <a:gd name="connsiteY2" fmla="*/ 18881 h 338056"/>
                <a:gd name="connsiteX3" fmla="*/ 303894 w 551393"/>
                <a:gd name="connsiteY3" fmla="*/ 45787 h 338056"/>
                <a:gd name="connsiteX4" fmla="*/ 331259 w 551393"/>
                <a:gd name="connsiteY4" fmla="*/ 48545 h 338056"/>
                <a:gd name="connsiteX5" fmla="*/ 551393 w 551393"/>
                <a:gd name="connsiteY5" fmla="*/ 318641 h 338056"/>
                <a:gd name="connsiteX6" fmla="*/ 549436 w 551393"/>
                <a:gd name="connsiteY6" fmla="*/ 338056 h 338056"/>
                <a:gd name="connsiteX7" fmla="*/ 1957 w 551393"/>
                <a:gd name="connsiteY7" fmla="*/ 338056 h 338056"/>
                <a:gd name="connsiteX8" fmla="*/ 0 w 551393"/>
                <a:gd name="connsiteY8" fmla="*/ 318641 h 338056"/>
                <a:gd name="connsiteX9" fmla="*/ 220134 w 551393"/>
                <a:gd name="connsiteY9" fmla="*/ 48545 h 338056"/>
                <a:gd name="connsiteX10" fmla="*/ 247498 w 551393"/>
                <a:gd name="connsiteY10" fmla="*/ 45787 h 338056"/>
                <a:gd name="connsiteX11" fmla="*/ 247498 w 551393"/>
                <a:gd name="connsiteY11" fmla="*/ 18881 h 338056"/>
                <a:gd name="connsiteX12" fmla="*/ 266379 w 551393"/>
                <a:gd name="connsiteY12" fmla="*/ 0 h 338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1393" h="338056">
                  <a:moveTo>
                    <a:pt x="266379" y="0"/>
                  </a:moveTo>
                  <a:lnTo>
                    <a:pt x="285013" y="0"/>
                  </a:lnTo>
                  <a:cubicBezTo>
                    <a:pt x="295441" y="0"/>
                    <a:pt x="303894" y="8453"/>
                    <a:pt x="303894" y="18881"/>
                  </a:cubicBezTo>
                  <a:lnTo>
                    <a:pt x="303894" y="45787"/>
                  </a:lnTo>
                  <a:lnTo>
                    <a:pt x="331259" y="48545"/>
                  </a:lnTo>
                  <a:cubicBezTo>
                    <a:pt x="456889" y="74253"/>
                    <a:pt x="551393" y="185410"/>
                    <a:pt x="551393" y="318641"/>
                  </a:cubicBezTo>
                  <a:lnTo>
                    <a:pt x="549436" y="338056"/>
                  </a:lnTo>
                  <a:lnTo>
                    <a:pt x="1957" y="338056"/>
                  </a:lnTo>
                  <a:lnTo>
                    <a:pt x="0" y="318641"/>
                  </a:lnTo>
                  <a:cubicBezTo>
                    <a:pt x="0" y="185410"/>
                    <a:pt x="94504" y="74253"/>
                    <a:pt x="220134" y="48545"/>
                  </a:cubicBezTo>
                  <a:lnTo>
                    <a:pt x="247498" y="45787"/>
                  </a:lnTo>
                  <a:lnTo>
                    <a:pt x="247498" y="18881"/>
                  </a:lnTo>
                  <a:cubicBezTo>
                    <a:pt x="247498" y="8453"/>
                    <a:pt x="255951" y="0"/>
                    <a:pt x="2663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C4E46-8A9D-4900-AE18-E05E6A326170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C5A825F-0EE8-4E3A-83EF-07BE4BC281E3}"/>
              </a:ext>
            </a:extLst>
          </p:cNvPr>
          <p:cNvSpPr/>
          <p:nvPr userDrawn="1"/>
        </p:nvSpPr>
        <p:spPr>
          <a:xfrm rot="8736033">
            <a:off x="47290" y="-101596"/>
            <a:ext cx="2062038" cy="1342703"/>
          </a:xfrm>
          <a:custGeom>
            <a:avLst/>
            <a:gdLst>
              <a:gd name="connsiteX0" fmla="*/ 211797 w 2062038"/>
              <a:gd name="connsiteY0" fmla="*/ 827255 h 1342703"/>
              <a:gd name="connsiteX1" fmla="*/ 0 w 2062038"/>
              <a:gd name="connsiteY1" fmla="*/ 682237 h 1342703"/>
              <a:gd name="connsiteX2" fmla="*/ 2296 w 2062038"/>
              <a:gd name="connsiteY2" fmla="*/ 674390 h 1342703"/>
              <a:gd name="connsiteX3" fmla="*/ 605953 w 2062038"/>
              <a:gd name="connsiteY3" fmla="*/ 352769 h 1342703"/>
              <a:gd name="connsiteX4" fmla="*/ 754394 w 2062038"/>
              <a:gd name="connsiteY4" fmla="*/ 290919 h 1342703"/>
              <a:gd name="connsiteX5" fmla="*/ 1754511 w 2062038"/>
              <a:gd name="connsiteY5" fmla="*/ 137531 h 1342703"/>
              <a:gd name="connsiteX6" fmla="*/ 1987686 w 2062038"/>
              <a:gd name="connsiteY6" fmla="*/ 716449 h 1342703"/>
              <a:gd name="connsiteX7" fmla="*/ 1968512 w 2062038"/>
              <a:gd name="connsiteY7" fmla="*/ 837675 h 1342703"/>
              <a:gd name="connsiteX8" fmla="*/ 2029483 w 2062038"/>
              <a:gd name="connsiteY8" fmla="*/ 1050942 h 1342703"/>
              <a:gd name="connsiteX9" fmla="*/ 2062038 w 2062038"/>
              <a:gd name="connsiteY9" fmla="*/ 1074205 h 1342703"/>
              <a:gd name="connsiteX10" fmla="*/ 1878198 w 2062038"/>
              <a:gd name="connsiteY10" fmla="*/ 1342703 h 1342703"/>
              <a:gd name="connsiteX11" fmla="*/ 1878114 w 2062038"/>
              <a:gd name="connsiteY11" fmla="*/ 1342595 h 1342703"/>
              <a:gd name="connsiteX12" fmla="*/ 1847286 w 2062038"/>
              <a:gd name="connsiteY12" fmla="*/ 1315158 h 1342703"/>
              <a:gd name="connsiteX13" fmla="*/ 1693279 w 2062038"/>
              <a:gd name="connsiteY13" fmla="*/ 1233516 h 1342703"/>
              <a:gd name="connsiteX14" fmla="*/ 1639470 w 2062038"/>
              <a:gd name="connsiteY14" fmla="*/ 953335 h 1342703"/>
              <a:gd name="connsiteX15" fmla="*/ 1646892 w 2062038"/>
              <a:gd name="connsiteY15" fmla="*/ 542031 h 1342703"/>
              <a:gd name="connsiteX16" fmla="*/ 1085910 w 2062038"/>
              <a:gd name="connsiteY16" fmla="*/ 319370 h 1342703"/>
              <a:gd name="connsiteX17" fmla="*/ 879950 w 2062038"/>
              <a:gd name="connsiteY17" fmla="*/ 612540 h 1342703"/>
              <a:gd name="connsiteX18" fmla="*/ 879950 w 2062038"/>
              <a:gd name="connsiteY18" fmla="*/ 619344 h 1342703"/>
              <a:gd name="connsiteX19" fmla="*/ 673370 w 2062038"/>
              <a:gd name="connsiteY19" fmla="*/ 697275 h 1342703"/>
              <a:gd name="connsiteX20" fmla="*/ 274436 w 2062038"/>
              <a:gd name="connsiteY20" fmla="*/ 704697 h 1342703"/>
              <a:gd name="connsiteX21" fmla="*/ 224124 w 2062038"/>
              <a:gd name="connsiteY21" fmla="*/ 786493 h 1342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2038" h="1342703">
                <a:moveTo>
                  <a:pt x="211797" y="827255"/>
                </a:moveTo>
                <a:lnTo>
                  <a:pt x="0" y="682237"/>
                </a:lnTo>
                <a:lnTo>
                  <a:pt x="2296" y="674390"/>
                </a:lnTo>
                <a:cubicBezTo>
                  <a:pt x="155684" y="303908"/>
                  <a:pt x="374015" y="338544"/>
                  <a:pt x="605953" y="352769"/>
                </a:cubicBezTo>
                <a:cubicBezTo>
                  <a:pt x="662237" y="355862"/>
                  <a:pt x="717283" y="332977"/>
                  <a:pt x="754394" y="290919"/>
                </a:cubicBezTo>
                <a:cubicBezTo>
                  <a:pt x="969014" y="46611"/>
                  <a:pt x="1336404" y="-138321"/>
                  <a:pt x="1754511" y="137531"/>
                </a:cubicBezTo>
                <a:cubicBezTo>
                  <a:pt x="1902951" y="235254"/>
                  <a:pt x="1999438" y="582852"/>
                  <a:pt x="1987686" y="716449"/>
                </a:cubicBezTo>
                <a:cubicBezTo>
                  <a:pt x="1982738" y="768403"/>
                  <a:pt x="1975316" y="806749"/>
                  <a:pt x="1968512" y="837675"/>
                </a:cubicBezTo>
                <a:cubicBezTo>
                  <a:pt x="1951349" y="916070"/>
                  <a:pt x="1975586" y="996205"/>
                  <a:pt x="2029483" y="1050942"/>
                </a:cubicBezTo>
                <a:lnTo>
                  <a:pt x="2062038" y="1074205"/>
                </a:lnTo>
                <a:lnTo>
                  <a:pt x="1878198" y="1342703"/>
                </a:lnTo>
                <a:lnTo>
                  <a:pt x="1878114" y="1342595"/>
                </a:lnTo>
                <a:cubicBezTo>
                  <a:pt x="1868740" y="1332553"/>
                  <a:pt x="1858419" y="1323353"/>
                  <a:pt x="1847286" y="1315158"/>
                </a:cubicBezTo>
                <a:cubicBezTo>
                  <a:pt x="1797187" y="1278048"/>
                  <a:pt x="1745233" y="1246505"/>
                  <a:pt x="1693279" y="1233516"/>
                </a:cubicBezTo>
                <a:cubicBezTo>
                  <a:pt x="1471237" y="1178469"/>
                  <a:pt x="1427323" y="1103012"/>
                  <a:pt x="1639470" y="953335"/>
                </a:cubicBezTo>
                <a:cubicBezTo>
                  <a:pt x="1810794" y="833345"/>
                  <a:pt x="1722349" y="669442"/>
                  <a:pt x="1646892" y="542031"/>
                </a:cubicBezTo>
                <a:cubicBezTo>
                  <a:pt x="1523191" y="332359"/>
                  <a:pt x="1305479" y="295867"/>
                  <a:pt x="1085910" y="319370"/>
                </a:cubicBezTo>
                <a:cubicBezTo>
                  <a:pt x="923863" y="336070"/>
                  <a:pt x="886135" y="464719"/>
                  <a:pt x="879950" y="612540"/>
                </a:cubicBezTo>
                <a:cubicBezTo>
                  <a:pt x="879950" y="615014"/>
                  <a:pt x="879950" y="616870"/>
                  <a:pt x="879950" y="619344"/>
                </a:cubicBezTo>
                <a:cubicBezTo>
                  <a:pt x="878713" y="726963"/>
                  <a:pt x="746972" y="775206"/>
                  <a:pt x="673370" y="697275"/>
                </a:cubicBezTo>
                <a:cubicBezTo>
                  <a:pt x="584306" y="603263"/>
                  <a:pt x="452565" y="475851"/>
                  <a:pt x="274436" y="704697"/>
                </a:cubicBezTo>
                <a:cubicBezTo>
                  <a:pt x="252789" y="732452"/>
                  <a:pt x="236234" y="759773"/>
                  <a:pt x="224124" y="786493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DB54B7C-B64B-465F-BA40-97AA6D6E0E7E}"/>
              </a:ext>
            </a:extLst>
          </p:cNvPr>
          <p:cNvSpPr/>
          <p:nvPr userDrawn="1"/>
        </p:nvSpPr>
        <p:spPr>
          <a:xfrm rot="19928977">
            <a:off x="11013434" y="5741877"/>
            <a:ext cx="1157545" cy="778623"/>
          </a:xfrm>
          <a:custGeom>
            <a:avLst/>
            <a:gdLst>
              <a:gd name="connsiteX0" fmla="*/ 928294 w 1157545"/>
              <a:gd name="connsiteY0" fmla="*/ 31386 h 778623"/>
              <a:gd name="connsiteX1" fmla="*/ 1016454 w 1157545"/>
              <a:gd name="connsiteY1" fmla="*/ 78623 h 778623"/>
              <a:gd name="connsiteX2" fmla="*/ 1149755 w 1157545"/>
              <a:gd name="connsiteY2" fmla="*/ 409578 h 778623"/>
              <a:gd name="connsiteX3" fmla="*/ 1138793 w 1157545"/>
              <a:gd name="connsiteY3" fmla="*/ 478879 h 778623"/>
              <a:gd name="connsiteX4" fmla="*/ 1148739 w 1157545"/>
              <a:gd name="connsiteY4" fmla="*/ 565242 h 778623"/>
              <a:gd name="connsiteX5" fmla="*/ 1157545 w 1157545"/>
              <a:gd name="connsiteY5" fmla="*/ 577813 h 778623"/>
              <a:gd name="connsiteX6" fmla="*/ 1066593 w 1157545"/>
              <a:gd name="connsiteY6" fmla="*/ 749952 h 778623"/>
              <a:gd name="connsiteX7" fmla="*/ 1025869 w 1157545"/>
              <a:gd name="connsiteY7" fmla="*/ 723338 h 778623"/>
              <a:gd name="connsiteX8" fmla="*/ 981449 w 1157545"/>
              <a:gd name="connsiteY8" fmla="*/ 705173 h 778623"/>
              <a:gd name="connsiteX9" fmla="*/ 950688 w 1157545"/>
              <a:gd name="connsiteY9" fmla="*/ 544999 h 778623"/>
              <a:gd name="connsiteX10" fmla="*/ 954930 w 1157545"/>
              <a:gd name="connsiteY10" fmla="*/ 309866 h 778623"/>
              <a:gd name="connsiteX11" fmla="*/ 634231 w 1157545"/>
              <a:gd name="connsiteY11" fmla="*/ 182577 h 778623"/>
              <a:gd name="connsiteX12" fmla="*/ 516488 w 1157545"/>
              <a:gd name="connsiteY12" fmla="*/ 350175 h 778623"/>
              <a:gd name="connsiteX13" fmla="*/ 516488 w 1157545"/>
              <a:gd name="connsiteY13" fmla="*/ 354065 h 778623"/>
              <a:gd name="connsiteX14" fmla="*/ 398391 w 1157545"/>
              <a:gd name="connsiteY14" fmla="*/ 398616 h 778623"/>
              <a:gd name="connsiteX15" fmla="*/ 170330 w 1157545"/>
              <a:gd name="connsiteY15" fmla="*/ 402859 h 778623"/>
              <a:gd name="connsiteX16" fmla="*/ 242461 w 1157545"/>
              <a:gd name="connsiteY16" fmla="*/ 687493 h 778623"/>
              <a:gd name="connsiteX17" fmla="*/ 270107 w 1157545"/>
              <a:gd name="connsiteY17" fmla="*/ 777988 h 778623"/>
              <a:gd name="connsiteX18" fmla="*/ 269524 w 1157545"/>
              <a:gd name="connsiteY18" fmla="*/ 778623 h 778623"/>
              <a:gd name="connsiteX19" fmla="*/ 32151 w 1157545"/>
              <a:gd name="connsiteY19" fmla="*/ 653204 h 778623"/>
              <a:gd name="connsiteX20" fmla="*/ 26776 w 1157545"/>
              <a:gd name="connsiteY20" fmla="*/ 645063 h 778623"/>
              <a:gd name="connsiteX21" fmla="*/ 14753 w 1157545"/>
              <a:gd name="connsiteY21" fmla="*/ 385533 h 778623"/>
              <a:gd name="connsiteX22" fmla="*/ 359851 w 1157545"/>
              <a:gd name="connsiteY22" fmla="*/ 201670 h 778623"/>
              <a:gd name="connsiteX23" fmla="*/ 444710 w 1157545"/>
              <a:gd name="connsiteY23" fmla="*/ 166312 h 778623"/>
              <a:gd name="connsiteX24" fmla="*/ 928294 w 1157545"/>
              <a:gd name="connsiteY24" fmla="*/ 31386 h 778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157545" h="778623">
                <a:moveTo>
                  <a:pt x="928294" y="31386"/>
                </a:moveTo>
                <a:cubicBezTo>
                  <a:pt x="957152" y="43315"/>
                  <a:pt x="986576" y="58911"/>
                  <a:pt x="1016454" y="78623"/>
                </a:cubicBezTo>
                <a:cubicBezTo>
                  <a:pt x="1101314" y="134489"/>
                  <a:pt x="1156473" y="333203"/>
                  <a:pt x="1149755" y="409578"/>
                </a:cubicBezTo>
                <a:cubicBezTo>
                  <a:pt x="1146927" y="439278"/>
                  <a:pt x="1142684" y="461200"/>
                  <a:pt x="1138793" y="478879"/>
                </a:cubicBezTo>
                <a:cubicBezTo>
                  <a:pt x="1132253" y="508757"/>
                  <a:pt x="1136230" y="539077"/>
                  <a:pt x="1148739" y="565242"/>
                </a:cubicBezTo>
                <a:lnTo>
                  <a:pt x="1157545" y="577813"/>
                </a:lnTo>
                <a:lnTo>
                  <a:pt x="1066593" y="749952"/>
                </a:lnTo>
                <a:lnTo>
                  <a:pt x="1025869" y="723338"/>
                </a:lnTo>
                <a:cubicBezTo>
                  <a:pt x="1011151" y="715250"/>
                  <a:pt x="996300" y="708885"/>
                  <a:pt x="981449" y="705173"/>
                </a:cubicBezTo>
                <a:cubicBezTo>
                  <a:pt x="854513" y="673704"/>
                  <a:pt x="829409" y="630567"/>
                  <a:pt x="950688" y="544999"/>
                </a:cubicBezTo>
                <a:cubicBezTo>
                  <a:pt x="1048630" y="476404"/>
                  <a:pt x="998068" y="382704"/>
                  <a:pt x="954930" y="309866"/>
                </a:cubicBezTo>
                <a:cubicBezTo>
                  <a:pt x="884215" y="190002"/>
                  <a:pt x="759753" y="169140"/>
                  <a:pt x="634231" y="182577"/>
                </a:cubicBezTo>
                <a:cubicBezTo>
                  <a:pt x="541592" y="192123"/>
                  <a:pt x="520024" y="265669"/>
                  <a:pt x="516488" y="350175"/>
                </a:cubicBezTo>
                <a:cubicBezTo>
                  <a:pt x="516488" y="351590"/>
                  <a:pt x="516488" y="352650"/>
                  <a:pt x="516488" y="354065"/>
                </a:cubicBezTo>
                <a:cubicBezTo>
                  <a:pt x="515781" y="415588"/>
                  <a:pt x="440468" y="443168"/>
                  <a:pt x="398391" y="398616"/>
                </a:cubicBezTo>
                <a:cubicBezTo>
                  <a:pt x="347475" y="344871"/>
                  <a:pt x="272162" y="272033"/>
                  <a:pt x="170330" y="402859"/>
                </a:cubicBezTo>
                <a:cubicBezTo>
                  <a:pt x="71327" y="529795"/>
                  <a:pt x="158662" y="640820"/>
                  <a:pt x="242461" y="687493"/>
                </a:cubicBezTo>
                <a:cubicBezTo>
                  <a:pt x="276140" y="706322"/>
                  <a:pt x="285753" y="747227"/>
                  <a:pt x="270107" y="777988"/>
                </a:cubicBezTo>
                <a:lnTo>
                  <a:pt x="269524" y="778623"/>
                </a:lnTo>
                <a:lnTo>
                  <a:pt x="32151" y="653204"/>
                </a:lnTo>
                <a:lnTo>
                  <a:pt x="26776" y="645063"/>
                </a:lnTo>
                <a:cubicBezTo>
                  <a:pt x="-3986" y="595208"/>
                  <a:pt x="-8583" y="442460"/>
                  <a:pt x="14753" y="385533"/>
                </a:cubicBezTo>
                <a:cubicBezTo>
                  <a:pt x="102442" y="173737"/>
                  <a:pt x="227257" y="193538"/>
                  <a:pt x="359851" y="201670"/>
                </a:cubicBezTo>
                <a:cubicBezTo>
                  <a:pt x="392027" y="203438"/>
                  <a:pt x="423496" y="190356"/>
                  <a:pt x="444710" y="166312"/>
                </a:cubicBezTo>
                <a:cubicBezTo>
                  <a:pt x="552067" y="44105"/>
                  <a:pt x="726289" y="-52114"/>
                  <a:pt x="928294" y="31386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">
            <a:extLst>
              <a:ext uri="{FF2B5EF4-FFF2-40B4-BE49-F238E27FC236}">
                <a16:creationId xmlns:a16="http://schemas.microsoft.com/office/drawing/2014/main" id="{22076317-9A77-4E39-AE9D-46F30709B4B1}"/>
              </a:ext>
            </a:extLst>
          </p:cNvPr>
          <p:cNvSpPr/>
          <p:nvPr userDrawn="1"/>
        </p:nvSpPr>
        <p:spPr>
          <a:xfrm rot="17307127">
            <a:off x="10163005" y="5715988"/>
            <a:ext cx="842153" cy="797238"/>
          </a:xfrm>
          <a:custGeom>
            <a:avLst/>
            <a:gdLst>
              <a:gd name="connsiteX0" fmla="*/ 3563995 w 3571875"/>
              <a:gd name="connsiteY0" fmla="*/ 2018692 h 3381375"/>
              <a:gd name="connsiteX1" fmla="*/ 3259195 w 3571875"/>
              <a:gd name="connsiteY1" fmla="*/ 1688175 h 3381375"/>
              <a:gd name="connsiteX2" fmla="*/ 3067742 w 3571875"/>
              <a:gd name="connsiteY2" fmla="*/ 1290029 h 3381375"/>
              <a:gd name="connsiteX3" fmla="*/ 3097270 w 3571875"/>
              <a:gd name="connsiteY3" fmla="*/ 1103340 h 3381375"/>
              <a:gd name="connsiteX4" fmla="*/ 2738177 w 3571875"/>
              <a:gd name="connsiteY4" fmla="*/ 211799 h 3381375"/>
              <a:gd name="connsiteX5" fmla="*/ 1197984 w 3571875"/>
              <a:gd name="connsiteY5" fmla="*/ 448019 h 3381375"/>
              <a:gd name="connsiteX6" fmla="*/ 969384 w 3571875"/>
              <a:gd name="connsiteY6" fmla="*/ 543269 h 3381375"/>
              <a:gd name="connsiteX7" fmla="*/ 39744 w 3571875"/>
              <a:gd name="connsiteY7" fmla="*/ 1038569 h 3381375"/>
              <a:gd name="connsiteX8" fmla="*/ 72129 w 3571875"/>
              <a:gd name="connsiteY8" fmla="*/ 1737704 h 3381375"/>
              <a:gd name="connsiteX9" fmla="*/ 155949 w 3571875"/>
              <a:gd name="connsiteY9" fmla="*/ 2333970 h 3381375"/>
              <a:gd name="connsiteX10" fmla="*/ 724592 w 3571875"/>
              <a:gd name="connsiteY10" fmla="*/ 3295995 h 3381375"/>
              <a:gd name="connsiteX11" fmla="*/ 2052377 w 3571875"/>
              <a:gd name="connsiteY11" fmla="*/ 3293137 h 3381375"/>
              <a:gd name="connsiteX12" fmla="*/ 2053329 w 3571875"/>
              <a:gd name="connsiteY12" fmla="*/ 3294090 h 3381375"/>
              <a:gd name="connsiteX13" fmla="*/ 2053329 w 3571875"/>
              <a:gd name="connsiteY13" fmla="*/ 3294090 h 3381375"/>
              <a:gd name="connsiteX14" fmla="*/ 2053329 w 3571875"/>
              <a:gd name="connsiteY14" fmla="*/ 3294090 h 3381375"/>
              <a:gd name="connsiteX15" fmla="*/ 3150609 w 3571875"/>
              <a:gd name="connsiteY15" fmla="*/ 2945474 h 3381375"/>
              <a:gd name="connsiteX16" fmla="*/ 3563995 w 3571875"/>
              <a:gd name="connsiteY16" fmla="*/ 2018692 h 3381375"/>
              <a:gd name="connsiteX17" fmla="*/ 2525770 w 3571875"/>
              <a:gd name="connsiteY17" fmla="*/ 2945474 h 3381375"/>
              <a:gd name="connsiteX18" fmla="*/ 1897119 w 3571875"/>
              <a:gd name="connsiteY18" fmla="*/ 2853082 h 3381375"/>
              <a:gd name="connsiteX19" fmla="*/ 1736147 w 3571875"/>
              <a:gd name="connsiteY19" fmla="*/ 2662582 h 3381375"/>
              <a:gd name="connsiteX20" fmla="*/ 1487544 w 3571875"/>
              <a:gd name="connsiteY20" fmla="*/ 2900707 h 3381375"/>
              <a:gd name="connsiteX21" fmla="*/ 500754 w 3571875"/>
              <a:gd name="connsiteY21" fmla="*/ 2563522 h 3381375"/>
              <a:gd name="connsiteX22" fmla="*/ 662679 w 3571875"/>
              <a:gd name="connsiteY22" fmla="*/ 2166330 h 3381375"/>
              <a:gd name="connsiteX23" fmla="*/ 653154 w 3571875"/>
              <a:gd name="connsiteY23" fmla="*/ 1852004 h 3381375"/>
              <a:gd name="connsiteX24" fmla="*/ 458844 w 3571875"/>
              <a:gd name="connsiteY24" fmla="*/ 1085242 h 3381375"/>
              <a:gd name="connsiteX25" fmla="*/ 1073207 w 3571875"/>
              <a:gd name="connsiteY25" fmla="*/ 1073812 h 3381375"/>
              <a:gd name="connsiteX26" fmla="*/ 1391342 w 3571875"/>
              <a:gd name="connsiteY26" fmla="*/ 953797 h 3381375"/>
              <a:gd name="connsiteX27" fmla="*/ 1391342 w 3571875"/>
              <a:gd name="connsiteY27" fmla="*/ 943319 h 3381375"/>
              <a:gd name="connsiteX28" fmla="*/ 1708524 w 3571875"/>
              <a:gd name="connsiteY28" fmla="*/ 491834 h 3381375"/>
              <a:gd name="connsiteX29" fmla="*/ 2572442 w 3571875"/>
              <a:gd name="connsiteY29" fmla="*/ 834734 h 3381375"/>
              <a:gd name="connsiteX30" fmla="*/ 2561012 w 3571875"/>
              <a:gd name="connsiteY30" fmla="*/ 1468147 h 3381375"/>
              <a:gd name="connsiteX31" fmla="*/ 2643879 w 3571875"/>
              <a:gd name="connsiteY31" fmla="*/ 1899629 h 3381375"/>
              <a:gd name="connsiteX32" fmla="*/ 2881052 w 3571875"/>
              <a:gd name="connsiteY32" fmla="*/ 2025359 h 3381375"/>
              <a:gd name="connsiteX33" fmla="*/ 3013449 w 3571875"/>
              <a:gd name="connsiteY33" fmla="*/ 2234910 h 3381375"/>
              <a:gd name="connsiteX34" fmla="*/ 2525770 w 3571875"/>
              <a:gd name="connsiteY34" fmla="*/ 2945474 h 338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571875" h="3381375">
                <a:moveTo>
                  <a:pt x="3563995" y="2018692"/>
                </a:moveTo>
                <a:cubicBezTo>
                  <a:pt x="3504939" y="1839622"/>
                  <a:pt x="3367779" y="1740562"/>
                  <a:pt x="3259195" y="1688175"/>
                </a:cubicBezTo>
                <a:cubicBezTo>
                  <a:pt x="3110604" y="1616737"/>
                  <a:pt x="3032499" y="1451002"/>
                  <a:pt x="3067742" y="1290029"/>
                </a:cubicBezTo>
                <a:cubicBezTo>
                  <a:pt x="3078220" y="1242404"/>
                  <a:pt x="3089649" y="1183350"/>
                  <a:pt x="3097270" y="1103340"/>
                </a:cubicBezTo>
                <a:cubicBezTo>
                  <a:pt x="3115367" y="897599"/>
                  <a:pt x="2966777" y="362294"/>
                  <a:pt x="2738177" y="211799"/>
                </a:cubicBezTo>
                <a:cubicBezTo>
                  <a:pt x="2094287" y="-213016"/>
                  <a:pt x="1528502" y="71782"/>
                  <a:pt x="1197984" y="448019"/>
                </a:cubicBezTo>
                <a:cubicBezTo>
                  <a:pt x="1140834" y="512789"/>
                  <a:pt x="1056062" y="548032"/>
                  <a:pt x="969384" y="543269"/>
                </a:cubicBezTo>
                <a:cubicBezTo>
                  <a:pt x="612197" y="521362"/>
                  <a:pt x="275964" y="468022"/>
                  <a:pt x="39744" y="1038569"/>
                </a:cubicBezTo>
                <a:cubicBezTo>
                  <a:pt x="-23121" y="1191922"/>
                  <a:pt x="-10738" y="1603402"/>
                  <a:pt x="72129" y="1737704"/>
                </a:cubicBezTo>
                <a:cubicBezTo>
                  <a:pt x="277869" y="2073937"/>
                  <a:pt x="364547" y="1985354"/>
                  <a:pt x="155949" y="2333970"/>
                </a:cubicBezTo>
                <a:cubicBezTo>
                  <a:pt x="-84081" y="2734972"/>
                  <a:pt x="276917" y="3127402"/>
                  <a:pt x="724592" y="3295995"/>
                </a:cubicBezTo>
                <a:cubicBezTo>
                  <a:pt x="1363719" y="3559837"/>
                  <a:pt x="1736147" y="3043582"/>
                  <a:pt x="2052377" y="3293137"/>
                </a:cubicBezTo>
                <a:lnTo>
                  <a:pt x="2053329" y="3294090"/>
                </a:lnTo>
                <a:cubicBezTo>
                  <a:pt x="2053329" y="3294090"/>
                  <a:pt x="2053329" y="3294090"/>
                  <a:pt x="2053329" y="3294090"/>
                </a:cubicBezTo>
                <a:cubicBezTo>
                  <a:pt x="2053329" y="3294090"/>
                  <a:pt x="2053329" y="3294090"/>
                  <a:pt x="2053329" y="3294090"/>
                </a:cubicBezTo>
                <a:cubicBezTo>
                  <a:pt x="2526722" y="3519832"/>
                  <a:pt x="2890577" y="3277897"/>
                  <a:pt x="3150609" y="2945474"/>
                </a:cubicBezTo>
                <a:cubicBezTo>
                  <a:pt x="3388734" y="2642580"/>
                  <a:pt x="3649720" y="2535899"/>
                  <a:pt x="3563995" y="2018692"/>
                </a:cubicBezTo>
                <a:close/>
                <a:moveTo>
                  <a:pt x="2525770" y="2945474"/>
                </a:moveTo>
                <a:cubicBezTo>
                  <a:pt x="2316219" y="3144547"/>
                  <a:pt x="2058092" y="2975002"/>
                  <a:pt x="1897119" y="2853082"/>
                </a:cubicBezTo>
                <a:cubicBezTo>
                  <a:pt x="1788534" y="2771167"/>
                  <a:pt x="1791392" y="2613052"/>
                  <a:pt x="1736147" y="2662582"/>
                </a:cubicBezTo>
                <a:cubicBezTo>
                  <a:pt x="1664709" y="2726399"/>
                  <a:pt x="1569459" y="2852130"/>
                  <a:pt x="1487544" y="2900707"/>
                </a:cubicBezTo>
                <a:cubicBezTo>
                  <a:pt x="1126547" y="3111210"/>
                  <a:pt x="636962" y="3001672"/>
                  <a:pt x="500754" y="2563522"/>
                </a:cubicBezTo>
                <a:cubicBezTo>
                  <a:pt x="434079" y="2346352"/>
                  <a:pt x="532187" y="2248245"/>
                  <a:pt x="662679" y="2166330"/>
                </a:cubicBezTo>
                <a:cubicBezTo>
                  <a:pt x="779837" y="2092987"/>
                  <a:pt x="774122" y="1919632"/>
                  <a:pt x="653154" y="1852004"/>
                </a:cubicBezTo>
                <a:cubicBezTo>
                  <a:pt x="427412" y="1726275"/>
                  <a:pt x="192144" y="1427189"/>
                  <a:pt x="458844" y="1085242"/>
                </a:cubicBezTo>
                <a:cubicBezTo>
                  <a:pt x="733164" y="732817"/>
                  <a:pt x="936047" y="929032"/>
                  <a:pt x="1073207" y="1073812"/>
                </a:cubicBezTo>
                <a:cubicBezTo>
                  <a:pt x="1186554" y="1193827"/>
                  <a:pt x="1389437" y="1119532"/>
                  <a:pt x="1391342" y="953797"/>
                </a:cubicBezTo>
                <a:cubicBezTo>
                  <a:pt x="1391342" y="949987"/>
                  <a:pt x="1391342" y="947129"/>
                  <a:pt x="1391342" y="943319"/>
                </a:cubicBezTo>
                <a:cubicBezTo>
                  <a:pt x="1400867" y="715672"/>
                  <a:pt x="1458969" y="517552"/>
                  <a:pt x="1708524" y="491834"/>
                </a:cubicBezTo>
                <a:cubicBezTo>
                  <a:pt x="2046662" y="455639"/>
                  <a:pt x="2381942" y="511837"/>
                  <a:pt x="2572442" y="834734"/>
                </a:cubicBezTo>
                <a:cubicBezTo>
                  <a:pt x="2688647" y="1030949"/>
                  <a:pt x="2824854" y="1283362"/>
                  <a:pt x="2561012" y="1468147"/>
                </a:cubicBezTo>
                <a:cubicBezTo>
                  <a:pt x="2234304" y="1698652"/>
                  <a:pt x="2301932" y="1814857"/>
                  <a:pt x="2643879" y="1899629"/>
                </a:cubicBezTo>
                <a:cubicBezTo>
                  <a:pt x="2723889" y="1919632"/>
                  <a:pt x="2803899" y="1968209"/>
                  <a:pt x="2881052" y="2025359"/>
                </a:cubicBezTo>
                <a:cubicBezTo>
                  <a:pt x="2949632" y="2075842"/>
                  <a:pt x="2998209" y="2151090"/>
                  <a:pt x="3013449" y="2234910"/>
                </a:cubicBezTo>
                <a:cubicBezTo>
                  <a:pt x="3079172" y="2606385"/>
                  <a:pt x="2737224" y="2743545"/>
                  <a:pt x="2525770" y="294547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">
            <a:extLst>
              <a:ext uri="{FF2B5EF4-FFF2-40B4-BE49-F238E27FC236}">
                <a16:creationId xmlns:a16="http://schemas.microsoft.com/office/drawing/2014/main" id="{17643AFC-76CD-4508-BA40-5AF32458912A}"/>
              </a:ext>
            </a:extLst>
          </p:cNvPr>
          <p:cNvSpPr/>
          <p:nvPr userDrawn="1"/>
        </p:nvSpPr>
        <p:spPr>
          <a:xfrm rot="20336913">
            <a:off x="10928530" y="5061567"/>
            <a:ext cx="661037" cy="685620"/>
          </a:xfrm>
          <a:custGeom>
            <a:avLst/>
            <a:gdLst>
              <a:gd name="connsiteX0" fmla="*/ 3563995 w 3571875"/>
              <a:gd name="connsiteY0" fmla="*/ 2018692 h 3381375"/>
              <a:gd name="connsiteX1" fmla="*/ 3259195 w 3571875"/>
              <a:gd name="connsiteY1" fmla="*/ 1688175 h 3381375"/>
              <a:gd name="connsiteX2" fmla="*/ 3067742 w 3571875"/>
              <a:gd name="connsiteY2" fmla="*/ 1290029 h 3381375"/>
              <a:gd name="connsiteX3" fmla="*/ 3097270 w 3571875"/>
              <a:gd name="connsiteY3" fmla="*/ 1103340 h 3381375"/>
              <a:gd name="connsiteX4" fmla="*/ 2738177 w 3571875"/>
              <a:gd name="connsiteY4" fmla="*/ 211799 h 3381375"/>
              <a:gd name="connsiteX5" fmla="*/ 1197984 w 3571875"/>
              <a:gd name="connsiteY5" fmla="*/ 448019 h 3381375"/>
              <a:gd name="connsiteX6" fmla="*/ 969384 w 3571875"/>
              <a:gd name="connsiteY6" fmla="*/ 543269 h 3381375"/>
              <a:gd name="connsiteX7" fmla="*/ 39744 w 3571875"/>
              <a:gd name="connsiteY7" fmla="*/ 1038569 h 3381375"/>
              <a:gd name="connsiteX8" fmla="*/ 72129 w 3571875"/>
              <a:gd name="connsiteY8" fmla="*/ 1737704 h 3381375"/>
              <a:gd name="connsiteX9" fmla="*/ 155949 w 3571875"/>
              <a:gd name="connsiteY9" fmla="*/ 2333970 h 3381375"/>
              <a:gd name="connsiteX10" fmla="*/ 724592 w 3571875"/>
              <a:gd name="connsiteY10" fmla="*/ 3295995 h 3381375"/>
              <a:gd name="connsiteX11" fmla="*/ 2052377 w 3571875"/>
              <a:gd name="connsiteY11" fmla="*/ 3293137 h 3381375"/>
              <a:gd name="connsiteX12" fmla="*/ 2053329 w 3571875"/>
              <a:gd name="connsiteY12" fmla="*/ 3294090 h 3381375"/>
              <a:gd name="connsiteX13" fmla="*/ 2053329 w 3571875"/>
              <a:gd name="connsiteY13" fmla="*/ 3294090 h 3381375"/>
              <a:gd name="connsiteX14" fmla="*/ 2053329 w 3571875"/>
              <a:gd name="connsiteY14" fmla="*/ 3294090 h 3381375"/>
              <a:gd name="connsiteX15" fmla="*/ 3150609 w 3571875"/>
              <a:gd name="connsiteY15" fmla="*/ 2945474 h 3381375"/>
              <a:gd name="connsiteX16" fmla="*/ 3563995 w 3571875"/>
              <a:gd name="connsiteY16" fmla="*/ 2018692 h 3381375"/>
              <a:gd name="connsiteX17" fmla="*/ 2525770 w 3571875"/>
              <a:gd name="connsiteY17" fmla="*/ 2945474 h 3381375"/>
              <a:gd name="connsiteX18" fmla="*/ 1897119 w 3571875"/>
              <a:gd name="connsiteY18" fmla="*/ 2853082 h 3381375"/>
              <a:gd name="connsiteX19" fmla="*/ 1736147 w 3571875"/>
              <a:gd name="connsiteY19" fmla="*/ 2662582 h 3381375"/>
              <a:gd name="connsiteX20" fmla="*/ 1487544 w 3571875"/>
              <a:gd name="connsiteY20" fmla="*/ 2900707 h 3381375"/>
              <a:gd name="connsiteX21" fmla="*/ 500754 w 3571875"/>
              <a:gd name="connsiteY21" fmla="*/ 2563522 h 3381375"/>
              <a:gd name="connsiteX22" fmla="*/ 662679 w 3571875"/>
              <a:gd name="connsiteY22" fmla="*/ 2166330 h 3381375"/>
              <a:gd name="connsiteX23" fmla="*/ 653154 w 3571875"/>
              <a:gd name="connsiteY23" fmla="*/ 1852004 h 3381375"/>
              <a:gd name="connsiteX24" fmla="*/ 458844 w 3571875"/>
              <a:gd name="connsiteY24" fmla="*/ 1085242 h 3381375"/>
              <a:gd name="connsiteX25" fmla="*/ 1073207 w 3571875"/>
              <a:gd name="connsiteY25" fmla="*/ 1073812 h 3381375"/>
              <a:gd name="connsiteX26" fmla="*/ 1391342 w 3571875"/>
              <a:gd name="connsiteY26" fmla="*/ 953797 h 3381375"/>
              <a:gd name="connsiteX27" fmla="*/ 1391342 w 3571875"/>
              <a:gd name="connsiteY27" fmla="*/ 943319 h 3381375"/>
              <a:gd name="connsiteX28" fmla="*/ 1708524 w 3571875"/>
              <a:gd name="connsiteY28" fmla="*/ 491834 h 3381375"/>
              <a:gd name="connsiteX29" fmla="*/ 2572442 w 3571875"/>
              <a:gd name="connsiteY29" fmla="*/ 834734 h 3381375"/>
              <a:gd name="connsiteX30" fmla="*/ 2561012 w 3571875"/>
              <a:gd name="connsiteY30" fmla="*/ 1468147 h 3381375"/>
              <a:gd name="connsiteX31" fmla="*/ 2643879 w 3571875"/>
              <a:gd name="connsiteY31" fmla="*/ 1899629 h 3381375"/>
              <a:gd name="connsiteX32" fmla="*/ 2881052 w 3571875"/>
              <a:gd name="connsiteY32" fmla="*/ 2025359 h 3381375"/>
              <a:gd name="connsiteX33" fmla="*/ 3013449 w 3571875"/>
              <a:gd name="connsiteY33" fmla="*/ 2234910 h 3381375"/>
              <a:gd name="connsiteX34" fmla="*/ 2525770 w 3571875"/>
              <a:gd name="connsiteY34" fmla="*/ 2945474 h 338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571875" h="3381375">
                <a:moveTo>
                  <a:pt x="3563995" y="2018692"/>
                </a:moveTo>
                <a:cubicBezTo>
                  <a:pt x="3504939" y="1839622"/>
                  <a:pt x="3367779" y="1740562"/>
                  <a:pt x="3259195" y="1688175"/>
                </a:cubicBezTo>
                <a:cubicBezTo>
                  <a:pt x="3110604" y="1616737"/>
                  <a:pt x="3032499" y="1451002"/>
                  <a:pt x="3067742" y="1290029"/>
                </a:cubicBezTo>
                <a:cubicBezTo>
                  <a:pt x="3078220" y="1242404"/>
                  <a:pt x="3089649" y="1183350"/>
                  <a:pt x="3097270" y="1103340"/>
                </a:cubicBezTo>
                <a:cubicBezTo>
                  <a:pt x="3115367" y="897599"/>
                  <a:pt x="2966777" y="362294"/>
                  <a:pt x="2738177" y="211799"/>
                </a:cubicBezTo>
                <a:cubicBezTo>
                  <a:pt x="2094287" y="-213016"/>
                  <a:pt x="1528502" y="71782"/>
                  <a:pt x="1197984" y="448019"/>
                </a:cubicBezTo>
                <a:cubicBezTo>
                  <a:pt x="1140834" y="512789"/>
                  <a:pt x="1056062" y="548032"/>
                  <a:pt x="969384" y="543269"/>
                </a:cubicBezTo>
                <a:cubicBezTo>
                  <a:pt x="612197" y="521362"/>
                  <a:pt x="275964" y="468022"/>
                  <a:pt x="39744" y="1038569"/>
                </a:cubicBezTo>
                <a:cubicBezTo>
                  <a:pt x="-23121" y="1191922"/>
                  <a:pt x="-10738" y="1603402"/>
                  <a:pt x="72129" y="1737704"/>
                </a:cubicBezTo>
                <a:cubicBezTo>
                  <a:pt x="277869" y="2073937"/>
                  <a:pt x="364547" y="1985354"/>
                  <a:pt x="155949" y="2333970"/>
                </a:cubicBezTo>
                <a:cubicBezTo>
                  <a:pt x="-84081" y="2734972"/>
                  <a:pt x="276917" y="3127402"/>
                  <a:pt x="724592" y="3295995"/>
                </a:cubicBezTo>
                <a:cubicBezTo>
                  <a:pt x="1363719" y="3559837"/>
                  <a:pt x="1736147" y="3043582"/>
                  <a:pt x="2052377" y="3293137"/>
                </a:cubicBezTo>
                <a:lnTo>
                  <a:pt x="2053329" y="3294090"/>
                </a:lnTo>
                <a:cubicBezTo>
                  <a:pt x="2053329" y="3294090"/>
                  <a:pt x="2053329" y="3294090"/>
                  <a:pt x="2053329" y="3294090"/>
                </a:cubicBezTo>
                <a:cubicBezTo>
                  <a:pt x="2053329" y="3294090"/>
                  <a:pt x="2053329" y="3294090"/>
                  <a:pt x="2053329" y="3294090"/>
                </a:cubicBezTo>
                <a:cubicBezTo>
                  <a:pt x="2526722" y="3519832"/>
                  <a:pt x="2890577" y="3277897"/>
                  <a:pt x="3150609" y="2945474"/>
                </a:cubicBezTo>
                <a:cubicBezTo>
                  <a:pt x="3388734" y="2642580"/>
                  <a:pt x="3649720" y="2535899"/>
                  <a:pt x="3563995" y="2018692"/>
                </a:cubicBezTo>
                <a:close/>
                <a:moveTo>
                  <a:pt x="2525770" y="2945474"/>
                </a:moveTo>
                <a:cubicBezTo>
                  <a:pt x="2316219" y="3144547"/>
                  <a:pt x="2058092" y="2975002"/>
                  <a:pt x="1897119" y="2853082"/>
                </a:cubicBezTo>
                <a:cubicBezTo>
                  <a:pt x="1788534" y="2771167"/>
                  <a:pt x="1791392" y="2613052"/>
                  <a:pt x="1736147" y="2662582"/>
                </a:cubicBezTo>
                <a:cubicBezTo>
                  <a:pt x="1664709" y="2726399"/>
                  <a:pt x="1569459" y="2852130"/>
                  <a:pt x="1487544" y="2900707"/>
                </a:cubicBezTo>
                <a:cubicBezTo>
                  <a:pt x="1126547" y="3111210"/>
                  <a:pt x="636962" y="3001672"/>
                  <a:pt x="500754" y="2563522"/>
                </a:cubicBezTo>
                <a:cubicBezTo>
                  <a:pt x="434079" y="2346352"/>
                  <a:pt x="532187" y="2248245"/>
                  <a:pt x="662679" y="2166330"/>
                </a:cubicBezTo>
                <a:cubicBezTo>
                  <a:pt x="779837" y="2092987"/>
                  <a:pt x="774122" y="1919632"/>
                  <a:pt x="653154" y="1852004"/>
                </a:cubicBezTo>
                <a:cubicBezTo>
                  <a:pt x="427412" y="1726275"/>
                  <a:pt x="192144" y="1427189"/>
                  <a:pt x="458844" y="1085242"/>
                </a:cubicBezTo>
                <a:cubicBezTo>
                  <a:pt x="733164" y="732817"/>
                  <a:pt x="936047" y="929032"/>
                  <a:pt x="1073207" y="1073812"/>
                </a:cubicBezTo>
                <a:cubicBezTo>
                  <a:pt x="1186554" y="1193827"/>
                  <a:pt x="1389437" y="1119532"/>
                  <a:pt x="1391342" y="953797"/>
                </a:cubicBezTo>
                <a:cubicBezTo>
                  <a:pt x="1391342" y="949987"/>
                  <a:pt x="1391342" y="947129"/>
                  <a:pt x="1391342" y="943319"/>
                </a:cubicBezTo>
                <a:cubicBezTo>
                  <a:pt x="1400867" y="715672"/>
                  <a:pt x="1458969" y="517552"/>
                  <a:pt x="1708524" y="491834"/>
                </a:cubicBezTo>
                <a:cubicBezTo>
                  <a:pt x="2046662" y="455639"/>
                  <a:pt x="2381942" y="511837"/>
                  <a:pt x="2572442" y="834734"/>
                </a:cubicBezTo>
                <a:cubicBezTo>
                  <a:pt x="2688647" y="1030949"/>
                  <a:pt x="2824854" y="1283362"/>
                  <a:pt x="2561012" y="1468147"/>
                </a:cubicBezTo>
                <a:cubicBezTo>
                  <a:pt x="2234304" y="1698652"/>
                  <a:pt x="2301932" y="1814857"/>
                  <a:pt x="2643879" y="1899629"/>
                </a:cubicBezTo>
                <a:cubicBezTo>
                  <a:pt x="2723889" y="1919632"/>
                  <a:pt x="2803899" y="1968209"/>
                  <a:pt x="2881052" y="2025359"/>
                </a:cubicBezTo>
                <a:cubicBezTo>
                  <a:pt x="2949632" y="2075842"/>
                  <a:pt x="2998209" y="2151090"/>
                  <a:pt x="3013449" y="2234910"/>
                </a:cubicBezTo>
                <a:cubicBezTo>
                  <a:pt x="3079172" y="2606385"/>
                  <a:pt x="2737224" y="2743545"/>
                  <a:pt x="2525770" y="294547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53EBB3-5069-4481-AE02-EA54E792AEED}"/>
              </a:ext>
            </a:extLst>
          </p:cNvPr>
          <p:cNvSpPr/>
          <p:nvPr userDrawn="1"/>
        </p:nvSpPr>
        <p:spPr>
          <a:xfrm>
            <a:off x="0" y="6580736"/>
            <a:ext cx="12192000" cy="2772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28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C4E46-8A9D-4900-AE18-E05E6A326170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53EBB3-5069-4481-AE02-EA54E792AEED}"/>
              </a:ext>
            </a:extLst>
          </p:cNvPr>
          <p:cNvSpPr/>
          <p:nvPr userDrawn="1"/>
        </p:nvSpPr>
        <p:spPr>
          <a:xfrm>
            <a:off x="0" y="6580736"/>
            <a:ext cx="12192000" cy="2772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58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F63D7C-03BD-46C9-81A3-4C80D86C9B6B}"/>
              </a:ext>
            </a:extLst>
          </p:cNvPr>
          <p:cNvSpPr/>
          <p:nvPr userDrawn="1"/>
        </p:nvSpPr>
        <p:spPr>
          <a:xfrm>
            <a:off x="0" y="0"/>
            <a:ext cx="2790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9B126FC-0C68-4086-B516-E515B98DB12E}"/>
              </a:ext>
            </a:extLst>
          </p:cNvPr>
          <p:cNvGrpSpPr/>
          <p:nvPr userDrawn="1"/>
        </p:nvGrpSpPr>
        <p:grpSpPr>
          <a:xfrm>
            <a:off x="1029916" y="4717956"/>
            <a:ext cx="2400531" cy="1651187"/>
            <a:chOff x="1029916" y="4879881"/>
            <a:chExt cx="2400531" cy="1651187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DC9BD590-B57C-46D2-9FDF-5B64473A6DF5}"/>
                </a:ext>
              </a:extLst>
            </p:cNvPr>
            <p:cNvSpPr/>
            <p:nvPr userDrawn="1"/>
          </p:nvSpPr>
          <p:spPr>
            <a:xfrm>
              <a:off x="1029916" y="4879881"/>
              <a:ext cx="2400531" cy="1651187"/>
            </a:xfrm>
            <a:custGeom>
              <a:avLst/>
              <a:gdLst>
                <a:gd name="connsiteX0" fmla="*/ 1229776 w 1753617"/>
                <a:gd name="connsiteY0" fmla="*/ 474039 h 1206212"/>
                <a:gd name="connsiteX1" fmla="*/ 1118650 w 1753617"/>
                <a:gd name="connsiteY1" fmla="*/ 1037577 h 1206212"/>
                <a:gd name="connsiteX2" fmla="*/ 1227679 w 1753617"/>
                <a:gd name="connsiteY2" fmla="*/ 1039321 h 1206212"/>
                <a:gd name="connsiteX3" fmla="*/ 1229776 w 1753617"/>
                <a:gd name="connsiteY3" fmla="*/ 474039 h 1206212"/>
                <a:gd name="connsiteX4" fmla="*/ 861560 w 1753617"/>
                <a:gd name="connsiteY4" fmla="*/ 0 h 1206212"/>
                <a:gd name="connsiteX5" fmla="*/ 1192678 w 1753617"/>
                <a:gd name="connsiteY5" fmla="*/ 235268 h 1206212"/>
                <a:gd name="connsiteX6" fmla="*/ 1395270 w 1753617"/>
                <a:gd name="connsiteY6" fmla="*/ 172094 h 1206212"/>
                <a:gd name="connsiteX7" fmla="*/ 1753617 w 1753617"/>
                <a:gd name="connsiteY7" fmla="*/ 530443 h 1206212"/>
                <a:gd name="connsiteX8" fmla="*/ 1395270 w 1753617"/>
                <a:gd name="connsiteY8" fmla="*/ 888790 h 1206212"/>
                <a:gd name="connsiteX9" fmla="*/ 1372396 w 1753617"/>
                <a:gd name="connsiteY9" fmla="*/ 887701 h 1206212"/>
                <a:gd name="connsiteX10" fmla="*/ 1372396 w 1753617"/>
                <a:gd name="connsiteY10" fmla="*/ 1206212 h 1206212"/>
                <a:gd name="connsiteX11" fmla="*/ 1231543 w 1753617"/>
                <a:gd name="connsiteY11" fmla="*/ 1206212 h 1206212"/>
                <a:gd name="connsiteX12" fmla="*/ 1227789 w 1753617"/>
                <a:gd name="connsiteY12" fmla="*/ 1039789 h 1206212"/>
                <a:gd name="connsiteX13" fmla="*/ 1176875 w 1753617"/>
                <a:gd name="connsiteY13" fmla="*/ 1039789 h 1206212"/>
                <a:gd name="connsiteX14" fmla="*/ 1173122 w 1753617"/>
                <a:gd name="connsiteY14" fmla="*/ 1206212 h 1206212"/>
                <a:gd name="connsiteX15" fmla="*/ 973672 w 1753617"/>
                <a:gd name="connsiteY15" fmla="*/ 1206212 h 1206212"/>
                <a:gd name="connsiteX16" fmla="*/ 968149 w 1753617"/>
                <a:gd name="connsiteY16" fmla="*/ 929147 h 1206212"/>
                <a:gd name="connsiteX17" fmla="*/ 968017 w 1753617"/>
                <a:gd name="connsiteY17" fmla="*/ 929147 h 1206212"/>
                <a:gd name="connsiteX18" fmla="*/ 1030077 w 1753617"/>
                <a:gd name="connsiteY18" fmla="*/ 836491 h 1206212"/>
                <a:gd name="connsiteX19" fmla="*/ 1016753 w 1753617"/>
                <a:gd name="connsiteY19" fmla="*/ 510027 h 1206212"/>
                <a:gd name="connsiteX20" fmla="*/ 1006625 w 1753617"/>
                <a:gd name="connsiteY20" fmla="*/ 501207 h 1206212"/>
                <a:gd name="connsiteX21" fmla="*/ 999463 w 1753617"/>
                <a:gd name="connsiteY21" fmla="*/ 503790 h 1206212"/>
                <a:gd name="connsiteX22" fmla="*/ 996664 w 1753617"/>
                <a:gd name="connsiteY22" fmla="*/ 509676 h 1206212"/>
                <a:gd name="connsiteX23" fmla="*/ 996664 w 1753617"/>
                <a:gd name="connsiteY23" fmla="*/ 733486 h 1206212"/>
                <a:gd name="connsiteX24" fmla="*/ 985982 w 1753617"/>
                <a:gd name="connsiteY24" fmla="*/ 742788 h 1206212"/>
                <a:gd name="connsiteX25" fmla="*/ 975300 w 1753617"/>
                <a:gd name="connsiteY25" fmla="*/ 733486 h 1206212"/>
                <a:gd name="connsiteX26" fmla="*/ 975300 w 1753617"/>
                <a:gd name="connsiteY26" fmla="*/ 509660 h 1206212"/>
                <a:gd name="connsiteX27" fmla="*/ 972509 w 1753617"/>
                <a:gd name="connsiteY27" fmla="*/ 503790 h 1206212"/>
                <a:gd name="connsiteX28" fmla="*/ 965347 w 1753617"/>
                <a:gd name="connsiteY28" fmla="*/ 501207 h 1206212"/>
                <a:gd name="connsiteX29" fmla="*/ 958185 w 1753617"/>
                <a:gd name="connsiteY29" fmla="*/ 503790 h 1206212"/>
                <a:gd name="connsiteX30" fmla="*/ 955762 w 1753617"/>
                <a:gd name="connsiteY30" fmla="*/ 508885 h 1206212"/>
                <a:gd name="connsiteX31" fmla="*/ 955762 w 1753617"/>
                <a:gd name="connsiteY31" fmla="*/ 735600 h 1206212"/>
                <a:gd name="connsiteX32" fmla="*/ 945080 w 1753617"/>
                <a:gd name="connsiteY32" fmla="*/ 744903 h 1206212"/>
                <a:gd name="connsiteX33" fmla="*/ 934398 w 1753617"/>
                <a:gd name="connsiteY33" fmla="*/ 735600 h 1206212"/>
                <a:gd name="connsiteX34" fmla="*/ 934398 w 1753617"/>
                <a:gd name="connsiteY34" fmla="*/ 508546 h 1206212"/>
                <a:gd name="connsiteX35" fmla="*/ 932136 w 1753617"/>
                <a:gd name="connsiteY35" fmla="*/ 503790 h 1206212"/>
                <a:gd name="connsiteX36" fmla="*/ 924974 w 1753617"/>
                <a:gd name="connsiteY36" fmla="*/ 501207 h 1206212"/>
                <a:gd name="connsiteX37" fmla="*/ 917812 w 1753617"/>
                <a:gd name="connsiteY37" fmla="*/ 503790 h 1206212"/>
                <a:gd name="connsiteX38" fmla="*/ 914860 w 1753617"/>
                <a:gd name="connsiteY38" fmla="*/ 509998 h 1206212"/>
                <a:gd name="connsiteX39" fmla="*/ 914860 w 1753617"/>
                <a:gd name="connsiteY39" fmla="*/ 735693 h 1206212"/>
                <a:gd name="connsiteX40" fmla="*/ 904178 w 1753617"/>
                <a:gd name="connsiteY40" fmla="*/ 744995 h 1206212"/>
                <a:gd name="connsiteX41" fmla="*/ 893497 w 1753617"/>
                <a:gd name="connsiteY41" fmla="*/ 735693 h 1206212"/>
                <a:gd name="connsiteX42" fmla="*/ 893497 w 1753617"/>
                <a:gd name="connsiteY42" fmla="*/ 509338 h 1206212"/>
                <a:gd name="connsiteX43" fmla="*/ 890858 w 1753617"/>
                <a:gd name="connsiteY43" fmla="*/ 503790 h 1206212"/>
                <a:gd name="connsiteX44" fmla="*/ 883696 w 1753617"/>
                <a:gd name="connsiteY44" fmla="*/ 501207 h 1206212"/>
                <a:gd name="connsiteX45" fmla="*/ 873568 w 1753617"/>
                <a:gd name="connsiteY45" fmla="*/ 510027 h 1206212"/>
                <a:gd name="connsiteX46" fmla="*/ 858045 w 1753617"/>
                <a:gd name="connsiteY46" fmla="*/ 836491 h 1206212"/>
                <a:gd name="connsiteX47" fmla="*/ 920104 w 1753617"/>
                <a:gd name="connsiteY47" fmla="*/ 929147 h 1206212"/>
                <a:gd name="connsiteX48" fmla="*/ 919971 w 1753617"/>
                <a:gd name="connsiteY48" fmla="*/ 929147 h 1206212"/>
                <a:gd name="connsiteX49" fmla="*/ 914449 w 1753617"/>
                <a:gd name="connsiteY49" fmla="*/ 1206212 h 1206212"/>
                <a:gd name="connsiteX50" fmla="*/ 687243 w 1753617"/>
                <a:gd name="connsiteY50" fmla="*/ 1206212 h 1206212"/>
                <a:gd name="connsiteX51" fmla="*/ 680994 w 1753617"/>
                <a:gd name="connsiteY51" fmla="*/ 892690 h 1206212"/>
                <a:gd name="connsiteX52" fmla="*/ 672455 w 1753617"/>
                <a:gd name="connsiteY52" fmla="*/ 892690 h 1206212"/>
                <a:gd name="connsiteX53" fmla="*/ 703265 w 1753617"/>
                <a:gd name="connsiteY53" fmla="*/ 880906 h 1206212"/>
                <a:gd name="connsiteX54" fmla="*/ 779494 w 1753617"/>
                <a:gd name="connsiteY54" fmla="*/ 701153 h 1206212"/>
                <a:gd name="connsiteX55" fmla="*/ 659906 w 1753617"/>
                <a:gd name="connsiteY55" fmla="*/ 495891 h 1206212"/>
                <a:gd name="connsiteX56" fmla="*/ 531113 w 1753617"/>
                <a:gd name="connsiteY56" fmla="*/ 696668 h 1206212"/>
                <a:gd name="connsiteX57" fmla="*/ 611609 w 1753617"/>
                <a:gd name="connsiteY57" fmla="*/ 881068 h 1206212"/>
                <a:gd name="connsiteX58" fmla="*/ 642424 w 1753617"/>
                <a:gd name="connsiteY58" fmla="*/ 892690 h 1206212"/>
                <a:gd name="connsiteX59" fmla="*/ 629610 w 1753617"/>
                <a:gd name="connsiteY59" fmla="*/ 892690 h 1206212"/>
                <a:gd name="connsiteX60" fmla="*/ 623362 w 1753617"/>
                <a:gd name="connsiteY60" fmla="*/ 1206212 h 1206212"/>
                <a:gd name="connsiteX61" fmla="*/ 400827 w 1753617"/>
                <a:gd name="connsiteY61" fmla="*/ 1206212 h 1206212"/>
                <a:gd name="connsiteX62" fmla="*/ 400827 w 1753617"/>
                <a:gd name="connsiteY62" fmla="*/ 886611 h 1206212"/>
                <a:gd name="connsiteX63" fmla="*/ 358348 w 1753617"/>
                <a:gd name="connsiteY63" fmla="*/ 888790 h 1206212"/>
                <a:gd name="connsiteX64" fmla="*/ 0 w 1753617"/>
                <a:gd name="connsiteY64" fmla="*/ 530443 h 1206212"/>
                <a:gd name="connsiteX65" fmla="*/ 358348 w 1753617"/>
                <a:gd name="connsiteY65" fmla="*/ 172094 h 1206212"/>
                <a:gd name="connsiteX66" fmla="*/ 536978 w 1753617"/>
                <a:gd name="connsiteY66" fmla="*/ 220019 h 1206212"/>
                <a:gd name="connsiteX67" fmla="*/ 861560 w 1753617"/>
                <a:gd name="connsiteY67" fmla="*/ 0 h 120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753617" h="1206212">
                  <a:moveTo>
                    <a:pt x="1229776" y="474039"/>
                  </a:moveTo>
                  <a:cubicBezTo>
                    <a:pt x="1143811" y="476947"/>
                    <a:pt x="1106070" y="792156"/>
                    <a:pt x="1118650" y="1037577"/>
                  </a:cubicBezTo>
                  <a:cubicBezTo>
                    <a:pt x="1151499" y="1041648"/>
                    <a:pt x="1192735" y="1038740"/>
                    <a:pt x="1227679" y="1039321"/>
                  </a:cubicBezTo>
                  <a:cubicBezTo>
                    <a:pt x="1233271" y="829958"/>
                    <a:pt x="1236766" y="475784"/>
                    <a:pt x="1229776" y="474039"/>
                  </a:cubicBezTo>
                  <a:close/>
                  <a:moveTo>
                    <a:pt x="861560" y="0"/>
                  </a:moveTo>
                  <a:cubicBezTo>
                    <a:pt x="1015137" y="0"/>
                    <a:pt x="1144753" y="98028"/>
                    <a:pt x="1192678" y="235268"/>
                  </a:cubicBezTo>
                  <a:cubicBezTo>
                    <a:pt x="1250405" y="194968"/>
                    <a:pt x="1320114" y="172094"/>
                    <a:pt x="1395270" y="172094"/>
                  </a:cubicBezTo>
                  <a:cubicBezTo>
                    <a:pt x="1593505" y="172094"/>
                    <a:pt x="1753617" y="332207"/>
                    <a:pt x="1753617" y="530443"/>
                  </a:cubicBezTo>
                  <a:cubicBezTo>
                    <a:pt x="1753617" y="728677"/>
                    <a:pt x="1593505" y="888790"/>
                    <a:pt x="1395270" y="888790"/>
                  </a:cubicBezTo>
                  <a:cubicBezTo>
                    <a:pt x="1387645" y="888790"/>
                    <a:pt x="1380021" y="887701"/>
                    <a:pt x="1372396" y="887701"/>
                  </a:cubicBezTo>
                  <a:lnTo>
                    <a:pt x="1372396" y="1206212"/>
                  </a:lnTo>
                  <a:lnTo>
                    <a:pt x="1231543" y="1206212"/>
                  </a:lnTo>
                  <a:lnTo>
                    <a:pt x="1227789" y="1039789"/>
                  </a:lnTo>
                  <a:lnTo>
                    <a:pt x="1176875" y="1039789"/>
                  </a:lnTo>
                  <a:lnTo>
                    <a:pt x="1173122" y="1206212"/>
                  </a:lnTo>
                  <a:lnTo>
                    <a:pt x="973672" y="1206212"/>
                  </a:lnTo>
                  <a:lnTo>
                    <a:pt x="968149" y="929147"/>
                  </a:lnTo>
                  <a:lnTo>
                    <a:pt x="968017" y="929147"/>
                  </a:lnTo>
                  <a:cubicBezTo>
                    <a:pt x="988704" y="898262"/>
                    <a:pt x="1030225" y="854754"/>
                    <a:pt x="1030077" y="836491"/>
                  </a:cubicBezTo>
                  <a:lnTo>
                    <a:pt x="1016753" y="510027"/>
                  </a:lnTo>
                  <a:cubicBezTo>
                    <a:pt x="1016753" y="505156"/>
                    <a:pt x="1012219" y="501207"/>
                    <a:pt x="1006625" y="501207"/>
                  </a:cubicBezTo>
                  <a:cubicBezTo>
                    <a:pt x="1003828" y="501207"/>
                    <a:pt x="1001296" y="502194"/>
                    <a:pt x="999463" y="503790"/>
                  </a:cubicBezTo>
                  <a:lnTo>
                    <a:pt x="996664" y="509676"/>
                  </a:lnTo>
                  <a:lnTo>
                    <a:pt x="996664" y="733486"/>
                  </a:lnTo>
                  <a:cubicBezTo>
                    <a:pt x="996664" y="738623"/>
                    <a:pt x="991881" y="742788"/>
                    <a:pt x="985982" y="742788"/>
                  </a:cubicBezTo>
                  <a:cubicBezTo>
                    <a:pt x="980083" y="742788"/>
                    <a:pt x="975300" y="738623"/>
                    <a:pt x="975300" y="733486"/>
                  </a:cubicBezTo>
                  <a:cubicBezTo>
                    <a:pt x="975300" y="658877"/>
                    <a:pt x="975300" y="584268"/>
                    <a:pt x="975300" y="509660"/>
                  </a:cubicBezTo>
                  <a:lnTo>
                    <a:pt x="972509" y="503790"/>
                  </a:lnTo>
                  <a:cubicBezTo>
                    <a:pt x="970676" y="502194"/>
                    <a:pt x="968144" y="501207"/>
                    <a:pt x="965347" y="501207"/>
                  </a:cubicBezTo>
                  <a:cubicBezTo>
                    <a:pt x="962550" y="501207"/>
                    <a:pt x="960018" y="502194"/>
                    <a:pt x="958185" y="503790"/>
                  </a:cubicBezTo>
                  <a:lnTo>
                    <a:pt x="955762" y="508885"/>
                  </a:lnTo>
                  <a:lnTo>
                    <a:pt x="955762" y="735600"/>
                  </a:lnTo>
                  <a:cubicBezTo>
                    <a:pt x="955762" y="740738"/>
                    <a:pt x="950979" y="744903"/>
                    <a:pt x="945080" y="744903"/>
                  </a:cubicBezTo>
                  <a:cubicBezTo>
                    <a:pt x="939180" y="744903"/>
                    <a:pt x="934398" y="740738"/>
                    <a:pt x="934398" y="735600"/>
                  </a:cubicBezTo>
                  <a:cubicBezTo>
                    <a:pt x="934398" y="659916"/>
                    <a:pt x="934398" y="584231"/>
                    <a:pt x="934398" y="508546"/>
                  </a:cubicBezTo>
                  <a:lnTo>
                    <a:pt x="932136" y="503790"/>
                  </a:lnTo>
                  <a:cubicBezTo>
                    <a:pt x="930304" y="502194"/>
                    <a:pt x="927771" y="501207"/>
                    <a:pt x="924974" y="501207"/>
                  </a:cubicBezTo>
                  <a:cubicBezTo>
                    <a:pt x="922177" y="501207"/>
                    <a:pt x="919645" y="502194"/>
                    <a:pt x="917812" y="503790"/>
                  </a:cubicBezTo>
                  <a:lnTo>
                    <a:pt x="914860" y="509998"/>
                  </a:lnTo>
                  <a:lnTo>
                    <a:pt x="914860" y="735693"/>
                  </a:lnTo>
                  <a:cubicBezTo>
                    <a:pt x="914860" y="740830"/>
                    <a:pt x="910078" y="744995"/>
                    <a:pt x="904178" y="744995"/>
                  </a:cubicBezTo>
                  <a:cubicBezTo>
                    <a:pt x="898278" y="744995"/>
                    <a:pt x="893497" y="740830"/>
                    <a:pt x="893497" y="735693"/>
                  </a:cubicBezTo>
                  <a:cubicBezTo>
                    <a:pt x="893497" y="660241"/>
                    <a:pt x="893497" y="584789"/>
                    <a:pt x="893497" y="509338"/>
                  </a:cubicBezTo>
                  <a:lnTo>
                    <a:pt x="890858" y="503790"/>
                  </a:lnTo>
                  <a:cubicBezTo>
                    <a:pt x="889025" y="502194"/>
                    <a:pt x="886493" y="501207"/>
                    <a:pt x="883696" y="501207"/>
                  </a:cubicBezTo>
                  <a:cubicBezTo>
                    <a:pt x="878102" y="501207"/>
                    <a:pt x="873568" y="505156"/>
                    <a:pt x="873568" y="510027"/>
                  </a:cubicBezTo>
                  <a:lnTo>
                    <a:pt x="858045" y="836491"/>
                  </a:lnTo>
                  <a:cubicBezTo>
                    <a:pt x="856991" y="853176"/>
                    <a:pt x="899418" y="898262"/>
                    <a:pt x="920104" y="929147"/>
                  </a:cubicBezTo>
                  <a:lnTo>
                    <a:pt x="919971" y="929147"/>
                  </a:lnTo>
                  <a:lnTo>
                    <a:pt x="914449" y="1206212"/>
                  </a:lnTo>
                  <a:lnTo>
                    <a:pt x="687243" y="1206212"/>
                  </a:lnTo>
                  <a:lnTo>
                    <a:pt x="680994" y="892690"/>
                  </a:lnTo>
                  <a:lnTo>
                    <a:pt x="672455" y="892690"/>
                  </a:lnTo>
                  <a:lnTo>
                    <a:pt x="703265" y="880906"/>
                  </a:lnTo>
                  <a:cubicBezTo>
                    <a:pt x="746777" y="847233"/>
                    <a:pt x="780792" y="770577"/>
                    <a:pt x="779494" y="701153"/>
                  </a:cubicBezTo>
                  <a:cubicBezTo>
                    <a:pt x="777764" y="608588"/>
                    <a:pt x="735279" y="494515"/>
                    <a:pt x="659906" y="495891"/>
                  </a:cubicBezTo>
                  <a:cubicBezTo>
                    <a:pt x="584533" y="497267"/>
                    <a:pt x="529384" y="593484"/>
                    <a:pt x="531113" y="696668"/>
                  </a:cubicBezTo>
                  <a:cubicBezTo>
                    <a:pt x="532411" y="774055"/>
                    <a:pt x="567648" y="848411"/>
                    <a:pt x="611609" y="881068"/>
                  </a:cubicBezTo>
                  <a:lnTo>
                    <a:pt x="642424" y="892690"/>
                  </a:lnTo>
                  <a:lnTo>
                    <a:pt x="629610" y="892690"/>
                  </a:lnTo>
                  <a:lnTo>
                    <a:pt x="623362" y="1206212"/>
                  </a:lnTo>
                  <a:lnTo>
                    <a:pt x="400827" y="1206212"/>
                  </a:lnTo>
                  <a:lnTo>
                    <a:pt x="400827" y="886611"/>
                  </a:lnTo>
                  <a:cubicBezTo>
                    <a:pt x="387756" y="887701"/>
                    <a:pt x="372507" y="888790"/>
                    <a:pt x="358348" y="888790"/>
                  </a:cubicBezTo>
                  <a:cubicBezTo>
                    <a:pt x="160114" y="888790"/>
                    <a:pt x="0" y="728677"/>
                    <a:pt x="0" y="530443"/>
                  </a:cubicBezTo>
                  <a:cubicBezTo>
                    <a:pt x="0" y="332207"/>
                    <a:pt x="160114" y="172094"/>
                    <a:pt x="358348" y="172094"/>
                  </a:cubicBezTo>
                  <a:cubicBezTo>
                    <a:pt x="423701" y="172094"/>
                    <a:pt x="484696" y="189522"/>
                    <a:pt x="536978" y="220019"/>
                  </a:cubicBezTo>
                  <a:cubicBezTo>
                    <a:pt x="588170" y="91493"/>
                    <a:pt x="714517" y="0"/>
                    <a:pt x="861560" y="0"/>
                  </a:cubicBezTo>
                  <a:close/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6ECE673-DAFB-48FF-BB74-37F0E59D86EA}"/>
                </a:ext>
              </a:extLst>
            </p:cNvPr>
            <p:cNvSpPr/>
            <p:nvPr userDrawn="1"/>
          </p:nvSpPr>
          <p:spPr>
            <a:xfrm>
              <a:off x="2790825" y="5115461"/>
              <a:ext cx="639622" cy="1415607"/>
            </a:xfrm>
            <a:custGeom>
              <a:avLst/>
              <a:gdLst>
                <a:gd name="connsiteX0" fmla="*/ 149080 w 639622"/>
                <a:gd name="connsiteY0" fmla="*/ 0 h 1415607"/>
                <a:gd name="connsiteX1" fmla="*/ 639622 w 639622"/>
                <a:gd name="connsiteY1" fmla="*/ 490545 h 1415607"/>
                <a:gd name="connsiteX2" fmla="*/ 149080 w 639622"/>
                <a:gd name="connsiteY2" fmla="*/ 981087 h 1415607"/>
                <a:gd name="connsiteX3" fmla="*/ 117768 w 639622"/>
                <a:gd name="connsiteY3" fmla="*/ 979597 h 1415607"/>
                <a:gd name="connsiteX4" fmla="*/ 117768 w 639622"/>
                <a:gd name="connsiteY4" fmla="*/ 1415607 h 1415607"/>
                <a:gd name="connsiteX5" fmla="*/ 0 w 639622"/>
                <a:gd name="connsiteY5" fmla="*/ 1415607 h 1415607"/>
                <a:gd name="connsiteX6" fmla="*/ 0 w 639622"/>
                <a:gd name="connsiteY6" fmla="*/ 23276 h 1415607"/>
                <a:gd name="connsiteX7" fmla="*/ 1469 w 639622"/>
                <a:gd name="connsiteY7" fmla="*/ 22552 h 1415607"/>
                <a:gd name="connsiteX8" fmla="*/ 149080 w 639622"/>
                <a:gd name="connsiteY8" fmla="*/ 0 h 141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9622" h="1415607">
                  <a:moveTo>
                    <a:pt x="149080" y="0"/>
                  </a:moveTo>
                  <a:cubicBezTo>
                    <a:pt x="420444" y="0"/>
                    <a:pt x="639622" y="219179"/>
                    <a:pt x="639622" y="490545"/>
                  </a:cubicBezTo>
                  <a:cubicBezTo>
                    <a:pt x="639622" y="761908"/>
                    <a:pt x="420444" y="981087"/>
                    <a:pt x="149080" y="981087"/>
                  </a:cubicBezTo>
                  <a:cubicBezTo>
                    <a:pt x="138642" y="981087"/>
                    <a:pt x="128206" y="979597"/>
                    <a:pt x="117768" y="979597"/>
                  </a:cubicBezTo>
                  <a:lnTo>
                    <a:pt x="117768" y="1415607"/>
                  </a:lnTo>
                  <a:lnTo>
                    <a:pt x="0" y="1415607"/>
                  </a:lnTo>
                  <a:lnTo>
                    <a:pt x="0" y="23276"/>
                  </a:lnTo>
                  <a:lnTo>
                    <a:pt x="1469" y="22552"/>
                  </a:lnTo>
                  <a:cubicBezTo>
                    <a:pt x="48063" y="7828"/>
                    <a:pt x="97639" y="0"/>
                    <a:pt x="149080" y="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B0DB25C-3908-49B8-8330-D766982D609C}"/>
              </a:ext>
            </a:extLst>
          </p:cNvPr>
          <p:cNvCxnSpPr>
            <a:cxnSpLocks/>
          </p:cNvCxnSpPr>
          <p:nvPr userDrawn="1"/>
        </p:nvCxnSpPr>
        <p:spPr>
          <a:xfrm>
            <a:off x="0" y="469458"/>
            <a:ext cx="279082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3DD2D7E0-30C5-4740-8D9D-4194355DA4AE}"/>
              </a:ext>
            </a:extLst>
          </p:cNvPr>
          <p:cNvGrpSpPr/>
          <p:nvPr userDrawn="1"/>
        </p:nvGrpSpPr>
        <p:grpSpPr>
          <a:xfrm>
            <a:off x="597820" y="443746"/>
            <a:ext cx="1595184" cy="1395672"/>
            <a:chOff x="816657" y="415244"/>
            <a:chExt cx="3074373" cy="2689860"/>
          </a:xfrm>
          <a:solidFill>
            <a:schemeClr val="accent1">
              <a:lumMod val="20000"/>
              <a:lumOff val="80000"/>
            </a:schemeClr>
          </a:solidFill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077B057-2C05-41CF-9F38-B79D3E03F7DD}"/>
                </a:ext>
              </a:extLst>
            </p:cNvPr>
            <p:cNvGrpSpPr/>
            <p:nvPr/>
          </p:nvGrpSpPr>
          <p:grpSpPr>
            <a:xfrm rot="10800000">
              <a:off x="816657" y="415244"/>
              <a:ext cx="647700" cy="2689860"/>
              <a:chOff x="6144030" y="3897930"/>
              <a:chExt cx="647700" cy="2689860"/>
            </a:xfrm>
            <a:grpFill/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966B02FD-8FFC-4CFA-AE4A-30A0BDC78823}"/>
                  </a:ext>
                </a:extLst>
              </p:cNvPr>
              <p:cNvSpPr/>
              <p:nvPr/>
            </p:nvSpPr>
            <p:spPr>
              <a:xfrm>
                <a:off x="6144030" y="389793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419CC5F8-5AA0-41C7-A2B7-B97D457337E3}"/>
                  </a:ext>
                </a:extLst>
              </p:cNvPr>
              <p:cNvSpPr/>
              <p:nvPr/>
            </p:nvSpPr>
            <p:spPr>
              <a:xfrm>
                <a:off x="6380250" y="542574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2870 w 180975"/>
                  <a:gd name="connsiteY7" fmla="*/ 1087755 h 1162050"/>
                  <a:gd name="connsiteX8" fmla="*/ 54293 w 180975"/>
                  <a:gd name="connsiteY8" fmla="*/ 1064895 h 1162050"/>
                  <a:gd name="connsiteX9" fmla="*/ 77153 w 180975"/>
                  <a:gd name="connsiteY9" fmla="*/ 1016318 h 1162050"/>
                  <a:gd name="connsiteX10" fmla="*/ 125730 w 180975"/>
                  <a:gd name="connsiteY10" fmla="*/ 1039178 h 1162050"/>
                  <a:gd name="connsiteX11" fmla="*/ 102870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8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8"/>
                      <a:pt x="140018" y="0"/>
                      <a:pt x="90488" y="0"/>
                    </a:cubicBezTo>
                    <a:close/>
                    <a:moveTo>
                      <a:pt x="102870" y="1087755"/>
                    </a:moveTo>
                    <a:cubicBezTo>
                      <a:pt x="82868" y="1095375"/>
                      <a:pt x="60960" y="1084898"/>
                      <a:pt x="54293" y="1064895"/>
                    </a:cubicBezTo>
                    <a:cubicBezTo>
                      <a:pt x="46673" y="1044893"/>
                      <a:pt x="57150" y="1022985"/>
                      <a:pt x="77153" y="1016318"/>
                    </a:cubicBezTo>
                    <a:cubicBezTo>
                      <a:pt x="97155" y="1009650"/>
                      <a:pt x="119063" y="1019175"/>
                      <a:pt x="125730" y="1039178"/>
                    </a:cubicBezTo>
                    <a:cubicBezTo>
                      <a:pt x="133350" y="1058228"/>
                      <a:pt x="122873" y="1080135"/>
                      <a:pt x="102870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893ACF4D-F98F-4827-ACDC-38BE0E410480}"/>
                  </a:ext>
                </a:extLst>
              </p:cNvPr>
              <p:cNvSpPr/>
              <p:nvPr/>
            </p:nvSpPr>
            <p:spPr>
              <a:xfrm>
                <a:off x="6425018" y="4879958"/>
                <a:ext cx="85725" cy="647700"/>
              </a:xfrm>
              <a:custGeom>
                <a:avLst/>
                <a:gdLst>
                  <a:gd name="connsiteX0" fmla="*/ 0 w 85725"/>
                  <a:gd name="connsiteY0" fmla="*/ 0 h 647700"/>
                  <a:gd name="connsiteX1" fmla="*/ 90488 w 85725"/>
                  <a:gd name="connsiteY1" fmla="*/ 0 h 647700"/>
                  <a:gd name="connsiteX2" fmla="*/ 90488 w 85725"/>
                  <a:gd name="connsiteY2" fmla="*/ 656273 h 647700"/>
                  <a:gd name="connsiteX3" fmla="*/ 0 w 85725"/>
                  <a:gd name="connsiteY3" fmla="*/ 656273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647700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656273"/>
                    </a:lnTo>
                    <a:lnTo>
                      <a:pt x="0" y="65627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C3F4354B-C550-4789-B557-94685CDB0EA0}"/>
                  </a:ext>
                </a:extLst>
              </p:cNvPr>
              <p:cNvSpPr/>
              <p:nvPr/>
            </p:nvSpPr>
            <p:spPr>
              <a:xfrm>
                <a:off x="6144030" y="3967463"/>
                <a:ext cx="647700" cy="962025"/>
              </a:xfrm>
              <a:custGeom>
                <a:avLst/>
                <a:gdLst>
                  <a:gd name="connsiteX0" fmla="*/ 326708 w 647700"/>
                  <a:gd name="connsiteY0" fmla="*/ 0 h 962025"/>
                  <a:gd name="connsiteX1" fmla="*/ 0 w 647700"/>
                  <a:gd name="connsiteY1" fmla="*/ 484823 h 962025"/>
                  <a:gd name="connsiteX2" fmla="*/ 326708 w 647700"/>
                  <a:gd name="connsiteY2" fmla="*/ 970598 h 962025"/>
                  <a:gd name="connsiteX3" fmla="*/ 653415 w 647700"/>
                  <a:gd name="connsiteY3" fmla="*/ 484823 h 962025"/>
                  <a:gd name="connsiteX4" fmla="*/ 326708 w 647700"/>
                  <a:gd name="connsiteY4" fmla="*/ 0 h 962025"/>
                  <a:gd name="connsiteX5" fmla="*/ 172403 w 647700"/>
                  <a:gd name="connsiteY5" fmla="*/ 785813 h 962025"/>
                  <a:gd name="connsiteX6" fmla="*/ 150495 w 647700"/>
                  <a:gd name="connsiteY6" fmla="*/ 807720 h 962025"/>
                  <a:gd name="connsiteX7" fmla="*/ 128588 w 647700"/>
                  <a:gd name="connsiteY7" fmla="*/ 785813 h 962025"/>
                  <a:gd name="connsiteX8" fmla="*/ 128588 w 647700"/>
                  <a:gd name="connsiteY8" fmla="*/ 230505 h 962025"/>
                  <a:gd name="connsiteX9" fmla="*/ 150495 w 647700"/>
                  <a:gd name="connsiteY9" fmla="*/ 208598 h 962025"/>
                  <a:gd name="connsiteX10" fmla="*/ 172403 w 647700"/>
                  <a:gd name="connsiteY10" fmla="*/ 230505 h 962025"/>
                  <a:gd name="connsiteX11" fmla="*/ 172403 w 647700"/>
                  <a:gd name="connsiteY11" fmla="*/ 785813 h 962025"/>
                  <a:gd name="connsiteX12" fmla="*/ 255270 w 647700"/>
                  <a:gd name="connsiteY12" fmla="*/ 785813 h 962025"/>
                  <a:gd name="connsiteX13" fmla="*/ 233363 w 647700"/>
                  <a:gd name="connsiteY13" fmla="*/ 807720 h 962025"/>
                  <a:gd name="connsiteX14" fmla="*/ 211455 w 647700"/>
                  <a:gd name="connsiteY14" fmla="*/ 785813 h 962025"/>
                  <a:gd name="connsiteX15" fmla="*/ 211455 w 647700"/>
                  <a:gd name="connsiteY15" fmla="*/ 230505 h 962025"/>
                  <a:gd name="connsiteX16" fmla="*/ 233363 w 647700"/>
                  <a:gd name="connsiteY16" fmla="*/ 208598 h 962025"/>
                  <a:gd name="connsiteX17" fmla="*/ 255270 w 647700"/>
                  <a:gd name="connsiteY17" fmla="*/ 230505 h 962025"/>
                  <a:gd name="connsiteX18" fmla="*/ 255270 w 647700"/>
                  <a:gd name="connsiteY18" fmla="*/ 785813 h 962025"/>
                  <a:gd name="connsiteX19" fmla="*/ 338138 w 647700"/>
                  <a:gd name="connsiteY19" fmla="*/ 785813 h 962025"/>
                  <a:gd name="connsiteX20" fmla="*/ 316230 w 647700"/>
                  <a:gd name="connsiteY20" fmla="*/ 807720 h 962025"/>
                  <a:gd name="connsiteX21" fmla="*/ 295275 w 647700"/>
                  <a:gd name="connsiteY21" fmla="*/ 785813 h 962025"/>
                  <a:gd name="connsiteX22" fmla="*/ 295275 w 647700"/>
                  <a:gd name="connsiteY22" fmla="*/ 230505 h 962025"/>
                  <a:gd name="connsiteX23" fmla="*/ 317183 w 647700"/>
                  <a:gd name="connsiteY23" fmla="*/ 208598 h 962025"/>
                  <a:gd name="connsiteX24" fmla="*/ 339090 w 647700"/>
                  <a:gd name="connsiteY24" fmla="*/ 230505 h 962025"/>
                  <a:gd name="connsiteX25" fmla="*/ 339090 w 647700"/>
                  <a:gd name="connsiteY25" fmla="*/ 785813 h 962025"/>
                  <a:gd name="connsiteX26" fmla="*/ 421005 w 647700"/>
                  <a:gd name="connsiteY26" fmla="*/ 785813 h 962025"/>
                  <a:gd name="connsiteX27" fmla="*/ 400050 w 647700"/>
                  <a:gd name="connsiteY27" fmla="*/ 807720 h 962025"/>
                  <a:gd name="connsiteX28" fmla="*/ 400050 w 647700"/>
                  <a:gd name="connsiteY28" fmla="*/ 807720 h 962025"/>
                  <a:gd name="connsiteX29" fmla="*/ 378143 w 647700"/>
                  <a:gd name="connsiteY29" fmla="*/ 785813 h 962025"/>
                  <a:gd name="connsiteX30" fmla="*/ 378143 w 647700"/>
                  <a:gd name="connsiteY30" fmla="*/ 230505 h 962025"/>
                  <a:gd name="connsiteX31" fmla="*/ 400050 w 647700"/>
                  <a:gd name="connsiteY31" fmla="*/ 208598 h 962025"/>
                  <a:gd name="connsiteX32" fmla="*/ 400050 w 647700"/>
                  <a:gd name="connsiteY32" fmla="*/ 208598 h 962025"/>
                  <a:gd name="connsiteX33" fmla="*/ 421005 w 647700"/>
                  <a:gd name="connsiteY33" fmla="*/ 230505 h 962025"/>
                  <a:gd name="connsiteX34" fmla="*/ 421005 w 647700"/>
                  <a:gd name="connsiteY34" fmla="*/ 785813 h 962025"/>
                  <a:gd name="connsiteX35" fmla="*/ 503873 w 647700"/>
                  <a:gd name="connsiteY35" fmla="*/ 785813 h 962025"/>
                  <a:gd name="connsiteX36" fmla="*/ 481965 w 647700"/>
                  <a:gd name="connsiteY36" fmla="*/ 807720 h 962025"/>
                  <a:gd name="connsiteX37" fmla="*/ 460058 w 647700"/>
                  <a:gd name="connsiteY37" fmla="*/ 785813 h 962025"/>
                  <a:gd name="connsiteX38" fmla="*/ 460058 w 647700"/>
                  <a:gd name="connsiteY38" fmla="*/ 230505 h 962025"/>
                  <a:gd name="connsiteX39" fmla="*/ 481965 w 647700"/>
                  <a:gd name="connsiteY39" fmla="*/ 208598 h 962025"/>
                  <a:gd name="connsiteX40" fmla="*/ 503873 w 647700"/>
                  <a:gd name="connsiteY40" fmla="*/ 230505 h 962025"/>
                  <a:gd name="connsiteX41" fmla="*/ 503873 w 647700"/>
                  <a:gd name="connsiteY41" fmla="*/ 785813 h 962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647700" h="962025">
                    <a:moveTo>
                      <a:pt x="326708" y="0"/>
                    </a:moveTo>
                    <a:cubicBezTo>
                      <a:pt x="145733" y="0"/>
                      <a:pt x="0" y="217170"/>
                      <a:pt x="0" y="484823"/>
                    </a:cubicBezTo>
                    <a:cubicBezTo>
                      <a:pt x="0" y="752475"/>
                      <a:pt x="145733" y="970598"/>
                      <a:pt x="326708" y="970598"/>
                    </a:cubicBezTo>
                    <a:cubicBezTo>
                      <a:pt x="507683" y="970598"/>
                      <a:pt x="653415" y="753428"/>
                      <a:pt x="653415" y="484823"/>
                    </a:cubicBezTo>
                    <a:cubicBezTo>
                      <a:pt x="652463" y="217170"/>
                      <a:pt x="506730" y="0"/>
                      <a:pt x="326708" y="0"/>
                    </a:cubicBezTo>
                    <a:close/>
                    <a:moveTo>
                      <a:pt x="172403" y="785813"/>
                    </a:moveTo>
                    <a:cubicBezTo>
                      <a:pt x="172403" y="797243"/>
                      <a:pt x="162878" y="807720"/>
                      <a:pt x="150495" y="807720"/>
                    </a:cubicBezTo>
                    <a:cubicBezTo>
                      <a:pt x="138113" y="807720"/>
                      <a:pt x="128588" y="798195"/>
                      <a:pt x="128588" y="785813"/>
                    </a:cubicBezTo>
                    <a:lnTo>
                      <a:pt x="128588" y="230505"/>
                    </a:lnTo>
                    <a:cubicBezTo>
                      <a:pt x="128588" y="219075"/>
                      <a:pt x="138113" y="208598"/>
                      <a:pt x="150495" y="208598"/>
                    </a:cubicBezTo>
                    <a:cubicBezTo>
                      <a:pt x="162878" y="208598"/>
                      <a:pt x="172403" y="218123"/>
                      <a:pt x="172403" y="230505"/>
                    </a:cubicBezTo>
                    <a:lnTo>
                      <a:pt x="172403" y="785813"/>
                    </a:lnTo>
                    <a:close/>
                    <a:moveTo>
                      <a:pt x="255270" y="785813"/>
                    </a:moveTo>
                    <a:cubicBezTo>
                      <a:pt x="255270" y="797243"/>
                      <a:pt x="245745" y="807720"/>
                      <a:pt x="233363" y="807720"/>
                    </a:cubicBezTo>
                    <a:cubicBezTo>
                      <a:pt x="221933" y="807720"/>
                      <a:pt x="211455" y="798195"/>
                      <a:pt x="211455" y="785813"/>
                    </a:cubicBezTo>
                    <a:lnTo>
                      <a:pt x="211455" y="230505"/>
                    </a:lnTo>
                    <a:cubicBezTo>
                      <a:pt x="211455" y="219075"/>
                      <a:pt x="220980" y="208598"/>
                      <a:pt x="233363" y="208598"/>
                    </a:cubicBezTo>
                    <a:cubicBezTo>
                      <a:pt x="244793" y="208598"/>
                      <a:pt x="255270" y="218123"/>
                      <a:pt x="255270" y="230505"/>
                    </a:cubicBezTo>
                    <a:lnTo>
                      <a:pt x="255270" y="785813"/>
                    </a:lnTo>
                    <a:close/>
                    <a:moveTo>
                      <a:pt x="338138" y="785813"/>
                    </a:moveTo>
                    <a:cubicBezTo>
                      <a:pt x="338138" y="797243"/>
                      <a:pt x="328613" y="807720"/>
                      <a:pt x="316230" y="807720"/>
                    </a:cubicBezTo>
                    <a:cubicBezTo>
                      <a:pt x="304800" y="806768"/>
                      <a:pt x="295275" y="797243"/>
                      <a:pt x="295275" y="785813"/>
                    </a:cubicBezTo>
                    <a:lnTo>
                      <a:pt x="295275" y="230505"/>
                    </a:lnTo>
                    <a:cubicBezTo>
                      <a:pt x="295275" y="219075"/>
                      <a:pt x="304800" y="208598"/>
                      <a:pt x="317183" y="208598"/>
                    </a:cubicBezTo>
                    <a:cubicBezTo>
                      <a:pt x="328613" y="208598"/>
                      <a:pt x="339090" y="218123"/>
                      <a:pt x="339090" y="230505"/>
                    </a:cubicBezTo>
                    <a:lnTo>
                      <a:pt x="339090" y="785813"/>
                    </a:lnTo>
                    <a:close/>
                    <a:moveTo>
                      <a:pt x="421005" y="785813"/>
                    </a:moveTo>
                    <a:cubicBezTo>
                      <a:pt x="421005" y="797243"/>
                      <a:pt x="411480" y="807720"/>
                      <a:pt x="400050" y="807720"/>
                    </a:cubicBezTo>
                    <a:lnTo>
                      <a:pt x="400050" y="807720"/>
                    </a:lnTo>
                    <a:cubicBezTo>
                      <a:pt x="388620" y="807720"/>
                      <a:pt x="378143" y="798195"/>
                      <a:pt x="378143" y="785813"/>
                    </a:cubicBezTo>
                    <a:lnTo>
                      <a:pt x="378143" y="230505"/>
                    </a:lnTo>
                    <a:cubicBezTo>
                      <a:pt x="378143" y="219075"/>
                      <a:pt x="387668" y="208598"/>
                      <a:pt x="400050" y="208598"/>
                    </a:cubicBezTo>
                    <a:lnTo>
                      <a:pt x="400050" y="208598"/>
                    </a:lnTo>
                    <a:cubicBezTo>
                      <a:pt x="411480" y="208598"/>
                      <a:pt x="421005" y="218123"/>
                      <a:pt x="421005" y="230505"/>
                    </a:cubicBezTo>
                    <a:lnTo>
                      <a:pt x="421005" y="785813"/>
                    </a:lnTo>
                    <a:close/>
                    <a:moveTo>
                      <a:pt x="503873" y="785813"/>
                    </a:moveTo>
                    <a:cubicBezTo>
                      <a:pt x="503873" y="797243"/>
                      <a:pt x="494348" y="807720"/>
                      <a:pt x="481965" y="807720"/>
                    </a:cubicBezTo>
                    <a:cubicBezTo>
                      <a:pt x="470535" y="807720"/>
                      <a:pt x="460058" y="798195"/>
                      <a:pt x="460058" y="785813"/>
                    </a:cubicBezTo>
                    <a:lnTo>
                      <a:pt x="460058" y="230505"/>
                    </a:lnTo>
                    <a:cubicBezTo>
                      <a:pt x="460058" y="219075"/>
                      <a:pt x="469583" y="208598"/>
                      <a:pt x="481965" y="208598"/>
                    </a:cubicBezTo>
                    <a:cubicBezTo>
                      <a:pt x="493395" y="208598"/>
                      <a:pt x="503873" y="218123"/>
                      <a:pt x="503873" y="230505"/>
                    </a:cubicBezTo>
                    <a:lnTo>
                      <a:pt x="503873" y="78581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49E54BD-5EA8-4ECB-8A56-551F12BE1BFA}"/>
                </a:ext>
              </a:extLst>
            </p:cNvPr>
            <p:cNvGrpSpPr/>
            <p:nvPr/>
          </p:nvGrpSpPr>
          <p:grpSpPr>
            <a:xfrm rot="10800000">
              <a:off x="2407238" y="415244"/>
              <a:ext cx="723900" cy="2683192"/>
              <a:chOff x="7734611" y="3897930"/>
              <a:chExt cx="723900" cy="2683192"/>
            </a:xfrm>
            <a:grpFill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6F169C83-E1FF-486F-9F11-7B80E6F2B230}"/>
                  </a:ext>
                </a:extLst>
              </p:cNvPr>
              <p:cNvSpPr/>
              <p:nvPr/>
            </p:nvSpPr>
            <p:spPr>
              <a:xfrm>
                <a:off x="8010930" y="5419072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6802 h 1162050"/>
                  <a:gd name="connsiteX8" fmla="*/ 55245 w 180975"/>
                  <a:gd name="connsiteY8" fmla="*/ 1063943 h 1162050"/>
                  <a:gd name="connsiteX9" fmla="*/ 78105 w 180975"/>
                  <a:gd name="connsiteY9" fmla="*/ 1015365 h 1162050"/>
                  <a:gd name="connsiteX10" fmla="*/ 126683 w 180975"/>
                  <a:gd name="connsiteY10" fmla="*/ 1038225 h 1162050"/>
                  <a:gd name="connsiteX11" fmla="*/ 103822 w 180975"/>
                  <a:gd name="connsiteY11" fmla="*/ 1086802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7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005"/>
                      <a:pt x="140970" y="0"/>
                      <a:pt x="90488" y="0"/>
                    </a:cubicBezTo>
                    <a:close/>
                    <a:moveTo>
                      <a:pt x="103822" y="1086802"/>
                    </a:moveTo>
                    <a:cubicBezTo>
                      <a:pt x="83820" y="1094423"/>
                      <a:pt x="61913" y="1083945"/>
                      <a:pt x="55245" y="1063943"/>
                    </a:cubicBezTo>
                    <a:cubicBezTo>
                      <a:pt x="47625" y="1043940"/>
                      <a:pt x="58103" y="1022033"/>
                      <a:pt x="78105" y="1015365"/>
                    </a:cubicBezTo>
                    <a:cubicBezTo>
                      <a:pt x="98108" y="1008698"/>
                      <a:pt x="120015" y="1018223"/>
                      <a:pt x="126683" y="1038225"/>
                    </a:cubicBezTo>
                    <a:cubicBezTo>
                      <a:pt x="134303" y="1058227"/>
                      <a:pt x="123825" y="1080135"/>
                      <a:pt x="103822" y="10868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87555D03-7D6C-46DC-8565-4885822011D2}"/>
                  </a:ext>
                </a:extLst>
              </p:cNvPr>
              <p:cNvSpPr/>
              <p:nvPr/>
            </p:nvSpPr>
            <p:spPr>
              <a:xfrm>
                <a:off x="8056650" y="47742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8 w 85725"/>
                  <a:gd name="connsiteY1" fmla="*/ 0 h 752475"/>
                  <a:gd name="connsiteX2" fmla="*/ 90488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8A746E9E-6FBA-478F-BE85-6BA0AFD7B31B}"/>
                  </a:ext>
                </a:extLst>
              </p:cNvPr>
              <p:cNvSpPr/>
              <p:nvPr/>
            </p:nvSpPr>
            <p:spPr>
              <a:xfrm>
                <a:off x="7734611" y="3897930"/>
                <a:ext cx="723900" cy="885825"/>
              </a:xfrm>
              <a:custGeom>
                <a:avLst/>
                <a:gdLst>
                  <a:gd name="connsiteX0" fmla="*/ 499204 w 723900"/>
                  <a:gd name="connsiteY0" fmla="*/ 0 h 885825"/>
                  <a:gd name="connsiteX1" fmla="*/ 229647 w 723900"/>
                  <a:gd name="connsiteY1" fmla="*/ 0 h 885825"/>
                  <a:gd name="connsiteX2" fmla="*/ 1047 w 723900"/>
                  <a:gd name="connsiteY2" fmla="*/ 228600 h 885825"/>
                  <a:gd name="connsiteX3" fmla="*/ 39147 w 723900"/>
                  <a:gd name="connsiteY3" fmla="*/ 783908 h 885825"/>
                  <a:gd name="connsiteX4" fmla="*/ 143922 w 723900"/>
                  <a:gd name="connsiteY4" fmla="*/ 888683 h 885825"/>
                  <a:gd name="connsiteX5" fmla="*/ 583977 w 723900"/>
                  <a:gd name="connsiteY5" fmla="*/ 888683 h 885825"/>
                  <a:gd name="connsiteX6" fmla="*/ 688752 w 723900"/>
                  <a:gd name="connsiteY6" fmla="*/ 783908 h 885825"/>
                  <a:gd name="connsiteX7" fmla="*/ 726852 w 723900"/>
                  <a:gd name="connsiteY7" fmla="*/ 228600 h 885825"/>
                  <a:gd name="connsiteX8" fmla="*/ 499204 w 723900"/>
                  <a:gd name="connsiteY8" fmla="*/ 0 h 885825"/>
                  <a:gd name="connsiteX9" fmla="*/ 173449 w 723900"/>
                  <a:gd name="connsiteY9" fmla="*/ 782955 h 885825"/>
                  <a:gd name="connsiteX10" fmla="*/ 144874 w 723900"/>
                  <a:gd name="connsiteY10" fmla="*/ 806768 h 885825"/>
                  <a:gd name="connsiteX11" fmla="*/ 116299 w 723900"/>
                  <a:gd name="connsiteY11" fmla="*/ 782955 h 885825"/>
                  <a:gd name="connsiteX12" fmla="*/ 116299 w 723900"/>
                  <a:gd name="connsiteY12" fmla="*/ 165735 h 885825"/>
                  <a:gd name="connsiteX13" fmla="*/ 144874 w 723900"/>
                  <a:gd name="connsiteY13" fmla="*/ 141923 h 885825"/>
                  <a:gd name="connsiteX14" fmla="*/ 173449 w 723900"/>
                  <a:gd name="connsiteY14" fmla="*/ 165735 h 885825"/>
                  <a:gd name="connsiteX15" fmla="*/ 173449 w 723900"/>
                  <a:gd name="connsiteY15" fmla="*/ 782955 h 885825"/>
                  <a:gd name="connsiteX16" fmla="*/ 284891 w 723900"/>
                  <a:gd name="connsiteY16" fmla="*/ 782955 h 885825"/>
                  <a:gd name="connsiteX17" fmla="*/ 256316 w 723900"/>
                  <a:gd name="connsiteY17" fmla="*/ 806768 h 885825"/>
                  <a:gd name="connsiteX18" fmla="*/ 227741 w 723900"/>
                  <a:gd name="connsiteY18" fmla="*/ 782955 h 885825"/>
                  <a:gd name="connsiteX19" fmla="*/ 227741 w 723900"/>
                  <a:gd name="connsiteY19" fmla="*/ 165735 h 885825"/>
                  <a:gd name="connsiteX20" fmla="*/ 256316 w 723900"/>
                  <a:gd name="connsiteY20" fmla="*/ 141923 h 885825"/>
                  <a:gd name="connsiteX21" fmla="*/ 284891 w 723900"/>
                  <a:gd name="connsiteY21" fmla="*/ 165735 h 885825"/>
                  <a:gd name="connsiteX22" fmla="*/ 284891 w 723900"/>
                  <a:gd name="connsiteY22" fmla="*/ 782955 h 885825"/>
                  <a:gd name="connsiteX23" fmla="*/ 396334 w 723900"/>
                  <a:gd name="connsiteY23" fmla="*/ 782955 h 885825"/>
                  <a:gd name="connsiteX24" fmla="*/ 367759 w 723900"/>
                  <a:gd name="connsiteY24" fmla="*/ 806768 h 885825"/>
                  <a:gd name="connsiteX25" fmla="*/ 339184 w 723900"/>
                  <a:gd name="connsiteY25" fmla="*/ 782955 h 885825"/>
                  <a:gd name="connsiteX26" fmla="*/ 339184 w 723900"/>
                  <a:gd name="connsiteY26" fmla="*/ 165735 h 885825"/>
                  <a:gd name="connsiteX27" fmla="*/ 367759 w 723900"/>
                  <a:gd name="connsiteY27" fmla="*/ 141923 h 885825"/>
                  <a:gd name="connsiteX28" fmla="*/ 396334 w 723900"/>
                  <a:gd name="connsiteY28" fmla="*/ 165735 h 885825"/>
                  <a:gd name="connsiteX29" fmla="*/ 396334 w 723900"/>
                  <a:gd name="connsiteY29" fmla="*/ 782955 h 885825"/>
                  <a:gd name="connsiteX30" fmla="*/ 507777 w 723900"/>
                  <a:gd name="connsiteY30" fmla="*/ 782955 h 885825"/>
                  <a:gd name="connsiteX31" fmla="*/ 479202 w 723900"/>
                  <a:gd name="connsiteY31" fmla="*/ 806768 h 885825"/>
                  <a:gd name="connsiteX32" fmla="*/ 479202 w 723900"/>
                  <a:gd name="connsiteY32" fmla="*/ 806768 h 885825"/>
                  <a:gd name="connsiteX33" fmla="*/ 450627 w 723900"/>
                  <a:gd name="connsiteY33" fmla="*/ 782955 h 885825"/>
                  <a:gd name="connsiteX34" fmla="*/ 450627 w 723900"/>
                  <a:gd name="connsiteY34" fmla="*/ 165735 h 885825"/>
                  <a:gd name="connsiteX35" fmla="*/ 479202 w 723900"/>
                  <a:gd name="connsiteY35" fmla="*/ 141923 h 885825"/>
                  <a:gd name="connsiteX36" fmla="*/ 479202 w 723900"/>
                  <a:gd name="connsiteY36" fmla="*/ 141923 h 885825"/>
                  <a:gd name="connsiteX37" fmla="*/ 507777 w 723900"/>
                  <a:gd name="connsiteY37" fmla="*/ 165735 h 885825"/>
                  <a:gd name="connsiteX38" fmla="*/ 507777 w 723900"/>
                  <a:gd name="connsiteY38" fmla="*/ 782955 h 885825"/>
                  <a:gd name="connsiteX39" fmla="*/ 619219 w 723900"/>
                  <a:gd name="connsiteY39" fmla="*/ 782955 h 885825"/>
                  <a:gd name="connsiteX40" fmla="*/ 590644 w 723900"/>
                  <a:gd name="connsiteY40" fmla="*/ 806768 h 885825"/>
                  <a:gd name="connsiteX41" fmla="*/ 562069 w 723900"/>
                  <a:gd name="connsiteY41" fmla="*/ 782955 h 885825"/>
                  <a:gd name="connsiteX42" fmla="*/ 562069 w 723900"/>
                  <a:gd name="connsiteY42" fmla="*/ 165735 h 885825"/>
                  <a:gd name="connsiteX43" fmla="*/ 590644 w 723900"/>
                  <a:gd name="connsiteY43" fmla="*/ 141923 h 885825"/>
                  <a:gd name="connsiteX44" fmla="*/ 619219 w 723900"/>
                  <a:gd name="connsiteY44" fmla="*/ 165735 h 885825"/>
                  <a:gd name="connsiteX45" fmla="*/ 619219 w 723900"/>
                  <a:gd name="connsiteY45" fmla="*/ 782955 h 88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723900" h="885825">
                    <a:moveTo>
                      <a:pt x="499204" y="0"/>
                    </a:moveTo>
                    <a:lnTo>
                      <a:pt x="229647" y="0"/>
                    </a:lnTo>
                    <a:cubicBezTo>
                      <a:pt x="103916" y="0"/>
                      <a:pt x="-12289" y="34290"/>
                      <a:pt x="1047" y="228600"/>
                    </a:cubicBezTo>
                    <a:lnTo>
                      <a:pt x="39147" y="783908"/>
                    </a:lnTo>
                    <a:cubicBezTo>
                      <a:pt x="39147" y="842010"/>
                      <a:pt x="86772" y="888683"/>
                      <a:pt x="143922" y="888683"/>
                    </a:cubicBezTo>
                    <a:lnTo>
                      <a:pt x="583977" y="888683"/>
                    </a:lnTo>
                    <a:cubicBezTo>
                      <a:pt x="642079" y="888683"/>
                      <a:pt x="688752" y="841058"/>
                      <a:pt x="688752" y="783908"/>
                    </a:cubicBezTo>
                    <a:lnTo>
                      <a:pt x="726852" y="228600"/>
                    </a:lnTo>
                    <a:cubicBezTo>
                      <a:pt x="743044" y="36195"/>
                      <a:pt x="624934" y="0"/>
                      <a:pt x="499204" y="0"/>
                    </a:cubicBezTo>
                    <a:close/>
                    <a:moveTo>
                      <a:pt x="173449" y="782955"/>
                    </a:moveTo>
                    <a:cubicBezTo>
                      <a:pt x="173449" y="796290"/>
                      <a:pt x="160114" y="806768"/>
                      <a:pt x="144874" y="806768"/>
                    </a:cubicBezTo>
                    <a:cubicBezTo>
                      <a:pt x="128681" y="806768"/>
                      <a:pt x="116299" y="796290"/>
                      <a:pt x="116299" y="782955"/>
                    </a:cubicBezTo>
                    <a:lnTo>
                      <a:pt x="116299" y="165735"/>
                    </a:lnTo>
                    <a:cubicBezTo>
                      <a:pt x="116299" y="152400"/>
                      <a:pt x="129634" y="141923"/>
                      <a:pt x="144874" y="141923"/>
                    </a:cubicBezTo>
                    <a:cubicBezTo>
                      <a:pt x="161066" y="141923"/>
                      <a:pt x="173449" y="152400"/>
                      <a:pt x="173449" y="165735"/>
                    </a:cubicBezTo>
                    <a:lnTo>
                      <a:pt x="173449" y="782955"/>
                    </a:lnTo>
                    <a:close/>
                    <a:moveTo>
                      <a:pt x="284891" y="782955"/>
                    </a:moveTo>
                    <a:cubicBezTo>
                      <a:pt x="284891" y="796290"/>
                      <a:pt x="271556" y="806768"/>
                      <a:pt x="256316" y="806768"/>
                    </a:cubicBezTo>
                    <a:cubicBezTo>
                      <a:pt x="240124" y="806768"/>
                      <a:pt x="227741" y="796290"/>
                      <a:pt x="227741" y="782955"/>
                    </a:cubicBezTo>
                    <a:lnTo>
                      <a:pt x="227741" y="165735"/>
                    </a:lnTo>
                    <a:cubicBezTo>
                      <a:pt x="227741" y="152400"/>
                      <a:pt x="241077" y="141923"/>
                      <a:pt x="256316" y="141923"/>
                    </a:cubicBezTo>
                    <a:cubicBezTo>
                      <a:pt x="272509" y="141923"/>
                      <a:pt x="284891" y="152400"/>
                      <a:pt x="284891" y="165735"/>
                    </a:cubicBezTo>
                    <a:lnTo>
                      <a:pt x="284891" y="782955"/>
                    </a:lnTo>
                    <a:close/>
                    <a:moveTo>
                      <a:pt x="396334" y="782955"/>
                    </a:moveTo>
                    <a:cubicBezTo>
                      <a:pt x="396334" y="796290"/>
                      <a:pt x="382999" y="806768"/>
                      <a:pt x="367759" y="806768"/>
                    </a:cubicBezTo>
                    <a:cubicBezTo>
                      <a:pt x="351566" y="806768"/>
                      <a:pt x="339184" y="796290"/>
                      <a:pt x="339184" y="782955"/>
                    </a:cubicBezTo>
                    <a:lnTo>
                      <a:pt x="339184" y="165735"/>
                    </a:lnTo>
                    <a:cubicBezTo>
                      <a:pt x="339184" y="152400"/>
                      <a:pt x="352519" y="141923"/>
                      <a:pt x="367759" y="141923"/>
                    </a:cubicBezTo>
                    <a:cubicBezTo>
                      <a:pt x="383952" y="141923"/>
                      <a:pt x="396334" y="152400"/>
                      <a:pt x="396334" y="165735"/>
                    </a:cubicBezTo>
                    <a:lnTo>
                      <a:pt x="396334" y="782955"/>
                    </a:lnTo>
                    <a:close/>
                    <a:moveTo>
                      <a:pt x="507777" y="782955"/>
                    </a:moveTo>
                    <a:cubicBezTo>
                      <a:pt x="507777" y="796290"/>
                      <a:pt x="494441" y="806768"/>
                      <a:pt x="479202" y="806768"/>
                    </a:cubicBezTo>
                    <a:lnTo>
                      <a:pt x="479202" y="806768"/>
                    </a:lnTo>
                    <a:cubicBezTo>
                      <a:pt x="463009" y="806768"/>
                      <a:pt x="450627" y="796290"/>
                      <a:pt x="450627" y="782955"/>
                    </a:cubicBezTo>
                    <a:lnTo>
                      <a:pt x="450627" y="165735"/>
                    </a:lnTo>
                    <a:cubicBezTo>
                      <a:pt x="450627" y="152400"/>
                      <a:pt x="463961" y="141923"/>
                      <a:pt x="479202" y="141923"/>
                    </a:cubicBezTo>
                    <a:lnTo>
                      <a:pt x="479202" y="141923"/>
                    </a:lnTo>
                    <a:cubicBezTo>
                      <a:pt x="495394" y="141923"/>
                      <a:pt x="507777" y="152400"/>
                      <a:pt x="507777" y="165735"/>
                    </a:cubicBezTo>
                    <a:lnTo>
                      <a:pt x="507777" y="782955"/>
                    </a:lnTo>
                    <a:close/>
                    <a:moveTo>
                      <a:pt x="619219" y="782955"/>
                    </a:moveTo>
                    <a:cubicBezTo>
                      <a:pt x="619219" y="796290"/>
                      <a:pt x="605884" y="806768"/>
                      <a:pt x="590644" y="806768"/>
                    </a:cubicBezTo>
                    <a:cubicBezTo>
                      <a:pt x="574452" y="806768"/>
                      <a:pt x="562069" y="796290"/>
                      <a:pt x="562069" y="782955"/>
                    </a:cubicBezTo>
                    <a:lnTo>
                      <a:pt x="562069" y="165735"/>
                    </a:lnTo>
                    <a:cubicBezTo>
                      <a:pt x="562069" y="152400"/>
                      <a:pt x="575404" y="141923"/>
                      <a:pt x="590644" y="141923"/>
                    </a:cubicBezTo>
                    <a:cubicBezTo>
                      <a:pt x="606836" y="141923"/>
                      <a:pt x="619219" y="152400"/>
                      <a:pt x="619219" y="165735"/>
                    </a:cubicBezTo>
                    <a:lnTo>
                      <a:pt x="619219" y="7829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7CD0883-DCCE-4649-A99C-02A0B0A318C4}"/>
                </a:ext>
              </a:extLst>
            </p:cNvPr>
            <p:cNvGrpSpPr/>
            <p:nvPr/>
          </p:nvGrpSpPr>
          <p:grpSpPr>
            <a:xfrm rot="10800000">
              <a:off x="1655809" y="415244"/>
              <a:ext cx="533400" cy="2638425"/>
              <a:chOff x="6983182" y="3979845"/>
              <a:chExt cx="533400" cy="2638425"/>
            </a:xfrm>
            <a:grpFill/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A8034E3B-FD29-438A-A262-9914F9E755FE}"/>
                  </a:ext>
                </a:extLst>
              </p:cNvPr>
              <p:cNvSpPr/>
              <p:nvPr/>
            </p:nvSpPr>
            <p:spPr>
              <a:xfrm>
                <a:off x="7151775" y="545622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7755 h 1162050"/>
                  <a:gd name="connsiteX8" fmla="*/ 55245 w 180975"/>
                  <a:gd name="connsiteY8" fmla="*/ 1064895 h 1162050"/>
                  <a:gd name="connsiteX9" fmla="*/ 78105 w 180975"/>
                  <a:gd name="connsiteY9" fmla="*/ 1016317 h 1162050"/>
                  <a:gd name="connsiteX10" fmla="*/ 126682 w 180975"/>
                  <a:gd name="connsiteY10" fmla="*/ 1039178 h 1162050"/>
                  <a:gd name="connsiteX11" fmla="*/ 103822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7" y="0"/>
                      <a:pt x="0" y="40957"/>
                      <a:pt x="0" y="90488"/>
                    </a:cubicBezTo>
                    <a:lnTo>
                      <a:pt x="0" y="1071563"/>
                    </a:lnTo>
                    <a:cubicBezTo>
                      <a:pt x="0" y="1121092"/>
                      <a:pt x="40957" y="1162050"/>
                      <a:pt x="90488" y="1162050"/>
                    </a:cubicBezTo>
                    <a:cubicBezTo>
                      <a:pt x="140017" y="1162050"/>
                      <a:pt x="180975" y="1121092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7"/>
                      <a:pt x="140970" y="0"/>
                      <a:pt x="90488" y="0"/>
                    </a:cubicBezTo>
                    <a:close/>
                    <a:moveTo>
                      <a:pt x="103822" y="1087755"/>
                    </a:moveTo>
                    <a:cubicBezTo>
                      <a:pt x="83820" y="1095375"/>
                      <a:pt x="61913" y="1084898"/>
                      <a:pt x="55245" y="1064895"/>
                    </a:cubicBezTo>
                    <a:cubicBezTo>
                      <a:pt x="47625" y="1044892"/>
                      <a:pt x="58102" y="1022985"/>
                      <a:pt x="78105" y="1016317"/>
                    </a:cubicBezTo>
                    <a:cubicBezTo>
                      <a:pt x="98107" y="1009650"/>
                      <a:pt x="120015" y="1019175"/>
                      <a:pt x="126682" y="1039178"/>
                    </a:cubicBezTo>
                    <a:cubicBezTo>
                      <a:pt x="134302" y="1058228"/>
                      <a:pt x="123825" y="1080135"/>
                      <a:pt x="103822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51E142C0-AB95-4D74-9F8D-E7FFA715A3E8}"/>
                  </a:ext>
                </a:extLst>
              </p:cNvPr>
              <p:cNvSpPr/>
              <p:nvPr/>
            </p:nvSpPr>
            <p:spPr>
              <a:xfrm>
                <a:off x="7197495" y="48123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7 w 85725"/>
                  <a:gd name="connsiteY1" fmla="*/ 0 h 752475"/>
                  <a:gd name="connsiteX2" fmla="*/ 90487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7" y="0"/>
                    </a:lnTo>
                    <a:lnTo>
                      <a:pt x="90487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9A684E84-0829-43BF-8CA6-8ACEBC56CA07}"/>
                  </a:ext>
                </a:extLst>
              </p:cNvPr>
              <p:cNvSpPr/>
              <p:nvPr/>
            </p:nvSpPr>
            <p:spPr>
              <a:xfrm>
                <a:off x="6983182" y="3979845"/>
                <a:ext cx="533400" cy="847725"/>
              </a:xfrm>
              <a:custGeom>
                <a:avLst/>
                <a:gdLst>
                  <a:gd name="connsiteX0" fmla="*/ 452438 w 533400"/>
                  <a:gd name="connsiteY0" fmla="*/ 857250 h 847725"/>
                  <a:gd name="connsiteX1" fmla="*/ 81915 w 533400"/>
                  <a:gd name="connsiteY1" fmla="*/ 857250 h 847725"/>
                  <a:gd name="connsiteX2" fmla="*/ 0 w 533400"/>
                  <a:gd name="connsiteY2" fmla="*/ 775335 h 847725"/>
                  <a:gd name="connsiteX3" fmla="*/ 0 w 533400"/>
                  <a:gd name="connsiteY3" fmla="*/ 324803 h 847725"/>
                  <a:gd name="connsiteX4" fmla="*/ 324803 w 533400"/>
                  <a:gd name="connsiteY4" fmla="*/ 0 h 847725"/>
                  <a:gd name="connsiteX5" fmla="*/ 474345 w 533400"/>
                  <a:gd name="connsiteY5" fmla="*/ 0 h 847725"/>
                  <a:gd name="connsiteX6" fmla="*/ 533400 w 533400"/>
                  <a:gd name="connsiteY6" fmla="*/ 59055 h 847725"/>
                  <a:gd name="connsiteX7" fmla="*/ 533400 w 533400"/>
                  <a:gd name="connsiteY7" fmla="*/ 776288 h 847725"/>
                  <a:gd name="connsiteX8" fmla="*/ 452438 w 533400"/>
                  <a:gd name="connsiteY8" fmla="*/ 857250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3400" h="847725">
                    <a:moveTo>
                      <a:pt x="452438" y="857250"/>
                    </a:moveTo>
                    <a:lnTo>
                      <a:pt x="81915" y="857250"/>
                    </a:lnTo>
                    <a:cubicBezTo>
                      <a:pt x="37148" y="857250"/>
                      <a:pt x="0" y="820102"/>
                      <a:pt x="0" y="775335"/>
                    </a:cubicBezTo>
                    <a:lnTo>
                      <a:pt x="0" y="324803"/>
                    </a:lnTo>
                    <a:cubicBezTo>
                      <a:pt x="0" y="146685"/>
                      <a:pt x="145733" y="0"/>
                      <a:pt x="324803" y="0"/>
                    </a:cubicBezTo>
                    <a:lnTo>
                      <a:pt x="474345" y="0"/>
                    </a:lnTo>
                    <a:cubicBezTo>
                      <a:pt x="506730" y="0"/>
                      <a:pt x="533400" y="26670"/>
                      <a:pt x="533400" y="59055"/>
                    </a:cubicBezTo>
                    <a:lnTo>
                      <a:pt x="533400" y="776288"/>
                    </a:lnTo>
                    <a:cubicBezTo>
                      <a:pt x="533400" y="821055"/>
                      <a:pt x="497205" y="857250"/>
                      <a:pt x="452438" y="8572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EA8D620-8F79-4792-A11F-E8FF3FEAA333}"/>
                </a:ext>
              </a:extLst>
            </p:cNvPr>
            <p:cNvSpPr/>
            <p:nvPr/>
          </p:nvSpPr>
          <p:spPr>
            <a:xfrm rot="10800000">
              <a:off x="3210622" y="415244"/>
              <a:ext cx="680408" cy="2666759"/>
            </a:xfrm>
            <a:custGeom>
              <a:avLst/>
              <a:gdLst>
                <a:gd name="connsiteX0" fmla="*/ 450200 w 590550"/>
                <a:gd name="connsiteY0" fmla="*/ 68609 h 2314575"/>
                <a:gd name="connsiteX1" fmla="*/ 291132 w 590550"/>
                <a:gd name="connsiteY1" fmla="*/ 29 h 2314575"/>
                <a:gd name="connsiteX2" fmla="*/ 291132 w 590550"/>
                <a:gd name="connsiteY2" fmla="*/ 29 h 2314575"/>
                <a:gd name="connsiteX3" fmla="*/ 291132 w 590550"/>
                <a:gd name="connsiteY3" fmla="*/ 29 h 2314575"/>
                <a:gd name="connsiteX4" fmla="*/ 291132 w 590550"/>
                <a:gd name="connsiteY4" fmla="*/ 29 h 2314575"/>
                <a:gd name="connsiteX5" fmla="*/ 291132 w 590550"/>
                <a:gd name="connsiteY5" fmla="*/ 29 h 2314575"/>
                <a:gd name="connsiteX6" fmla="*/ 286370 w 590550"/>
                <a:gd name="connsiteY6" fmla="*/ 29 h 2314575"/>
                <a:gd name="connsiteX7" fmla="*/ 130160 w 590550"/>
                <a:gd name="connsiteY7" fmla="*/ 78134 h 2314575"/>
                <a:gd name="connsiteX8" fmla="*/ 2525 w 590550"/>
                <a:gd name="connsiteY8" fmla="*/ 557241 h 2314575"/>
                <a:gd name="connsiteX9" fmla="*/ 147304 w 590550"/>
                <a:gd name="connsiteY9" fmla="*/ 1065876 h 2314575"/>
                <a:gd name="connsiteX10" fmla="*/ 140637 w 590550"/>
                <a:gd name="connsiteY10" fmla="*/ 1077306 h 2314575"/>
                <a:gd name="connsiteX11" fmla="*/ 140637 w 590550"/>
                <a:gd name="connsiteY11" fmla="*/ 1085879 h 2314575"/>
                <a:gd name="connsiteX12" fmla="*/ 153019 w 590550"/>
                <a:gd name="connsiteY12" fmla="*/ 1098261 h 2314575"/>
                <a:gd name="connsiteX13" fmla="*/ 158735 w 590550"/>
                <a:gd name="connsiteY13" fmla="*/ 1098261 h 2314575"/>
                <a:gd name="connsiteX14" fmla="*/ 257794 w 590550"/>
                <a:gd name="connsiteY14" fmla="*/ 1355436 h 2314575"/>
                <a:gd name="connsiteX15" fmla="*/ 190167 w 590550"/>
                <a:gd name="connsiteY15" fmla="*/ 1437351 h 2314575"/>
                <a:gd name="connsiteX16" fmla="*/ 209217 w 590550"/>
                <a:gd name="connsiteY16" fmla="*/ 2227926 h 2314575"/>
                <a:gd name="connsiteX17" fmla="*/ 299704 w 590550"/>
                <a:gd name="connsiteY17" fmla="*/ 2318414 h 2314575"/>
                <a:gd name="connsiteX18" fmla="*/ 390192 w 590550"/>
                <a:gd name="connsiteY18" fmla="*/ 2227926 h 2314575"/>
                <a:gd name="connsiteX19" fmla="*/ 409242 w 590550"/>
                <a:gd name="connsiteY19" fmla="*/ 1437351 h 2314575"/>
                <a:gd name="connsiteX20" fmla="*/ 343520 w 590550"/>
                <a:gd name="connsiteY20" fmla="*/ 1356389 h 2314575"/>
                <a:gd name="connsiteX21" fmla="*/ 437817 w 590550"/>
                <a:gd name="connsiteY21" fmla="*/ 1098261 h 2314575"/>
                <a:gd name="connsiteX22" fmla="*/ 447342 w 590550"/>
                <a:gd name="connsiteY22" fmla="*/ 1098261 h 2314575"/>
                <a:gd name="connsiteX23" fmla="*/ 459725 w 590550"/>
                <a:gd name="connsiteY23" fmla="*/ 1085879 h 2314575"/>
                <a:gd name="connsiteX24" fmla="*/ 459725 w 590550"/>
                <a:gd name="connsiteY24" fmla="*/ 1077306 h 2314575"/>
                <a:gd name="connsiteX25" fmla="*/ 449247 w 590550"/>
                <a:gd name="connsiteY25" fmla="*/ 1064924 h 2314575"/>
                <a:gd name="connsiteX26" fmla="*/ 592122 w 590550"/>
                <a:gd name="connsiteY26" fmla="*/ 521999 h 2314575"/>
                <a:gd name="connsiteX27" fmla="*/ 450200 w 590550"/>
                <a:gd name="connsiteY27" fmla="*/ 68609 h 2314575"/>
                <a:gd name="connsiteX28" fmla="*/ 284465 w 590550"/>
                <a:gd name="connsiteY28" fmla="*/ 1064924 h 2314575"/>
                <a:gd name="connsiteX29" fmla="*/ 233982 w 590550"/>
                <a:gd name="connsiteY29" fmla="*/ 491519 h 2314575"/>
                <a:gd name="connsiteX30" fmla="*/ 290179 w 590550"/>
                <a:gd name="connsiteY30" fmla="*/ 28604 h 2314575"/>
                <a:gd name="connsiteX31" fmla="*/ 290179 w 590550"/>
                <a:gd name="connsiteY31" fmla="*/ 28604 h 2314575"/>
                <a:gd name="connsiteX32" fmla="*/ 295895 w 590550"/>
                <a:gd name="connsiteY32" fmla="*/ 31461 h 2314575"/>
                <a:gd name="connsiteX33" fmla="*/ 355902 w 590550"/>
                <a:gd name="connsiteY33" fmla="*/ 490566 h 2314575"/>
                <a:gd name="connsiteX34" fmla="*/ 314945 w 590550"/>
                <a:gd name="connsiteY34" fmla="*/ 1063971 h 2314575"/>
                <a:gd name="connsiteX35" fmla="*/ 284465 w 590550"/>
                <a:gd name="connsiteY35" fmla="*/ 1063971 h 2314575"/>
                <a:gd name="connsiteX36" fmla="*/ 311135 w 590550"/>
                <a:gd name="connsiteY36" fmla="*/ 1099214 h 2314575"/>
                <a:gd name="connsiteX37" fmla="*/ 300657 w 590550"/>
                <a:gd name="connsiteY37" fmla="*/ 1220181 h 2314575"/>
                <a:gd name="connsiteX38" fmla="*/ 288275 w 590550"/>
                <a:gd name="connsiteY38" fmla="*/ 1099214 h 2314575"/>
                <a:gd name="connsiteX39" fmla="*/ 311135 w 590550"/>
                <a:gd name="connsiteY39" fmla="*/ 1099214 h 2314575"/>
                <a:gd name="connsiteX40" fmla="*/ 243507 w 590550"/>
                <a:gd name="connsiteY40" fmla="*/ 56226 h 2314575"/>
                <a:gd name="connsiteX41" fmla="*/ 205407 w 590550"/>
                <a:gd name="connsiteY41" fmla="*/ 491519 h 2314575"/>
                <a:gd name="connsiteX42" fmla="*/ 255890 w 590550"/>
                <a:gd name="connsiteY42" fmla="*/ 1064924 h 2314575"/>
                <a:gd name="connsiteX43" fmla="*/ 234935 w 590550"/>
                <a:gd name="connsiteY43" fmla="*/ 1064924 h 2314575"/>
                <a:gd name="connsiteX44" fmla="*/ 133017 w 590550"/>
                <a:gd name="connsiteY44" fmla="*/ 517236 h 2314575"/>
                <a:gd name="connsiteX45" fmla="*/ 242554 w 590550"/>
                <a:gd name="connsiteY45" fmla="*/ 58131 h 2314575"/>
                <a:gd name="connsiteX46" fmla="*/ 243507 w 590550"/>
                <a:gd name="connsiteY46" fmla="*/ 56226 h 2314575"/>
                <a:gd name="connsiteX47" fmla="*/ 258747 w 590550"/>
                <a:gd name="connsiteY47" fmla="*/ 1099214 h 2314575"/>
                <a:gd name="connsiteX48" fmla="*/ 273035 w 590550"/>
                <a:gd name="connsiteY48" fmla="*/ 1235421 h 2314575"/>
                <a:gd name="connsiteX49" fmla="*/ 241602 w 590550"/>
                <a:gd name="connsiteY49" fmla="*/ 1099214 h 2314575"/>
                <a:gd name="connsiteX50" fmla="*/ 258747 w 590550"/>
                <a:gd name="connsiteY50" fmla="*/ 1099214 h 2314575"/>
                <a:gd name="connsiteX51" fmla="*/ 339710 w 590550"/>
                <a:gd name="connsiteY51" fmla="*/ 1099214 h 2314575"/>
                <a:gd name="connsiteX52" fmla="*/ 360665 w 590550"/>
                <a:gd name="connsiteY52" fmla="*/ 1099214 h 2314575"/>
                <a:gd name="connsiteX53" fmla="*/ 326375 w 590550"/>
                <a:gd name="connsiteY53" fmla="*/ 1254471 h 2314575"/>
                <a:gd name="connsiteX54" fmla="*/ 339710 w 590550"/>
                <a:gd name="connsiteY54" fmla="*/ 1099214 h 2314575"/>
                <a:gd name="connsiteX55" fmla="*/ 342567 w 590550"/>
                <a:gd name="connsiteY55" fmla="*/ 1064924 h 2314575"/>
                <a:gd name="connsiteX56" fmla="*/ 383525 w 590550"/>
                <a:gd name="connsiteY56" fmla="*/ 491519 h 2314575"/>
                <a:gd name="connsiteX57" fmla="*/ 335900 w 590550"/>
                <a:gd name="connsiteY57" fmla="*/ 46701 h 2314575"/>
                <a:gd name="connsiteX58" fmla="*/ 356854 w 590550"/>
                <a:gd name="connsiteY58" fmla="*/ 65751 h 2314575"/>
                <a:gd name="connsiteX59" fmla="*/ 454962 w 590550"/>
                <a:gd name="connsiteY59" fmla="*/ 513426 h 2314575"/>
                <a:gd name="connsiteX60" fmla="*/ 367332 w 590550"/>
                <a:gd name="connsiteY60" fmla="*/ 1064924 h 2314575"/>
                <a:gd name="connsiteX61" fmla="*/ 342567 w 590550"/>
                <a:gd name="connsiteY61" fmla="*/ 1064924 h 2314575"/>
                <a:gd name="connsiteX62" fmla="*/ 150162 w 590550"/>
                <a:gd name="connsiteY62" fmla="*/ 97184 h 2314575"/>
                <a:gd name="connsiteX63" fmla="*/ 213027 w 590550"/>
                <a:gd name="connsiteY63" fmla="*/ 47654 h 2314575"/>
                <a:gd name="connsiteX64" fmla="*/ 104442 w 590550"/>
                <a:gd name="connsiteY64" fmla="*/ 519141 h 2314575"/>
                <a:gd name="connsiteX65" fmla="*/ 205407 w 590550"/>
                <a:gd name="connsiteY65" fmla="*/ 1064924 h 2314575"/>
                <a:gd name="connsiteX66" fmla="*/ 175879 w 590550"/>
                <a:gd name="connsiteY66" fmla="*/ 1064924 h 2314575"/>
                <a:gd name="connsiteX67" fmla="*/ 29194 w 590550"/>
                <a:gd name="connsiteY67" fmla="*/ 555336 h 2314575"/>
                <a:gd name="connsiteX68" fmla="*/ 150162 w 590550"/>
                <a:gd name="connsiteY68" fmla="*/ 97184 h 2314575"/>
                <a:gd name="connsiteX69" fmla="*/ 213027 w 590550"/>
                <a:gd name="connsiteY69" fmla="*/ 1099214 h 2314575"/>
                <a:gd name="connsiteX70" fmla="*/ 251127 w 590550"/>
                <a:gd name="connsiteY70" fmla="*/ 1263044 h 2314575"/>
                <a:gd name="connsiteX71" fmla="*/ 189215 w 590550"/>
                <a:gd name="connsiteY71" fmla="*/ 1099214 h 2314575"/>
                <a:gd name="connsiteX72" fmla="*/ 213027 w 590550"/>
                <a:gd name="connsiteY72" fmla="*/ 1099214 h 2314575"/>
                <a:gd name="connsiteX73" fmla="*/ 312087 w 590550"/>
                <a:gd name="connsiteY73" fmla="*/ 2245071 h 2314575"/>
                <a:gd name="connsiteX74" fmla="*/ 263510 w 590550"/>
                <a:gd name="connsiteY74" fmla="*/ 2222211 h 2314575"/>
                <a:gd name="connsiteX75" fmla="*/ 286370 w 590550"/>
                <a:gd name="connsiteY75" fmla="*/ 2173634 h 2314575"/>
                <a:gd name="connsiteX76" fmla="*/ 334947 w 590550"/>
                <a:gd name="connsiteY76" fmla="*/ 2196494 h 2314575"/>
                <a:gd name="connsiteX77" fmla="*/ 312087 w 590550"/>
                <a:gd name="connsiteY77" fmla="*/ 2245071 h 2314575"/>
                <a:gd name="connsiteX78" fmla="*/ 363522 w 590550"/>
                <a:gd name="connsiteY78" fmla="*/ 1219229 h 2314575"/>
                <a:gd name="connsiteX79" fmla="*/ 390192 w 590550"/>
                <a:gd name="connsiteY79" fmla="*/ 1099214 h 2314575"/>
                <a:gd name="connsiteX80" fmla="*/ 406385 w 590550"/>
                <a:gd name="connsiteY80" fmla="*/ 1099214 h 2314575"/>
                <a:gd name="connsiteX81" fmla="*/ 363522 w 590550"/>
                <a:gd name="connsiteY81" fmla="*/ 1219229 h 2314575"/>
                <a:gd name="connsiteX82" fmla="*/ 562595 w 590550"/>
                <a:gd name="connsiteY82" fmla="*/ 521046 h 2314575"/>
                <a:gd name="connsiteX83" fmla="*/ 417815 w 590550"/>
                <a:gd name="connsiteY83" fmla="*/ 1063971 h 2314575"/>
                <a:gd name="connsiteX84" fmla="*/ 396860 w 590550"/>
                <a:gd name="connsiteY84" fmla="*/ 1063971 h 2314575"/>
                <a:gd name="connsiteX85" fmla="*/ 483537 w 590550"/>
                <a:gd name="connsiteY85" fmla="*/ 515331 h 2314575"/>
                <a:gd name="connsiteX86" fmla="*/ 384477 w 590550"/>
                <a:gd name="connsiteY86" fmla="*/ 53369 h 2314575"/>
                <a:gd name="connsiteX87" fmla="*/ 429245 w 590550"/>
                <a:gd name="connsiteY87" fmla="*/ 88611 h 2314575"/>
                <a:gd name="connsiteX88" fmla="*/ 562595 w 590550"/>
                <a:gd name="connsiteY88" fmla="*/ 521046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0550" h="2314575">
                  <a:moveTo>
                    <a:pt x="450200" y="68609"/>
                  </a:moveTo>
                  <a:cubicBezTo>
                    <a:pt x="404479" y="21936"/>
                    <a:pt x="351140" y="-924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89227" y="29"/>
                    <a:pt x="288275" y="29"/>
                    <a:pt x="286370" y="29"/>
                  </a:cubicBezTo>
                  <a:cubicBezTo>
                    <a:pt x="227315" y="1934"/>
                    <a:pt x="174927" y="28604"/>
                    <a:pt x="130160" y="78134"/>
                  </a:cubicBezTo>
                  <a:cubicBezTo>
                    <a:pt x="28242" y="190529"/>
                    <a:pt x="-10810" y="404841"/>
                    <a:pt x="2525" y="557241"/>
                  </a:cubicBezTo>
                  <a:cubicBezTo>
                    <a:pt x="13002" y="671541"/>
                    <a:pt x="82535" y="884901"/>
                    <a:pt x="147304" y="1065876"/>
                  </a:cubicBezTo>
                  <a:cubicBezTo>
                    <a:pt x="143494" y="1067781"/>
                    <a:pt x="140637" y="1072544"/>
                    <a:pt x="140637" y="1077306"/>
                  </a:cubicBezTo>
                  <a:lnTo>
                    <a:pt x="140637" y="1085879"/>
                  </a:lnTo>
                  <a:cubicBezTo>
                    <a:pt x="140637" y="1092546"/>
                    <a:pt x="146352" y="1098261"/>
                    <a:pt x="153019" y="1098261"/>
                  </a:cubicBezTo>
                  <a:lnTo>
                    <a:pt x="158735" y="1098261"/>
                  </a:lnTo>
                  <a:cubicBezTo>
                    <a:pt x="201597" y="1216371"/>
                    <a:pt x="241602" y="1315431"/>
                    <a:pt x="257794" y="1355436"/>
                  </a:cubicBezTo>
                  <a:cubicBezTo>
                    <a:pt x="221600" y="1369724"/>
                    <a:pt x="190167" y="1401156"/>
                    <a:pt x="190167" y="1437351"/>
                  </a:cubicBezTo>
                  <a:lnTo>
                    <a:pt x="209217" y="2227926"/>
                  </a:lnTo>
                  <a:cubicBezTo>
                    <a:pt x="209217" y="2277456"/>
                    <a:pt x="250175" y="2318414"/>
                    <a:pt x="299704" y="2318414"/>
                  </a:cubicBezTo>
                  <a:cubicBezTo>
                    <a:pt x="349235" y="2318414"/>
                    <a:pt x="390192" y="2277456"/>
                    <a:pt x="390192" y="2227926"/>
                  </a:cubicBezTo>
                  <a:lnTo>
                    <a:pt x="409242" y="1437351"/>
                  </a:lnTo>
                  <a:cubicBezTo>
                    <a:pt x="409242" y="1402109"/>
                    <a:pt x="378762" y="1370676"/>
                    <a:pt x="343520" y="1356389"/>
                  </a:cubicBezTo>
                  <a:cubicBezTo>
                    <a:pt x="356854" y="1322099"/>
                    <a:pt x="394954" y="1221134"/>
                    <a:pt x="437817" y="1098261"/>
                  </a:cubicBezTo>
                  <a:lnTo>
                    <a:pt x="447342" y="1098261"/>
                  </a:lnTo>
                  <a:cubicBezTo>
                    <a:pt x="454010" y="1098261"/>
                    <a:pt x="459725" y="1092546"/>
                    <a:pt x="459725" y="1085879"/>
                  </a:cubicBezTo>
                  <a:lnTo>
                    <a:pt x="459725" y="1077306"/>
                  </a:lnTo>
                  <a:cubicBezTo>
                    <a:pt x="459725" y="1070639"/>
                    <a:pt x="454962" y="1065876"/>
                    <a:pt x="449247" y="1064924"/>
                  </a:cubicBezTo>
                  <a:cubicBezTo>
                    <a:pt x="515922" y="869661"/>
                    <a:pt x="589265" y="633441"/>
                    <a:pt x="592122" y="521999"/>
                  </a:cubicBezTo>
                  <a:cubicBezTo>
                    <a:pt x="594979" y="377219"/>
                    <a:pt x="552117" y="173384"/>
                    <a:pt x="450200" y="68609"/>
                  </a:cubicBezTo>
                  <a:close/>
                  <a:moveTo>
                    <a:pt x="284465" y="1064924"/>
                  </a:moveTo>
                  <a:cubicBezTo>
                    <a:pt x="260652" y="838229"/>
                    <a:pt x="233029" y="553431"/>
                    <a:pt x="233982" y="491519"/>
                  </a:cubicBezTo>
                  <a:cubicBezTo>
                    <a:pt x="239697" y="46701"/>
                    <a:pt x="287322" y="29556"/>
                    <a:pt x="290179" y="28604"/>
                  </a:cubicBezTo>
                  <a:cubicBezTo>
                    <a:pt x="290179" y="28604"/>
                    <a:pt x="290179" y="28604"/>
                    <a:pt x="290179" y="28604"/>
                  </a:cubicBezTo>
                  <a:cubicBezTo>
                    <a:pt x="292085" y="28604"/>
                    <a:pt x="293990" y="30509"/>
                    <a:pt x="295895" y="31461"/>
                  </a:cubicBezTo>
                  <a:cubicBezTo>
                    <a:pt x="336852" y="72419"/>
                    <a:pt x="356854" y="324831"/>
                    <a:pt x="355902" y="490566"/>
                  </a:cubicBezTo>
                  <a:cubicBezTo>
                    <a:pt x="354950" y="582959"/>
                    <a:pt x="333995" y="849659"/>
                    <a:pt x="314945" y="1063971"/>
                  </a:cubicBezTo>
                  <a:lnTo>
                    <a:pt x="284465" y="1063971"/>
                  </a:lnTo>
                  <a:close/>
                  <a:moveTo>
                    <a:pt x="311135" y="1099214"/>
                  </a:moveTo>
                  <a:cubicBezTo>
                    <a:pt x="307325" y="1143029"/>
                    <a:pt x="303515" y="1183986"/>
                    <a:pt x="300657" y="1220181"/>
                  </a:cubicBezTo>
                  <a:cubicBezTo>
                    <a:pt x="296847" y="1183986"/>
                    <a:pt x="292085" y="1143029"/>
                    <a:pt x="288275" y="1099214"/>
                  </a:cubicBezTo>
                  <a:lnTo>
                    <a:pt x="311135" y="1099214"/>
                  </a:lnTo>
                  <a:close/>
                  <a:moveTo>
                    <a:pt x="243507" y="56226"/>
                  </a:moveTo>
                  <a:cubicBezTo>
                    <a:pt x="225410" y="115281"/>
                    <a:pt x="208265" y="238154"/>
                    <a:pt x="205407" y="491519"/>
                  </a:cubicBezTo>
                  <a:cubicBezTo>
                    <a:pt x="204454" y="555336"/>
                    <a:pt x="232077" y="838229"/>
                    <a:pt x="255890" y="1064924"/>
                  </a:cubicBezTo>
                  <a:lnTo>
                    <a:pt x="234935" y="1064924"/>
                  </a:lnTo>
                  <a:cubicBezTo>
                    <a:pt x="192072" y="873471"/>
                    <a:pt x="144447" y="639156"/>
                    <a:pt x="133017" y="517236"/>
                  </a:cubicBezTo>
                  <a:cubicBezTo>
                    <a:pt x="114919" y="317211"/>
                    <a:pt x="175879" y="131474"/>
                    <a:pt x="242554" y="58131"/>
                  </a:cubicBezTo>
                  <a:cubicBezTo>
                    <a:pt x="242554" y="57179"/>
                    <a:pt x="243507" y="56226"/>
                    <a:pt x="243507" y="56226"/>
                  </a:cubicBezTo>
                  <a:close/>
                  <a:moveTo>
                    <a:pt x="258747" y="1099214"/>
                  </a:moveTo>
                  <a:cubicBezTo>
                    <a:pt x="263510" y="1149696"/>
                    <a:pt x="269225" y="1196369"/>
                    <a:pt x="273035" y="1235421"/>
                  </a:cubicBezTo>
                  <a:cubicBezTo>
                    <a:pt x="263510" y="1195416"/>
                    <a:pt x="253032" y="1149696"/>
                    <a:pt x="241602" y="1099214"/>
                  </a:cubicBezTo>
                  <a:lnTo>
                    <a:pt x="258747" y="1099214"/>
                  </a:lnTo>
                  <a:close/>
                  <a:moveTo>
                    <a:pt x="339710" y="1099214"/>
                  </a:moveTo>
                  <a:lnTo>
                    <a:pt x="360665" y="1099214"/>
                  </a:lnTo>
                  <a:cubicBezTo>
                    <a:pt x="348282" y="1158269"/>
                    <a:pt x="335900" y="1211609"/>
                    <a:pt x="326375" y="1254471"/>
                  </a:cubicBezTo>
                  <a:cubicBezTo>
                    <a:pt x="330185" y="1211609"/>
                    <a:pt x="334947" y="1157316"/>
                    <a:pt x="339710" y="1099214"/>
                  </a:cubicBezTo>
                  <a:close/>
                  <a:moveTo>
                    <a:pt x="342567" y="1064924"/>
                  </a:moveTo>
                  <a:cubicBezTo>
                    <a:pt x="361617" y="850611"/>
                    <a:pt x="382572" y="583911"/>
                    <a:pt x="383525" y="491519"/>
                  </a:cubicBezTo>
                  <a:cubicBezTo>
                    <a:pt x="384477" y="392459"/>
                    <a:pt x="375904" y="147666"/>
                    <a:pt x="335900" y="46701"/>
                  </a:cubicBezTo>
                  <a:cubicBezTo>
                    <a:pt x="342567" y="52416"/>
                    <a:pt x="350187" y="58131"/>
                    <a:pt x="356854" y="65751"/>
                  </a:cubicBezTo>
                  <a:cubicBezTo>
                    <a:pt x="415910" y="128616"/>
                    <a:pt x="472107" y="280064"/>
                    <a:pt x="454962" y="513426"/>
                  </a:cubicBezTo>
                  <a:cubicBezTo>
                    <a:pt x="442579" y="677256"/>
                    <a:pt x="403527" y="891569"/>
                    <a:pt x="367332" y="1064924"/>
                  </a:cubicBezTo>
                  <a:lnTo>
                    <a:pt x="342567" y="1064924"/>
                  </a:lnTo>
                  <a:close/>
                  <a:moveTo>
                    <a:pt x="150162" y="97184"/>
                  </a:moveTo>
                  <a:cubicBezTo>
                    <a:pt x="170165" y="75276"/>
                    <a:pt x="191119" y="59084"/>
                    <a:pt x="213027" y="47654"/>
                  </a:cubicBezTo>
                  <a:cubicBezTo>
                    <a:pt x="145400" y="130521"/>
                    <a:pt x="86344" y="319116"/>
                    <a:pt x="104442" y="519141"/>
                  </a:cubicBezTo>
                  <a:cubicBezTo>
                    <a:pt x="115872" y="641061"/>
                    <a:pt x="163497" y="873471"/>
                    <a:pt x="205407" y="1064924"/>
                  </a:cubicBezTo>
                  <a:lnTo>
                    <a:pt x="175879" y="1064924"/>
                  </a:lnTo>
                  <a:cubicBezTo>
                    <a:pt x="110157" y="883949"/>
                    <a:pt x="38719" y="667731"/>
                    <a:pt x="29194" y="555336"/>
                  </a:cubicBezTo>
                  <a:cubicBezTo>
                    <a:pt x="15860" y="408651"/>
                    <a:pt x="53007" y="203864"/>
                    <a:pt x="150162" y="97184"/>
                  </a:cubicBezTo>
                  <a:close/>
                  <a:moveTo>
                    <a:pt x="213027" y="1099214"/>
                  </a:moveTo>
                  <a:cubicBezTo>
                    <a:pt x="227315" y="1161126"/>
                    <a:pt x="239697" y="1218276"/>
                    <a:pt x="251127" y="1263044"/>
                  </a:cubicBezTo>
                  <a:cubicBezTo>
                    <a:pt x="233982" y="1218276"/>
                    <a:pt x="212075" y="1161126"/>
                    <a:pt x="189215" y="1099214"/>
                  </a:cubicBezTo>
                  <a:lnTo>
                    <a:pt x="213027" y="1099214"/>
                  </a:lnTo>
                  <a:close/>
                  <a:moveTo>
                    <a:pt x="312087" y="2245071"/>
                  </a:moveTo>
                  <a:cubicBezTo>
                    <a:pt x="292085" y="2252691"/>
                    <a:pt x="270177" y="2242214"/>
                    <a:pt x="263510" y="2222211"/>
                  </a:cubicBezTo>
                  <a:cubicBezTo>
                    <a:pt x="255890" y="2202209"/>
                    <a:pt x="266367" y="2180301"/>
                    <a:pt x="286370" y="2173634"/>
                  </a:cubicBezTo>
                  <a:cubicBezTo>
                    <a:pt x="306372" y="2166966"/>
                    <a:pt x="328279" y="2176491"/>
                    <a:pt x="334947" y="2196494"/>
                  </a:cubicBezTo>
                  <a:cubicBezTo>
                    <a:pt x="342567" y="2215544"/>
                    <a:pt x="332090" y="2237451"/>
                    <a:pt x="312087" y="2245071"/>
                  </a:cubicBezTo>
                  <a:close/>
                  <a:moveTo>
                    <a:pt x="363522" y="1219229"/>
                  </a:moveTo>
                  <a:cubicBezTo>
                    <a:pt x="371142" y="1183986"/>
                    <a:pt x="380667" y="1143029"/>
                    <a:pt x="390192" y="1099214"/>
                  </a:cubicBezTo>
                  <a:lnTo>
                    <a:pt x="406385" y="1099214"/>
                  </a:lnTo>
                  <a:cubicBezTo>
                    <a:pt x="391145" y="1143029"/>
                    <a:pt x="376857" y="1183034"/>
                    <a:pt x="363522" y="1219229"/>
                  </a:cubicBezTo>
                  <a:close/>
                  <a:moveTo>
                    <a:pt x="562595" y="521046"/>
                  </a:moveTo>
                  <a:cubicBezTo>
                    <a:pt x="559737" y="629631"/>
                    <a:pt x="485442" y="868709"/>
                    <a:pt x="417815" y="1063971"/>
                  </a:cubicBezTo>
                  <a:lnTo>
                    <a:pt x="396860" y="1063971"/>
                  </a:lnTo>
                  <a:cubicBezTo>
                    <a:pt x="433054" y="890616"/>
                    <a:pt x="472107" y="678209"/>
                    <a:pt x="483537" y="515331"/>
                  </a:cubicBezTo>
                  <a:cubicBezTo>
                    <a:pt x="498777" y="314354"/>
                    <a:pt x="461629" y="143856"/>
                    <a:pt x="384477" y="53369"/>
                  </a:cubicBezTo>
                  <a:cubicBezTo>
                    <a:pt x="399717" y="62894"/>
                    <a:pt x="414957" y="74324"/>
                    <a:pt x="429245" y="88611"/>
                  </a:cubicBezTo>
                  <a:cubicBezTo>
                    <a:pt x="526400" y="186719"/>
                    <a:pt x="566404" y="381981"/>
                    <a:pt x="562595" y="5210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491A3DB-0DEB-4365-BEEA-65B859A0ED0E}"/>
              </a:ext>
            </a:extLst>
          </p:cNvPr>
          <p:cNvCxnSpPr>
            <a:cxnSpLocks/>
          </p:cNvCxnSpPr>
          <p:nvPr userDrawn="1"/>
        </p:nvCxnSpPr>
        <p:spPr>
          <a:xfrm>
            <a:off x="0" y="6376284"/>
            <a:ext cx="158115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072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F63D7C-03BD-46C9-81A3-4C80D86C9B6B}"/>
              </a:ext>
            </a:extLst>
          </p:cNvPr>
          <p:cNvSpPr/>
          <p:nvPr userDrawn="1"/>
        </p:nvSpPr>
        <p:spPr>
          <a:xfrm>
            <a:off x="1" y="0"/>
            <a:ext cx="26955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7FEC436-0D57-4B71-B32B-1C8F9F3FC32A}"/>
              </a:ext>
            </a:extLst>
          </p:cNvPr>
          <p:cNvSpPr/>
          <p:nvPr/>
        </p:nvSpPr>
        <p:spPr>
          <a:xfrm>
            <a:off x="1642273" y="2198638"/>
            <a:ext cx="1053301" cy="4479111"/>
          </a:xfrm>
          <a:custGeom>
            <a:avLst/>
            <a:gdLst>
              <a:gd name="connsiteX0" fmla="*/ 531483 w 1053301"/>
              <a:gd name="connsiteY0" fmla="*/ 1382472 h 4479111"/>
              <a:gd name="connsiteX1" fmla="*/ 278496 w 1053301"/>
              <a:gd name="connsiteY1" fmla="*/ 1582175 h 4479111"/>
              <a:gd name="connsiteX2" fmla="*/ 678075 w 1053301"/>
              <a:gd name="connsiteY2" fmla="*/ 1765558 h 4479111"/>
              <a:gd name="connsiteX3" fmla="*/ 564186 w 1053301"/>
              <a:gd name="connsiteY3" fmla="*/ 1394933 h 4479111"/>
              <a:gd name="connsiteX4" fmla="*/ 531483 w 1053301"/>
              <a:gd name="connsiteY4" fmla="*/ 1382472 h 4479111"/>
              <a:gd name="connsiteX5" fmla="*/ 1002286 w 1053301"/>
              <a:gd name="connsiteY5" fmla="*/ 651 h 4479111"/>
              <a:gd name="connsiteX6" fmla="*/ 1053301 w 1053301"/>
              <a:gd name="connsiteY6" fmla="*/ 13297 h 4479111"/>
              <a:gd name="connsiteX7" fmla="*/ 1053301 w 1053301"/>
              <a:gd name="connsiteY7" fmla="*/ 4292319 h 4479111"/>
              <a:gd name="connsiteX8" fmla="*/ 1052472 w 1053301"/>
              <a:gd name="connsiteY8" fmla="*/ 4291920 h 4479111"/>
              <a:gd name="connsiteX9" fmla="*/ 977279 w 1053301"/>
              <a:gd name="connsiteY9" fmla="*/ 4228671 h 4479111"/>
              <a:gd name="connsiteX10" fmla="*/ 977279 w 1053301"/>
              <a:gd name="connsiteY10" fmla="*/ 4159179 h 4479111"/>
              <a:gd name="connsiteX11" fmla="*/ 971487 w 1053301"/>
              <a:gd name="connsiteY11" fmla="*/ 3906303 h 4479111"/>
              <a:gd name="connsiteX12" fmla="*/ 959905 w 1053301"/>
              <a:gd name="connsiteY12" fmla="*/ 3751876 h 4479111"/>
              <a:gd name="connsiteX13" fmla="*/ 956044 w 1053301"/>
              <a:gd name="connsiteY13" fmla="*/ 3259641 h 4479111"/>
              <a:gd name="connsiteX14" fmla="*/ 957975 w 1053301"/>
              <a:gd name="connsiteY14" fmla="*/ 3263502 h 4479111"/>
              <a:gd name="connsiteX15" fmla="*/ 954115 w 1053301"/>
              <a:gd name="connsiteY15" fmla="*/ 3249988 h 4479111"/>
              <a:gd name="connsiteX16" fmla="*/ 853737 w 1053301"/>
              <a:gd name="connsiteY16" fmla="*/ 3249988 h 4479111"/>
              <a:gd name="connsiteX17" fmla="*/ 811270 w 1053301"/>
              <a:gd name="connsiteY17" fmla="*/ 3682384 h 4479111"/>
              <a:gd name="connsiteX18" fmla="*/ 817060 w 1053301"/>
              <a:gd name="connsiteY18" fmla="*/ 3894721 h 4479111"/>
              <a:gd name="connsiteX19" fmla="*/ 805478 w 1053301"/>
              <a:gd name="connsiteY19" fmla="*/ 4234461 h 4479111"/>
              <a:gd name="connsiteX20" fmla="*/ 857598 w 1053301"/>
              <a:gd name="connsiteY20" fmla="*/ 4437148 h 4479111"/>
              <a:gd name="connsiteX21" fmla="*/ 662633 w 1053301"/>
              <a:gd name="connsiteY21" fmla="*/ 4444869 h 4479111"/>
              <a:gd name="connsiteX22" fmla="*/ 587350 w 1053301"/>
              <a:gd name="connsiteY22" fmla="*/ 4244114 h 4479111"/>
              <a:gd name="connsiteX23" fmla="*/ 566116 w 1053301"/>
              <a:gd name="connsiteY23" fmla="*/ 3883139 h 4479111"/>
              <a:gd name="connsiteX24" fmla="*/ 558394 w 1053301"/>
              <a:gd name="connsiteY24" fmla="*/ 3767319 h 4479111"/>
              <a:gd name="connsiteX25" fmla="*/ 550673 w 1053301"/>
              <a:gd name="connsiteY25" fmla="*/ 3248059 h 4479111"/>
              <a:gd name="connsiteX26" fmla="*/ 498555 w 1053301"/>
              <a:gd name="connsiteY26" fmla="*/ 3248059 h 4479111"/>
              <a:gd name="connsiteX27" fmla="*/ 502415 w 1053301"/>
              <a:gd name="connsiteY27" fmla="*/ 3192078 h 4479111"/>
              <a:gd name="connsiteX28" fmla="*/ 568047 w 1053301"/>
              <a:gd name="connsiteY28" fmla="*/ 2346589 h 4479111"/>
              <a:gd name="connsiteX29" fmla="*/ 624026 w 1053301"/>
              <a:gd name="connsiteY29" fmla="*/ 2097577 h 4479111"/>
              <a:gd name="connsiteX30" fmla="*/ 558394 w 1053301"/>
              <a:gd name="connsiteY30" fmla="*/ 1904543 h 4479111"/>
              <a:gd name="connsiteX31" fmla="*/ 54576 w 1053301"/>
              <a:gd name="connsiteY31" fmla="*/ 1682553 h 4479111"/>
              <a:gd name="connsiteX32" fmla="*/ 41063 w 1053301"/>
              <a:gd name="connsiteY32" fmla="*/ 1520404 h 4479111"/>
              <a:gd name="connsiteX33" fmla="*/ 649121 w 1053301"/>
              <a:gd name="connsiteY33" fmla="*/ 997283 h 4479111"/>
              <a:gd name="connsiteX34" fmla="*/ 813199 w 1053301"/>
              <a:gd name="connsiteY34" fmla="*/ 852507 h 4479111"/>
              <a:gd name="connsiteX35" fmla="*/ 753359 w 1053301"/>
              <a:gd name="connsiteY35" fmla="*/ 682637 h 4479111"/>
              <a:gd name="connsiteX36" fmla="*/ 820920 w 1053301"/>
              <a:gd name="connsiteY36" fmla="*/ 358340 h 4479111"/>
              <a:gd name="connsiteX37" fmla="*/ 878831 w 1053301"/>
              <a:gd name="connsiteY37" fmla="*/ 176888 h 4479111"/>
              <a:gd name="connsiteX38" fmla="*/ 1002286 w 1053301"/>
              <a:gd name="connsiteY38" fmla="*/ 651 h 4479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53301" h="4479111">
                <a:moveTo>
                  <a:pt x="531483" y="1382472"/>
                </a:moveTo>
                <a:cubicBezTo>
                  <a:pt x="451833" y="1375267"/>
                  <a:pt x="351124" y="1511235"/>
                  <a:pt x="278496" y="1582175"/>
                </a:cubicBezTo>
                <a:cubicBezTo>
                  <a:pt x="351849" y="1626574"/>
                  <a:pt x="635608" y="1817677"/>
                  <a:pt x="678075" y="1765558"/>
                </a:cubicBezTo>
                <a:cubicBezTo>
                  <a:pt x="737917" y="1692205"/>
                  <a:pt x="624026" y="1439330"/>
                  <a:pt x="564186" y="1394933"/>
                </a:cubicBezTo>
                <a:cubicBezTo>
                  <a:pt x="553810" y="1387453"/>
                  <a:pt x="542862" y="1383502"/>
                  <a:pt x="531483" y="1382472"/>
                </a:cubicBezTo>
                <a:close/>
                <a:moveTo>
                  <a:pt x="1002286" y="651"/>
                </a:moveTo>
                <a:lnTo>
                  <a:pt x="1053301" y="13297"/>
                </a:lnTo>
                <a:lnTo>
                  <a:pt x="1053301" y="4292319"/>
                </a:lnTo>
                <a:lnTo>
                  <a:pt x="1052472" y="4291920"/>
                </a:lnTo>
                <a:cubicBezTo>
                  <a:pt x="1019264" y="4284409"/>
                  <a:pt x="978726" y="4288029"/>
                  <a:pt x="977279" y="4228671"/>
                </a:cubicBezTo>
                <a:cubicBezTo>
                  <a:pt x="977279" y="4211297"/>
                  <a:pt x="977279" y="4176551"/>
                  <a:pt x="977279" y="4159179"/>
                </a:cubicBezTo>
                <a:cubicBezTo>
                  <a:pt x="944462" y="4081965"/>
                  <a:pt x="1002372" y="3983517"/>
                  <a:pt x="971487" y="3906303"/>
                </a:cubicBezTo>
                <a:cubicBezTo>
                  <a:pt x="923229" y="3858046"/>
                  <a:pt x="979208" y="3802065"/>
                  <a:pt x="959905" y="3751876"/>
                </a:cubicBezTo>
                <a:cubicBezTo>
                  <a:pt x="940601" y="3582006"/>
                  <a:pt x="996582" y="3429511"/>
                  <a:pt x="956044" y="3259641"/>
                </a:cubicBezTo>
                <a:lnTo>
                  <a:pt x="957975" y="3263502"/>
                </a:lnTo>
                <a:cubicBezTo>
                  <a:pt x="956044" y="3259641"/>
                  <a:pt x="956044" y="3253849"/>
                  <a:pt x="954115" y="3249988"/>
                </a:cubicBezTo>
                <a:lnTo>
                  <a:pt x="853737" y="3249988"/>
                </a:lnTo>
                <a:cubicBezTo>
                  <a:pt x="817060" y="3410207"/>
                  <a:pt x="791966" y="3514446"/>
                  <a:pt x="811270" y="3682384"/>
                </a:cubicBezTo>
                <a:cubicBezTo>
                  <a:pt x="805478" y="3690105"/>
                  <a:pt x="822852" y="3827161"/>
                  <a:pt x="817060" y="3894721"/>
                </a:cubicBezTo>
                <a:cubicBezTo>
                  <a:pt x="799688" y="3966145"/>
                  <a:pt x="788106" y="4172690"/>
                  <a:pt x="805478" y="4234461"/>
                </a:cubicBezTo>
                <a:cubicBezTo>
                  <a:pt x="817060" y="4302024"/>
                  <a:pt x="846016" y="4369585"/>
                  <a:pt x="857598" y="4437148"/>
                </a:cubicBezTo>
                <a:cubicBezTo>
                  <a:pt x="788106" y="4512432"/>
                  <a:pt x="734056" y="4468033"/>
                  <a:pt x="662633" y="4444869"/>
                </a:cubicBezTo>
                <a:cubicBezTo>
                  <a:pt x="597001" y="4392751"/>
                  <a:pt x="579629" y="4317467"/>
                  <a:pt x="587350" y="4244114"/>
                </a:cubicBezTo>
                <a:cubicBezTo>
                  <a:pt x="600862" y="4118641"/>
                  <a:pt x="625957" y="3998960"/>
                  <a:pt x="566116" y="3883139"/>
                </a:cubicBezTo>
                <a:cubicBezTo>
                  <a:pt x="550673" y="3852254"/>
                  <a:pt x="558394" y="3805926"/>
                  <a:pt x="558394" y="3767319"/>
                </a:cubicBezTo>
                <a:cubicBezTo>
                  <a:pt x="562255" y="3593589"/>
                  <a:pt x="546812" y="3421789"/>
                  <a:pt x="550673" y="3248059"/>
                </a:cubicBezTo>
                <a:lnTo>
                  <a:pt x="498555" y="3248059"/>
                </a:lnTo>
                <a:cubicBezTo>
                  <a:pt x="498555" y="3248059"/>
                  <a:pt x="504345" y="3192078"/>
                  <a:pt x="502415" y="3192078"/>
                </a:cubicBezTo>
                <a:cubicBezTo>
                  <a:pt x="537161" y="2892876"/>
                  <a:pt x="542951" y="2647722"/>
                  <a:pt x="568047" y="2346589"/>
                </a:cubicBezTo>
                <a:cubicBezTo>
                  <a:pt x="575768" y="2259725"/>
                  <a:pt x="595072" y="2178651"/>
                  <a:pt x="624026" y="2097577"/>
                </a:cubicBezTo>
                <a:cubicBezTo>
                  <a:pt x="681936" y="1935428"/>
                  <a:pt x="712821" y="1977896"/>
                  <a:pt x="558394" y="1904543"/>
                </a:cubicBezTo>
                <a:cubicBezTo>
                  <a:pt x="392385" y="1825398"/>
                  <a:pt x="234097" y="1796444"/>
                  <a:pt x="54576" y="1682553"/>
                </a:cubicBezTo>
                <a:cubicBezTo>
                  <a:pt x="-18777" y="1636225"/>
                  <a:pt x="-12987" y="1580246"/>
                  <a:pt x="41063" y="1520404"/>
                </a:cubicBezTo>
                <a:cubicBezTo>
                  <a:pt x="230236" y="1309998"/>
                  <a:pt x="361499" y="1062915"/>
                  <a:pt x="649121" y="997283"/>
                </a:cubicBezTo>
                <a:cubicBezTo>
                  <a:pt x="840224" y="954816"/>
                  <a:pt x="803548" y="908488"/>
                  <a:pt x="813199" y="852507"/>
                </a:cubicBezTo>
                <a:cubicBezTo>
                  <a:pt x="803548" y="846717"/>
                  <a:pt x="774592" y="744408"/>
                  <a:pt x="753359" y="682637"/>
                </a:cubicBezTo>
                <a:cubicBezTo>
                  <a:pt x="712821" y="568748"/>
                  <a:pt x="807409" y="470300"/>
                  <a:pt x="820920" y="358340"/>
                </a:cubicBezTo>
                <a:cubicBezTo>
                  <a:pt x="830573" y="290779"/>
                  <a:pt x="865319" y="244451"/>
                  <a:pt x="878831" y="176888"/>
                </a:cubicBezTo>
                <a:cubicBezTo>
                  <a:pt x="905373" y="35733"/>
                  <a:pt x="935685" y="-5891"/>
                  <a:pt x="1002286" y="651"/>
                </a:cubicBezTo>
                <a:close/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2D5F715-899F-400B-90E1-F117546DDB6F}"/>
              </a:ext>
            </a:extLst>
          </p:cNvPr>
          <p:cNvSpPr/>
          <p:nvPr/>
        </p:nvSpPr>
        <p:spPr>
          <a:xfrm>
            <a:off x="2310378" y="3162486"/>
            <a:ext cx="681329" cy="1899457"/>
          </a:xfrm>
          <a:custGeom>
            <a:avLst/>
            <a:gdLst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17443 w 536713"/>
              <a:gd name="connsiteY4" fmla="*/ 99392 h 1530626"/>
              <a:gd name="connsiteX5" fmla="*/ 447260 w 536713"/>
              <a:gd name="connsiteY5" fmla="*/ 377687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09180 w 536713"/>
              <a:gd name="connsiteY4" fmla="*/ 77358 h 1530626"/>
              <a:gd name="connsiteX5" fmla="*/ 447260 w 536713"/>
              <a:gd name="connsiteY5" fmla="*/ 377687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09180 w 536713"/>
              <a:gd name="connsiteY4" fmla="*/ 77358 h 1530626"/>
              <a:gd name="connsiteX5" fmla="*/ 450015 w 536713"/>
              <a:gd name="connsiteY5" fmla="*/ 303323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09180 w 536713"/>
              <a:gd name="connsiteY4" fmla="*/ 77358 h 1530626"/>
              <a:gd name="connsiteX5" fmla="*/ 450015 w 536713"/>
              <a:gd name="connsiteY5" fmla="*/ 303323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56835"/>
              <a:gd name="connsiteY0" fmla="*/ 0 h 1530626"/>
              <a:gd name="connsiteX1" fmla="*/ 159026 w 556835"/>
              <a:gd name="connsiteY1" fmla="*/ 268357 h 1530626"/>
              <a:gd name="connsiteX2" fmla="*/ 387626 w 556835"/>
              <a:gd name="connsiteY2" fmla="*/ 268357 h 1530626"/>
              <a:gd name="connsiteX3" fmla="*/ 367747 w 556835"/>
              <a:gd name="connsiteY3" fmla="*/ 49696 h 1530626"/>
              <a:gd name="connsiteX4" fmla="*/ 409180 w 556835"/>
              <a:gd name="connsiteY4" fmla="*/ 77358 h 1530626"/>
              <a:gd name="connsiteX5" fmla="*/ 450015 w 556835"/>
              <a:gd name="connsiteY5" fmla="*/ 303323 h 1530626"/>
              <a:gd name="connsiteX6" fmla="*/ 473246 w 556835"/>
              <a:gd name="connsiteY6" fmla="*/ 473486 h 1530626"/>
              <a:gd name="connsiteX7" fmla="*/ 536713 w 556835"/>
              <a:gd name="connsiteY7" fmla="*/ 1530626 h 1530626"/>
              <a:gd name="connsiteX8" fmla="*/ 79513 w 556835"/>
              <a:gd name="connsiteY8" fmla="*/ 1520687 h 1530626"/>
              <a:gd name="connsiteX9" fmla="*/ 139147 w 556835"/>
              <a:gd name="connsiteY9" fmla="*/ 695739 h 1530626"/>
              <a:gd name="connsiteX10" fmla="*/ 9939 w 556835"/>
              <a:gd name="connsiteY10" fmla="*/ 636105 h 1530626"/>
              <a:gd name="connsiteX11" fmla="*/ 0 w 556835"/>
              <a:gd name="connsiteY11" fmla="*/ 606287 h 1530626"/>
              <a:gd name="connsiteX12" fmla="*/ 109330 w 556835"/>
              <a:gd name="connsiteY12" fmla="*/ 636105 h 1530626"/>
              <a:gd name="connsiteX13" fmla="*/ 49695 w 556835"/>
              <a:gd name="connsiteY13" fmla="*/ 318052 h 1530626"/>
              <a:gd name="connsiteX14" fmla="*/ 39756 w 556835"/>
              <a:gd name="connsiteY14" fmla="*/ 0 h 1530626"/>
              <a:gd name="connsiteX0" fmla="*/ 39756 w 554175"/>
              <a:gd name="connsiteY0" fmla="*/ 0 h 1530626"/>
              <a:gd name="connsiteX1" fmla="*/ 159026 w 554175"/>
              <a:gd name="connsiteY1" fmla="*/ 268357 h 1530626"/>
              <a:gd name="connsiteX2" fmla="*/ 387626 w 554175"/>
              <a:gd name="connsiteY2" fmla="*/ 268357 h 1530626"/>
              <a:gd name="connsiteX3" fmla="*/ 367747 w 554175"/>
              <a:gd name="connsiteY3" fmla="*/ 49696 h 1530626"/>
              <a:gd name="connsiteX4" fmla="*/ 409180 w 554175"/>
              <a:gd name="connsiteY4" fmla="*/ 77358 h 1530626"/>
              <a:gd name="connsiteX5" fmla="*/ 450015 w 554175"/>
              <a:gd name="connsiteY5" fmla="*/ 303323 h 1530626"/>
              <a:gd name="connsiteX6" fmla="*/ 448458 w 554175"/>
              <a:gd name="connsiteY6" fmla="*/ 506536 h 1530626"/>
              <a:gd name="connsiteX7" fmla="*/ 536713 w 554175"/>
              <a:gd name="connsiteY7" fmla="*/ 1530626 h 1530626"/>
              <a:gd name="connsiteX8" fmla="*/ 79513 w 554175"/>
              <a:gd name="connsiteY8" fmla="*/ 1520687 h 1530626"/>
              <a:gd name="connsiteX9" fmla="*/ 139147 w 554175"/>
              <a:gd name="connsiteY9" fmla="*/ 695739 h 1530626"/>
              <a:gd name="connsiteX10" fmla="*/ 9939 w 554175"/>
              <a:gd name="connsiteY10" fmla="*/ 636105 h 1530626"/>
              <a:gd name="connsiteX11" fmla="*/ 0 w 554175"/>
              <a:gd name="connsiteY11" fmla="*/ 606287 h 1530626"/>
              <a:gd name="connsiteX12" fmla="*/ 109330 w 554175"/>
              <a:gd name="connsiteY12" fmla="*/ 636105 h 1530626"/>
              <a:gd name="connsiteX13" fmla="*/ 49695 w 554175"/>
              <a:gd name="connsiteY13" fmla="*/ 318052 h 1530626"/>
              <a:gd name="connsiteX14" fmla="*/ 39756 w 554175"/>
              <a:gd name="connsiteY14" fmla="*/ 0 h 1530626"/>
              <a:gd name="connsiteX0" fmla="*/ 39756 w 554175"/>
              <a:gd name="connsiteY0" fmla="*/ 0 h 1530626"/>
              <a:gd name="connsiteX1" fmla="*/ 159026 w 554175"/>
              <a:gd name="connsiteY1" fmla="*/ 268357 h 1530626"/>
              <a:gd name="connsiteX2" fmla="*/ 387626 w 554175"/>
              <a:gd name="connsiteY2" fmla="*/ 268357 h 1530626"/>
              <a:gd name="connsiteX3" fmla="*/ 367747 w 554175"/>
              <a:gd name="connsiteY3" fmla="*/ 49696 h 1530626"/>
              <a:gd name="connsiteX4" fmla="*/ 409180 w 554175"/>
              <a:gd name="connsiteY4" fmla="*/ 77358 h 1530626"/>
              <a:gd name="connsiteX5" fmla="*/ 450015 w 554175"/>
              <a:gd name="connsiteY5" fmla="*/ 303323 h 1530626"/>
              <a:gd name="connsiteX6" fmla="*/ 448458 w 554175"/>
              <a:gd name="connsiteY6" fmla="*/ 506536 h 1530626"/>
              <a:gd name="connsiteX7" fmla="*/ 536713 w 554175"/>
              <a:gd name="connsiteY7" fmla="*/ 1530626 h 1530626"/>
              <a:gd name="connsiteX8" fmla="*/ 79513 w 554175"/>
              <a:gd name="connsiteY8" fmla="*/ 1520687 h 1530626"/>
              <a:gd name="connsiteX9" fmla="*/ 139147 w 554175"/>
              <a:gd name="connsiteY9" fmla="*/ 695739 h 1530626"/>
              <a:gd name="connsiteX10" fmla="*/ 9939 w 554175"/>
              <a:gd name="connsiteY10" fmla="*/ 636105 h 1530626"/>
              <a:gd name="connsiteX11" fmla="*/ 0 w 554175"/>
              <a:gd name="connsiteY11" fmla="*/ 606287 h 1530626"/>
              <a:gd name="connsiteX12" fmla="*/ 109330 w 554175"/>
              <a:gd name="connsiteY12" fmla="*/ 636105 h 1530626"/>
              <a:gd name="connsiteX13" fmla="*/ 49695 w 554175"/>
              <a:gd name="connsiteY13" fmla="*/ 318052 h 1530626"/>
              <a:gd name="connsiteX14" fmla="*/ 39756 w 554175"/>
              <a:gd name="connsiteY14" fmla="*/ 0 h 1530626"/>
              <a:gd name="connsiteX0" fmla="*/ 39756 w 553436"/>
              <a:gd name="connsiteY0" fmla="*/ 0 h 1530626"/>
              <a:gd name="connsiteX1" fmla="*/ 159026 w 553436"/>
              <a:gd name="connsiteY1" fmla="*/ 268357 h 1530626"/>
              <a:gd name="connsiteX2" fmla="*/ 387626 w 553436"/>
              <a:gd name="connsiteY2" fmla="*/ 268357 h 1530626"/>
              <a:gd name="connsiteX3" fmla="*/ 367747 w 553436"/>
              <a:gd name="connsiteY3" fmla="*/ 49696 h 1530626"/>
              <a:gd name="connsiteX4" fmla="*/ 409180 w 553436"/>
              <a:gd name="connsiteY4" fmla="*/ 77358 h 1530626"/>
              <a:gd name="connsiteX5" fmla="*/ 450015 w 553436"/>
              <a:gd name="connsiteY5" fmla="*/ 303323 h 1530626"/>
              <a:gd name="connsiteX6" fmla="*/ 440195 w 553436"/>
              <a:gd name="connsiteY6" fmla="*/ 517553 h 1530626"/>
              <a:gd name="connsiteX7" fmla="*/ 536713 w 553436"/>
              <a:gd name="connsiteY7" fmla="*/ 1530626 h 1530626"/>
              <a:gd name="connsiteX8" fmla="*/ 79513 w 553436"/>
              <a:gd name="connsiteY8" fmla="*/ 1520687 h 1530626"/>
              <a:gd name="connsiteX9" fmla="*/ 139147 w 553436"/>
              <a:gd name="connsiteY9" fmla="*/ 695739 h 1530626"/>
              <a:gd name="connsiteX10" fmla="*/ 9939 w 553436"/>
              <a:gd name="connsiteY10" fmla="*/ 636105 h 1530626"/>
              <a:gd name="connsiteX11" fmla="*/ 0 w 553436"/>
              <a:gd name="connsiteY11" fmla="*/ 606287 h 1530626"/>
              <a:gd name="connsiteX12" fmla="*/ 109330 w 553436"/>
              <a:gd name="connsiteY12" fmla="*/ 636105 h 1530626"/>
              <a:gd name="connsiteX13" fmla="*/ 49695 w 553436"/>
              <a:gd name="connsiteY13" fmla="*/ 318052 h 1530626"/>
              <a:gd name="connsiteX14" fmla="*/ 39756 w 553436"/>
              <a:gd name="connsiteY14" fmla="*/ 0 h 1530626"/>
              <a:gd name="connsiteX0" fmla="*/ 39756 w 551130"/>
              <a:gd name="connsiteY0" fmla="*/ 0 h 1530626"/>
              <a:gd name="connsiteX1" fmla="*/ 159026 w 551130"/>
              <a:gd name="connsiteY1" fmla="*/ 268357 h 1530626"/>
              <a:gd name="connsiteX2" fmla="*/ 387626 w 551130"/>
              <a:gd name="connsiteY2" fmla="*/ 268357 h 1530626"/>
              <a:gd name="connsiteX3" fmla="*/ 367747 w 551130"/>
              <a:gd name="connsiteY3" fmla="*/ 49696 h 1530626"/>
              <a:gd name="connsiteX4" fmla="*/ 409180 w 551130"/>
              <a:gd name="connsiteY4" fmla="*/ 77358 h 1530626"/>
              <a:gd name="connsiteX5" fmla="*/ 450015 w 551130"/>
              <a:gd name="connsiteY5" fmla="*/ 303323 h 1530626"/>
              <a:gd name="connsiteX6" fmla="*/ 440195 w 551130"/>
              <a:gd name="connsiteY6" fmla="*/ 517553 h 1530626"/>
              <a:gd name="connsiteX7" fmla="*/ 536713 w 551130"/>
              <a:gd name="connsiteY7" fmla="*/ 1530626 h 1530626"/>
              <a:gd name="connsiteX8" fmla="*/ 79513 w 551130"/>
              <a:gd name="connsiteY8" fmla="*/ 1520687 h 1530626"/>
              <a:gd name="connsiteX9" fmla="*/ 139147 w 551130"/>
              <a:gd name="connsiteY9" fmla="*/ 695739 h 1530626"/>
              <a:gd name="connsiteX10" fmla="*/ 9939 w 551130"/>
              <a:gd name="connsiteY10" fmla="*/ 636105 h 1530626"/>
              <a:gd name="connsiteX11" fmla="*/ 0 w 551130"/>
              <a:gd name="connsiteY11" fmla="*/ 606287 h 1530626"/>
              <a:gd name="connsiteX12" fmla="*/ 109330 w 551130"/>
              <a:gd name="connsiteY12" fmla="*/ 636105 h 1530626"/>
              <a:gd name="connsiteX13" fmla="*/ 49695 w 551130"/>
              <a:gd name="connsiteY13" fmla="*/ 318052 h 1530626"/>
              <a:gd name="connsiteX14" fmla="*/ 39756 w 551130"/>
              <a:gd name="connsiteY14" fmla="*/ 0 h 1530626"/>
              <a:gd name="connsiteX0" fmla="*/ 39756 w 552204"/>
              <a:gd name="connsiteY0" fmla="*/ 0 h 1530626"/>
              <a:gd name="connsiteX1" fmla="*/ 159026 w 552204"/>
              <a:gd name="connsiteY1" fmla="*/ 268357 h 1530626"/>
              <a:gd name="connsiteX2" fmla="*/ 387626 w 552204"/>
              <a:gd name="connsiteY2" fmla="*/ 268357 h 1530626"/>
              <a:gd name="connsiteX3" fmla="*/ 367747 w 552204"/>
              <a:gd name="connsiteY3" fmla="*/ 49696 h 1530626"/>
              <a:gd name="connsiteX4" fmla="*/ 409180 w 552204"/>
              <a:gd name="connsiteY4" fmla="*/ 77358 h 1530626"/>
              <a:gd name="connsiteX5" fmla="*/ 450015 w 552204"/>
              <a:gd name="connsiteY5" fmla="*/ 303323 h 1530626"/>
              <a:gd name="connsiteX6" fmla="*/ 440195 w 552204"/>
              <a:gd name="connsiteY6" fmla="*/ 517553 h 1530626"/>
              <a:gd name="connsiteX7" fmla="*/ 536713 w 552204"/>
              <a:gd name="connsiteY7" fmla="*/ 1530626 h 1530626"/>
              <a:gd name="connsiteX8" fmla="*/ 79513 w 552204"/>
              <a:gd name="connsiteY8" fmla="*/ 1520687 h 1530626"/>
              <a:gd name="connsiteX9" fmla="*/ 139147 w 552204"/>
              <a:gd name="connsiteY9" fmla="*/ 695739 h 1530626"/>
              <a:gd name="connsiteX10" fmla="*/ 9939 w 552204"/>
              <a:gd name="connsiteY10" fmla="*/ 636105 h 1530626"/>
              <a:gd name="connsiteX11" fmla="*/ 0 w 552204"/>
              <a:gd name="connsiteY11" fmla="*/ 606287 h 1530626"/>
              <a:gd name="connsiteX12" fmla="*/ 109330 w 552204"/>
              <a:gd name="connsiteY12" fmla="*/ 636105 h 1530626"/>
              <a:gd name="connsiteX13" fmla="*/ 49695 w 552204"/>
              <a:gd name="connsiteY13" fmla="*/ 318052 h 1530626"/>
              <a:gd name="connsiteX14" fmla="*/ 39756 w 552204"/>
              <a:gd name="connsiteY14" fmla="*/ 0 h 1530626"/>
              <a:gd name="connsiteX0" fmla="*/ 39756 w 538253"/>
              <a:gd name="connsiteY0" fmla="*/ 0 h 1530626"/>
              <a:gd name="connsiteX1" fmla="*/ 159026 w 538253"/>
              <a:gd name="connsiteY1" fmla="*/ 268357 h 1530626"/>
              <a:gd name="connsiteX2" fmla="*/ 387626 w 538253"/>
              <a:gd name="connsiteY2" fmla="*/ 268357 h 1530626"/>
              <a:gd name="connsiteX3" fmla="*/ 367747 w 538253"/>
              <a:gd name="connsiteY3" fmla="*/ 49696 h 1530626"/>
              <a:gd name="connsiteX4" fmla="*/ 409180 w 538253"/>
              <a:gd name="connsiteY4" fmla="*/ 77358 h 1530626"/>
              <a:gd name="connsiteX5" fmla="*/ 450015 w 538253"/>
              <a:gd name="connsiteY5" fmla="*/ 303323 h 1530626"/>
              <a:gd name="connsiteX6" fmla="*/ 440195 w 538253"/>
              <a:gd name="connsiteY6" fmla="*/ 517553 h 1530626"/>
              <a:gd name="connsiteX7" fmla="*/ 536713 w 538253"/>
              <a:gd name="connsiteY7" fmla="*/ 1530626 h 1530626"/>
              <a:gd name="connsiteX8" fmla="*/ 79513 w 538253"/>
              <a:gd name="connsiteY8" fmla="*/ 1520687 h 1530626"/>
              <a:gd name="connsiteX9" fmla="*/ 139147 w 538253"/>
              <a:gd name="connsiteY9" fmla="*/ 695739 h 1530626"/>
              <a:gd name="connsiteX10" fmla="*/ 9939 w 538253"/>
              <a:gd name="connsiteY10" fmla="*/ 636105 h 1530626"/>
              <a:gd name="connsiteX11" fmla="*/ 0 w 538253"/>
              <a:gd name="connsiteY11" fmla="*/ 606287 h 1530626"/>
              <a:gd name="connsiteX12" fmla="*/ 109330 w 538253"/>
              <a:gd name="connsiteY12" fmla="*/ 636105 h 1530626"/>
              <a:gd name="connsiteX13" fmla="*/ 49695 w 538253"/>
              <a:gd name="connsiteY13" fmla="*/ 318052 h 1530626"/>
              <a:gd name="connsiteX14" fmla="*/ 39756 w 538253"/>
              <a:gd name="connsiteY14" fmla="*/ 0 h 1530626"/>
              <a:gd name="connsiteX0" fmla="*/ 39756 w 538401"/>
              <a:gd name="connsiteY0" fmla="*/ 0 h 1530626"/>
              <a:gd name="connsiteX1" fmla="*/ 159026 w 538401"/>
              <a:gd name="connsiteY1" fmla="*/ 268357 h 1530626"/>
              <a:gd name="connsiteX2" fmla="*/ 387626 w 538401"/>
              <a:gd name="connsiteY2" fmla="*/ 268357 h 1530626"/>
              <a:gd name="connsiteX3" fmla="*/ 367747 w 538401"/>
              <a:gd name="connsiteY3" fmla="*/ 49696 h 1530626"/>
              <a:gd name="connsiteX4" fmla="*/ 409180 w 538401"/>
              <a:gd name="connsiteY4" fmla="*/ 77358 h 1530626"/>
              <a:gd name="connsiteX5" fmla="*/ 450015 w 538401"/>
              <a:gd name="connsiteY5" fmla="*/ 303323 h 1530626"/>
              <a:gd name="connsiteX6" fmla="*/ 451211 w 538401"/>
              <a:gd name="connsiteY6" fmla="*/ 611197 h 1530626"/>
              <a:gd name="connsiteX7" fmla="*/ 536713 w 538401"/>
              <a:gd name="connsiteY7" fmla="*/ 1530626 h 1530626"/>
              <a:gd name="connsiteX8" fmla="*/ 79513 w 538401"/>
              <a:gd name="connsiteY8" fmla="*/ 1520687 h 1530626"/>
              <a:gd name="connsiteX9" fmla="*/ 139147 w 538401"/>
              <a:gd name="connsiteY9" fmla="*/ 695739 h 1530626"/>
              <a:gd name="connsiteX10" fmla="*/ 9939 w 538401"/>
              <a:gd name="connsiteY10" fmla="*/ 636105 h 1530626"/>
              <a:gd name="connsiteX11" fmla="*/ 0 w 538401"/>
              <a:gd name="connsiteY11" fmla="*/ 606287 h 1530626"/>
              <a:gd name="connsiteX12" fmla="*/ 109330 w 538401"/>
              <a:gd name="connsiteY12" fmla="*/ 636105 h 1530626"/>
              <a:gd name="connsiteX13" fmla="*/ 49695 w 538401"/>
              <a:gd name="connsiteY13" fmla="*/ 318052 h 1530626"/>
              <a:gd name="connsiteX14" fmla="*/ 39756 w 538401"/>
              <a:gd name="connsiteY14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49695 w 539298"/>
              <a:gd name="connsiteY13" fmla="*/ 318052 h 1530626"/>
              <a:gd name="connsiteX14" fmla="*/ 39756 w 539298"/>
              <a:gd name="connsiteY14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49695 w 539298"/>
              <a:gd name="connsiteY13" fmla="*/ 318052 h 1530626"/>
              <a:gd name="connsiteX14" fmla="*/ 43588 w 539298"/>
              <a:gd name="connsiteY14" fmla="*/ 126455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49695 w 539298"/>
              <a:gd name="connsiteY13" fmla="*/ 318052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35076 w 539298"/>
              <a:gd name="connsiteY13" fmla="*/ 268476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35076 w 539298"/>
              <a:gd name="connsiteY13" fmla="*/ 268476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24059 w 539298"/>
              <a:gd name="connsiteY13" fmla="*/ 279493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24059 w 539298"/>
              <a:gd name="connsiteY13" fmla="*/ 279493 h 1530626"/>
              <a:gd name="connsiteX14" fmla="*/ 13292 w 539298"/>
              <a:gd name="connsiteY14" fmla="*/ 16286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23101 w 539298"/>
              <a:gd name="connsiteY12" fmla="*/ 649876 h 1530626"/>
              <a:gd name="connsiteX13" fmla="*/ 124059 w 539298"/>
              <a:gd name="connsiteY13" fmla="*/ 279493 h 1530626"/>
              <a:gd name="connsiteX14" fmla="*/ 13292 w 539298"/>
              <a:gd name="connsiteY14" fmla="*/ 16286 h 1530626"/>
              <a:gd name="connsiteX15" fmla="*/ 39756 w 539298"/>
              <a:gd name="connsiteY15" fmla="*/ 0 h 1530626"/>
              <a:gd name="connsiteX0" fmla="*/ 34248 w 533790"/>
              <a:gd name="connsiteY0" fmla="*/ 0 h 1530626"/>
              <a:gd name="connsiteX1" fmla="*/ 153518 w 533790"/>
              <a:gd name="connsiteY1" fmla="*/ 268357 h 1530626"/>
              <a:gd name="connsiteX2" fmla="*/ 401397 w 533790"/>
              <a:gd name="connsiteY2" fmla="*/ 268357 h 1530626"/>
              <a:gd name="connsiteX3" fmla="*/ 362239 w 533790"/>
              <a:gd name="connsiteY3" fmla="*/ 49696 h 1530626"/>
              <a:gd name="connsiteX4" fmla="*/ 403672 w 533790"/>
              <a:gd name="connsiteY4" fmla="*/ 77358 h 1530626"/>
              <a:gd name="connsiteX5" fmla="*/ 444507 w 533790"/>
              <a:gd name="connsiteY5" fmla="*/ 303323 h 1530626"/>
              <a:gd name="connsiteX6" fmla="*/ 445703 w 533790"/>
              <a:gd name="connsiteY6" fmla="*/ 611197 h 1530626"/>
              <a:gd name="connsiteX7" fmla="*/ 531205 w 533790"/>
              <a:gd name="connsiteY7" fmla="*/ 1530626 h 1530626"/>
              <a:gd name="connsiteX8" fmla="*/ 74005 w 533790"/>
              <a:gd name="connsiteY8" fmla="*/ 1520687 h 1530626"/>
              <a:gd name="connsiteX9" fmla="*/ 133639 w 533790"/>
              <a:gd name="connsiteY9" fmla="*/ 695739 h 1530626"/>
              <a:gd name="connsiteX10" fmla="*/ 4431 w 533790"/>
              <a:gd name="connsiteY10" fmla="*/ 636105 h 1530626"/>
              <a:gd name="connsiteX11" fmla="*/ 0 w 533790"/>
              <a:gd name="connsiteY11" fmla="*/ 683405 h 1530626"/>
              <a:gd name="connsiteX12" fmla="*/ 117593 w 533790"/>
              <a:gd name="connsiteY12" fmla="*/ 649876 h 1530626"/>
              <a:gd name="connsiteX13" fmla="*/ 118551 w 533790"/>
              <a:gd name="connsiteY13" fmla="*/ 279493 h 1530626"/>
              <a:gd name="connsiteX14" fmla="*/ 7784 w 533790"/>
              <a:gd name="connsiteY14" fmla="*/ 16286 h 1530626"/>
              <a:gd name="connsiteX15" fmla="*/ 34248 w 533790"/>
              <a:gd name="connsiteY15" fmla="*/ 0 h 1530626"/>
              <a:gd name="connsiteX0" fmla="*/ 43588 w 543130"/>
              <a:gd name="connsiteY0" fmla="*/ 0 h 1530626"/>
              <a:gd name="connsiteX1" fmla="*/ 162858 w 543130"/>
              <a:gd name="connsiteY1" fmla="*/ 268357 h 1530626"/>
              <a:gd name="connsiteX2" fmla="*/ 410737 w 543130"/>
              <a:gd name="connsiteY2" fmla="*/ 268357 h 1530626"/>
              <a:gd name="connsiteX3" fmla="*/ 371579 w 543130"/>
              <a:gd name="connsiteY3" fmla="*/ 49696 h 1530626"/>
              <a:gd name="connsiteX4" fmla="*/ 413012 w 543130"/>
              <a:gd name="connsiteY4" fmla="*/ 77358 h 1530626"/>
              <a:gd name="connsiteX5" fmla="*/ 453847 w 543130"/>
              <a:gd name="connsiteY5" fmla="*/ 303323 h 1530626"/>
              <a:gd name="connsiteX6" fmla="*/ 455043 w 543130"/>
              <a:gd name="connsiteY6" fmla="*/ 611197 h 1530626"/>
              <a:gd name="connsiteX7" fmla="*/ 540545 w 543130"/>
              <a:gd name="connsiteY7" fmla="*/ 1530626 h 1530626"/>
              <a:gd name="connsiteX8" fmla="*/ 83345 w 543130"/>
              <a:gd name="connsiteY8" fmla="*/ 1520687 h 1530626"/>
              <a:gd name="connsiteX9" fmla="*/ 142979 w 543130"/>
              <a:gd name="connsiteY9" fmla="*/ 695739 h 1530626"/>
              <a:gd name="connsiteX10" fmla="*/ 0 w 543130"/>
              <a:gd name="connsiteY10" fmla="*/ 721486 h 1530626"/>
              <a:gd name="connsiteX11" fmla="*/ 9340 w 543130"/>
              <a:gd name="connsiteY11" fmla="*/ 683405 h 1530626"/>
              <a:gd name="connsiteX12" fmla="*/ 126933 w 543130"/>
              <a:gd name="connsiteY12" fmla="*/ 649876 h 1530626"/>
              <a:gd name="connsiteX13" fmla="*/ 127891 w 543130"/>
              <a:gd name="connsiteY13" fmla="*/ 279493 h 1530626"/>
              <a:gd name="connsiteX14" fmla="*/ 17124 w 543130"/>
              <a:gd name="connsiteY14" fmla="*/ 16286 h 1530626"/>
              <a:gd name="connsiteX15" fmla="*/ 43588 w 543130"/>
              <a:gd name="connsiteY15" fmla="*/ 0 h 1530626"/>
              <a:gd name="connsiteX0" fmla="*/ 43588 w 543130"/>
              <a:gd name="connsiteY0" fmla="*/ 0 h 1530626"/>
              <a:gd name="connsiteX1" fmla="*/ 162858 w 543130"/>
              <a:gd name="connsiteY1" fmla="*/ 268357 h 1530626"/>
              <a:gd name="connsiteX2" fmla="*/ 410737 w 543130"/>
              <a:gd name="connsiteY2" fmla="*/ 268357 h 1530626"/>
              <a:gd name="connsiteX3" fmla="*/ 371579 w 543130"/>
              <a:gd name="connsiteY3" fmla="*/ 49696 h 1530626"/>
              <a:gd name="connsiteX4" fmla="*/ 413012 w 543130"/>
              <a:gd name="connsiteY4" fmla="*/ 77358 h 1530626"/>
              <a:gd name="connsiteX5" fmla="*/ 453847 w 543130"/>
              <a:gd name="connsiteY5" fmla="*/ 303323 h 1530626"/>
              <a:gd name="connsiteX6" fmla="*/ 455043 w 543130"/>
              <a:gd name="connsiteY6" fmla="*/ 611197 h 1530626"/>
              <a:gd name="connsiteX7" fmla="*/ 540545 w 543130"/>
              <a:gd name="connsiteY7" fmla="*/ 1530626 h 1530626"/>
              <a:gd name="connsiteX8" fmla="*/ 83345 w 543130"/>
              <a:gd name="connsiteY8" fmla="*/ 1520687 h 1530626"/>
              <a:gd name="connsiteX9" fmla="*/ 142979 w 543130"/>
              <a:gd name="connsiteY9" fmla="*/ 695739 h 1530626"/>
              <a:gd name="connsiteX10" fmla="*/ 0 w 543130"/>
              <a:gd name="connsiteY10" fmla="*/ 721486 h 1530626"/>
              <a:gd name="connsiteX11" fmla="*/ 6586 w 543130"/>
              <a:gd name="connsiteY11" fmla="*/ 661371 h 1530626"/>
              <a:gd name="connsiteX12" fmla="*/ 126933 w 543130"/>
              <a:gd name="connsiteY12" fmla="*/ 649876 h 1530626"/>
              <a:gd name="connsiteX13" fmla="*/ 127891 w 543130"/>
              <a:gd name="connsiteY13" fmla="*/ 279493 h 1530626"/>
              <a:gd name="connsiteX14" fmla="*/ 17124 w 543130"/>
              <a:gd name="connsiteY14" fmla="*/ 16286 h 1530626"/>
              <a:gd name="connsiteX15" fmla="*/ 43588 w 543130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79842 w 551393"/>
              <a:gd name="connsiteY3" fmla="*/ 49696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91608 w 551393"/>
              <a:gd name="connsiteY8" fmla="*/ 1520687 h 1530626"/>
              <a:gd name="connsiteX9" fmla="*/ 151242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79842 w 551393"/>
              <a:gd name="connsiteY3" fmla="*/ 49696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91608 w 551393"/>
              <a:gd name="connsiteY8" fmla="*/ 1520687 h 1530626"/>
              <a:gd name="connsiteX9" fmla="*/ 134717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79842 w 551393"/>
              <a:gd name="connsiteY3" fmla="*/ 49696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64066 w 551393"/>
              <a:gd name="connsiteY8" fmla="*/ 1520687 h 1530626"/>
              <a:gd name="connsiteX9" fmla="*/ 134717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82596 w 551393"/>
              <a:gd name="connsiteY3" fmla="*/ 66221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64066 w 551393"/>
              <a:gd name="connsiteY8" fmla="*/ 1520687 h 1530626"/>
              <a:gd name="connsiteX9" fmla="*/ 134717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7213"/>
              <a:gd name="connsiteX1" fmla="*/ 171121 w 551393"/>
              <a:gd name="connsiteY1" fmla="*/ 268357 h 1537213"/>
              <a:gd name="connsiteX2" fmla="*/ 419000 w 551393"/>
              <a:gd name="connsiteY2" fmla="*/ 268357 h 1537213"/>
              <a:gd name="connsiteX3" fmla="*/ 382596 w 551393"/>
              <a:gd name="connsiteY3" fmla="*/ 66221 h 1537213"/>
              <a:gd name="connsiteX4" fmla="*/ 421275 w 551393"/>
              <a:gd name="connsiteY4" fmla="*/ 77358 h 1537213"/>
              <a:gd name="connsiteX5" fmla="*/ 462110 w 551393"/>
              <a:gd name="connsiteY5" fmla="*/ 303323 h 1537213"/>
              <a:gd name="connsiteX6" fmla="*/ 463306 w 551393"/>
              <a:gd name="connsiteY6" fmla="*/ 611197 h 1537213"/>
              <a:gd name="connsiteX7" fmla="*/ 548808 w 551393"/>
              <a:gd name="connsiteY7" fmla="*/ 1530626 h 1537213"/>
              <a:gd name="connsiteX8" fmla="*/ 64066 w 551393"/>
              <a:gd name="connsiteY8" fmla="*/ 1537213 h 1537213"/>
              <a:gd name="connsiteX9" fmla="*/ 134717 w 551393"/>
              <a:gd name="connsiteY9" fmla="*/ 695739 h 1537213"/>
              <a:gd name="connsiteX10" fmla="*/ 0 w 551393"/>
              <a:gd name="connsiteY10" fmla="*/ 696698 h 1537213"/>
              <a:gd name="connsiteX11" fmla="*/ 14849 w 551393"/>
              <a:gd name="connsiteY11" fmla="*/ 661371 h 1537213"/>
              <a:gd name="connsiteX12" fmla="*/ 135196 w 551393"/>
              <a:gd name="connsiteY12" fmla="*/ 649876 h 1537213"/>
              <a:gd name="connsiteX13" fmla="*/ 136154 w 551393"/>
              <a:gd name="connsiteY13" fmla="*/ 279493 h 1537213"/>
              <a:gd name="connsiteX14" fmla="*/ 25387 w 551393"/>
              <a:gd name="connsiteY14" fmla="*/ 16286 h 1537213"/>
              <a:gd name="connsiteX15" fmla="*/ 51851 w 551393"/>
              <a:gd name="connsiteY15" fmla="*/ 0 h 153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1393" h="1537213">
                <a:moveTo>
                  <a:pt x="51851" y="0"/>
                </a:moveTo>
                <a:lnTo>
                  <a:pt x="171121" y="268357"/>
                </a:lnTo>
                <a:lnTo>
                  <a:pt x="419000" y="268357"/>
                </a:lnTo>
                <a:lnTo>
                  <a:pt x="382596" y="66221"/>
                </a:lnTo>
                <a:lnTo>
                  <a:pt x="421275" y="77358"/>
                </a:lnTo>
                <a:lnTo>
                  <a:pt x="462110" y="303323"/>
                </a:lnTo>
                <a:cubicBezTo>
                  <a:pt x="472788" y="369344"/>
                  <a:pt x="473644" y="522324"/>
                  <a:pt x="463306" y="611197"/>
                </a:cubicBezTo>
                <a:cubicBezTo>
                  <a:pt x="502543" y="961722"/>
                  <a:pt x="564854" y="1265204"/>
                  <a:pt x="548808" y="1530626"/>
                </a:cubicBezTo>
                <a:lnTo>
                  <a:pt x="64066" y="1537213"/>
                </a:lnTo>
                <a:lnTo>
                  <a:pt x="134717" y="695739"/>
                </a:lnTo>
                <a:lnTo>
                  <a:pt x="0" y="696698"/>
                </a:lnTo>
                <a:lnTo>
                  <a:pt x="14849" y="661371"/>
                </a:lnTo>
                <a:lnTo>
                  <a:pt x="135196" y="649876"/>
                </a:lnTo>
                <a:cubicBezTo>
                  <a:pt x="135515" y="526415"/>
                  <a:pt x="135835" y="402954"/>
                  <a:pt x="136154" y="279493"/>
                </a:cubicBezTo>
                <a:lnTo>
                  <a:pt x="25387" y="16286"/>
                </a:lnTo>
                <a:lnTo>
                  <a:pt x="5185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4331726-1EAE-40B0-B620-41FEF0406411}"/>
              </a:ext>
            </a:extLst>
          </p:cNvPr>
          <p:cNvCxnSpPr>
            <a:cxnSpLocks/>
          </p:cNvCxnSpPr>
          <p:nvPr/>
        </p:nvCxnSpPr>
        <p:spPr>
          <a:xfrm>
            <a:off x="0" y="469458"/>
            <a:ext cx="279082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C6DAC51-E01D-484C-B69C-CA0EC3886008}"/>
              </a:ext>
            </a:extLst>
          </p:cNvPr>
          <p:cNvGrpSpPr/>
          <p:nvPr/>
        </p:nvGrpSpPr>
        <p:grpSpPr>
          <a:xfrm>
            <a:off x="597820" y="443746"/>
            <a:ext cx="1595184" cy="1395672"/>
            <a:chOff x="816657" y="415244"/>
            <a:chExt cx="3074373" cy="2689860"/>
          </a:xfrm>
          <a:solidFill>
            <a:schemeClr val="accent1">
              <a:lumMod val="20000"/>
              <a:lumOff val="80000"/>
            </a:schemeClr>
          </a:solidFill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AF5AC-9819-47B9-BCCF-648558BE1747}"/>
                </a:ext>
              </a:extLst>
            </p:cNvPr>
            <p:cNvGrpSpPr/>
            <p:nvPr/>
          </p:nvGrpSpPr>
          <p:grpSpPr>
            <a:xfrm rot="10800000">
              <a:off x="816657" y="415244"/>
              <a:ext cx="647700" cy="2689860"/>
              <a:chOff x="6144030" y="3897930"/>
              <a:chExt cx="647700" cy="2689860"/>
            </a:xfrm>
            <a:grp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B8F314AF-5129-401F-AC9F-11E726A07D97}"/>
                  </a:ext>
                </a:extLst>
              </p:cNvPr>
              <p:cNvSpPr/>
              <p:nvPr/>
            </p:nvSpPr>
            <p:spPr>
              <a:xfrm>
                <a:off x="6144030" y="389793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91BDB8F9-FCC3-4A3A-9018-80B3B525263B}"/>
                  </a:ext>
                </a:extLst>
              </p:cNvPr>
              <p:cNvSpPr/>
              <p:nvPr/>
            </p:nvSpPr>
            <p:spPr>
              <a:xfrm>
                <a:off x="6380250" y="542574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2870 w 180975"/>
                  <a:gd name="connsiteY7" fmla="*/ 1087755 h 1162050"/>
                  <a:gd name="connsiteX8" fmla="*/ 54293 w 180975"/>
                  <a:gd name="connsiteY8" fmla="*/ 1064895 h 1162050"/>
                  <a:gd name="connsiteX9" fmla="*/ 77153 w 180975"/>
                  <a:gd name="connsiteY9" fmla="*/ 1016318 h 1162050"/>
                  <a:gd name="connsiteX10" fmla="*/ 125730 w 180975"/>
                  <a:gd name="connsiteY10" fmla="*/ 1039178 h 1162050"/>
                  <a:gd name="connsiteX11" fmla="*/ 102870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8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8"/>
                      <a:pt x="140018" y="0"/>
                      <a:pt x="90488" y="0"/>
                    </a:cubicBezTo>
                    <a:close/>
                    <a:moveTo>
                      <a:pt x="102870" y="1087755"/>
                    </a:moveTo>
                    <a:cubicBezTo>
                      <a:pt x="82868" y="1095375"/>
                      <a:pt x="60960" y="1084898"/>
                      <a:pt x="54293" y="1064895"/>
                    </a:cubicBezTo>
                    <a:cubicBezTo>
                      <a:pt x="46673" y="1044893"/>
                      <a:pt x="57150" y="1022985"/>
                      <a:pt x="77153" y="1016318"/>
                    </a:cubicBezTo>
                    <a:cubicBezTo>
                      <a:pt x="97155" y="1009650"/>
                      <a:pt x="119063" y="1019175"/>
                      <a:pt x="125730" y="1039178"/>
                    </a:cubicBezTo>
                    <a:cubicBezTo>
                      <a:pt x="133350" y="1058228"/>
                      <a:pt x="122873" y="1080135"/>
                      <a:pt x="102870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21A9296A-9838-4D46-920E-6E633AA936C7}"/>
                  </a:ext>
                </a:extLst>
              </p:cNvPr>
              <p:cNvSpPr/>
              <p:nvPr/>
            </p:nvSpPr>
            <p:spPr>
              <a:xfrm>
                <a:off x="6425018" y="4879958"/>
                <a:ext cx="85725" cy="647700"/>
              </a:xfrm>
              <a:custGeom>
                <a:avLst/>
                <a:gdLst>
                  <a:gd name="connsiteX0" fmla="*/ 0 w 85725"/>
                  <a:gd name="connsiteY0" fmla="*/ 0 h 647700"/>
                  <a:gd name="connsiteX1" fmla="*/ 90488 w 85725"/>
                  <a:gd name="connsiteY1" fmla="*/ 0 h 647700"/>
                  <a:gd name="connsiteX2" fmla="*/ 90488 w 85725"/>
                  <a:gd name="connsiteY2" fmla="*/ 656273 h 647700"/>
                  <a:gd name="connsiteX3" fmla="*/ 0 w 85725"/>
                  <a:gd name="connsiteY3" fmla="*/ 656273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647700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656273"/>
                    </a:lnTo>
                    <a:lnTo>
                      <a:pt x="0" y="65627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8113F410-3823-4D87-9139-7BAB2DE564EE}"/>
                  </a:ext>
                </a:extLst>
              </p:cNvPr>
              <p:cNvSpPr/>
              <p:nvPr/>
            </p:nvSpPr>
            <p:spPr>
              <a:xfrm>
                <a:off x="6144030" y="3967463"/>
                <a:ext cx="647700" cy="962025"/>
              </a:xfrm>
              <a:custGeom>
                <a:avLst/>
                <a:gdLst>
                  <a:gd name="connsiteX0" fmla="*/ 326708 w 647700"/>
                  <a:gd name="connsiteY0" fmla="*/ 0 h 962025"/>
                  <a:gd name="connsiteX1" fmla="*/ 0 w 647700"/>
                  <a:gd name="connsiteY1" fmla="*/ 484823 h 962025"/>
                  <a:gd name="connsiteX2" fmla="*/ 326708 w 647700"/>
                  <a:gd name="connsiteY2" fmla="*/ 970598 h 962025"/>
                  <a:gd name="connsiteX3" fmla="*/ 653415 w 647700"/>
                  <a:gd name="connsiteY3" fmla="*/ 484823 h 962025"/>
                  <a:gd name="connsiteX4" fmla="*/ 326708 w 647700"/>
                  <a:gd name="connsiteY4" fmla="*/ 0 h 962025"/>
                  <a:gd name="connsiteX5" fmla="*/ 172403 w 647700"/>
                  <a:gd name="connsiteY5" fmla="*/ 785813 h 962025"/>
                  <a:gd name="connsiteX6" fmla="*/ 150495 w 647700"/>
                  <a:gd name="connsiteY6" fmla="*/ 807720 h 962025"/>
                  <a:gd name="connsiteX7" fmla="*/ 128588 w 647700"/>
                  <a:gd name="connsiteY7" fmla="*/ 785813 h 962025"/>
                  <a:gd name="connsiteX8" fmla="*/ 128588 w 647700"/>
                  <a:gd name="connsiteY8" fmla="*/ 230505 h 962025"/>
                  <a:gd name="connsiteX9" fmla="*/ 150495 w 647700"/>
                  <a:gd name="connsiteY9" fmla="*/ 208598 h 962025"/>
                  <a:gd name="connsiteX10" fmla="*/ 172403 w 647700"/>
                  <a:gd name="connsiteY10" fmla="*/ 230505 h 962025"/>
                  <a:gd name="connsiteX11" fmla="*/ 172403 w 647700"/>
                  <a:gd name="connsiteY11" fmla="*/ 785813 h 962025"/>
                  <a:gd name="connsiteX12" fmla="*/ 255270 w 647700"/>
                  <a:gd name="connsiteY12" fmla="*/ 785813 h 962025"/>
                  <a:gd name="connsiteX13" fmla="*/ 233363 w 647700"/>
                  <a:gd name="connsiteY13" fmla="*/ 807720 h 962025"/>
                  <a:gd name="connsiteX14" fmla="*/ 211455 w 647700"/>
                  <a:gd name="connsiteY14" fmla="*/ 785813 h 962025"/>
                  <a:gd name="connsiteX15" fmla="*/ 211455 w 647700"/>
                  <a:gd name="connsiteY15" fmla="*/ 230505 h 962025"/>
                  <a:gd name="connsiteX16" fmla="*/ 233363 w 647700"/>
                  <a:gd name="connsiteY16" fmla="*/ 208598 h 962025"/>
                  <a:gd name="connsiteX17" fmla="*/ 255270 w 647700"/>
                  <a:gd name="connsiteY17" fmla="*/ 230505 h 962025"/>
                  <a:gd name="connsiteX18" fmla="*/ 255270 w 647700"/>
                  <a:gd name="connsiteY18" fmla="*/ 785813 h 962025"/>
                  <a:gd name="connsiteX19" fmla="*/ 338138 w 647700"/>
                  <a:gd name="connsiteY19" fmla="*/ 785813 h 962025"/>
                  <a:gd name="connsiteX20" fmla="*/ 316230 w 647700"/>
                  <a:gd name="connsiteY20" fmla="*/ 807720 h 962025"/>
                  <a:gd name="connsiteX21" fmla="*/ 295275 w 647700"/>
                  <a:gd name="connsiteY21" fmla="*/ 785813 h 962025"/>
                  <a:gd name="connsiteX22" fmla="*/ 295275 w 647700"/>
                  <a:gd name="connsiteY22" fmla="*/ 230505 h 962025"/>
                  <a:gd name="connsiteX23" fmla="*/ 317183 w 647700"/>
                  <a:gd name="connsiteY23" fmla="*/ 208598 h 962025"/>
                  <a:gd name="connsiteX24" fmla="*/ 339090 w 647700"/>
                  <a:gd name="connsiteY24" fmla="*/ 230505 h 962025"/>
                  <a:gd name="connsiteX25" fmla="*/ 339090 w 647700"/>
                  <a:gd name="connsiteY25" fmla="*/ 785813 h 962025"/>
                  <a:gd name="connsiteX26" fmla="*/ 421005 w 647700"/>
                  <a:gd name="connsiteY26" fmla="*/ 785813 h 962025"/>
                  <a:gd name="connsiteX27" fmla="*/ 400050 w 647700"/>
                  <a:gd name="connsiteY27" fmla="*/ 807720 h 962025"/>
                  <a:gd name="connsiteX28" fmla="*/ 400050 w 647700"/>
                  <a:gd name="connsiteY28" fmla="*/ 807720 h 962025"/>
                  <a:gd name="connsiteX29" fmla="*/ 378143 w 647700"/>
                  <a:gd name="connsiteY29" fmla="*/ 785813 h 962025"/>
                  <a:gd name="connsiteX30" fmla="*/ 378143 w 647700"/>
                  <a:gd name="connsiteY30" fmla="*/ 230505 h 962025"/>
                  <a:gd name="connsiteX31" fmla="*/ 400050 w 647700"/>
                  <a:gd name="connsiteY31" fmla="*/ 208598 h 962025"/>
                  <a:gd name="connsiteX32" fmla="*/ 400050 w 647700"/>
                  <a:gd name="connsiteY32" fmla="*/ 208598 h 962025"/>
                  <a:gd name="connsiteX33" fmla="*/ 421005 w 647700"/>
                  <a:gd name="connsiteY33" fmla="*/ 230505 h 962025"/>
                  <a:gd name="connsiteX34" fmla="*/ 421005 w 647700"/>
                  <a:gd name="connsiteY34" fmla="*/ 785813 h 962025"/>
                  <a:gd name="connsiteX35" fmla="*/ 503873 w 647700"/>
                  <a:gd name="connsiteY35" fmla="*/ 785813 h 962025"/>
                  <a:gd name="connsiteX36" fmla="*/ 481965 w 647700"/>
                  <a:gd name="connsiteY36" fmla="*/ 807720 h 962025"/>
                  <a:gd name="connsiteX37" fmla="*/ 460058 w 647700"/>
                  <a:gd name="connsiteY37" fmla="*/ 785813 h 962025"/>
                  <a:gd name="connsiteX38" fmla="*/ 460058 w 647700"/>
                  <a:gd name="connsiteY38" fmla="*/ 230505 h 962025"/>
                  <a:gd name="connsiteX39" fmla="*/ 481965 w 647700"/>
                  <a:gd name="connsiteY39" fmla="*/ 208598 h 962025"/>
                  <a:gd name="connsiteX40" fmla="*/ 503873 w 647700"/>
                  <a:gd name="connsiteY40" fmla="*/ 230505 h 962025"/>
                  <a:gd name="connsiteX41" fmla="*/ 503873 w 647700"/>
                  <a:gd name="connsiteY41" fmla="*/ 785813 h 962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647700" h="962025">
                    <a:moveTo>
                      <a:pt x="326708" y="0"/>
                    </a:moveTo>
                    <a:cubicBezTo>
                      <a:pt x="145733" y="0"/>
                      <a:pt x="0" y="217170"/>
                      <a:pt x="0" y="484823"/>
                    </a:cubicBezTo>
                    <a:cubicBezTo>
                      <a:pt x="0" y="752475"/>
                      <a:pt x="145733" y="970598"/>
                      <a:pt x="326708" y="970598"/>
                    </a:cubicBezTo>
                    <a:cubicBezTo>
                      <a:pt x="507683" y="970598"/>
                      <a:pt x="653415" y="753428"/>
                      <a:pt x="653415" y="484823"/>
                    </a:cubicBezTo>
                    <a:cubicBezTo>
                      <a:pt x="652463" y="217170"/>
                      <a:pt x="506730" y="0"/>
                      <a:pt x="326708" y="0"/>
                    </a:cubicBezTo>
                    <a:close/>
                    <a:moveTo>
                      <a:pt x="172403" y="785813"/>
                    </a:moveTo>
                    <a:cubicBezTo>
                      <a:pt x="172403" y="797243"/>
                      <a:pt x="162878" y="807720"/>
                      <a:pt x="150495" y="807720"/>
                    </a:cubicBezTo>
                    <a:cubicBezTo>
                      <a:pt x="138113" y="807720"/>
                      <a:pt x="128588" y="798195"/>
                      <a:pt x="128588" y="785813"/>
                    </a:cubicBezTo>
                    <a:lnTo>
                      <a:pt x="128588" y="230505"/>
                    </a:lnTo>
                    <a:cubicBezTo>
                      <a:pt x="128588" y="219075"/>
                      <a:pt x="138113" y="208598"/>
                      <a:pt x="150495" y="208598"/>
                    </a:cubicBezTo>
                    <a:cubicBezTo>
                      <a:pt x="162878" y="208598"/>
                      <a:pt x="172403" y="218123"/>
                      <a:pt x="172403" y="230505"/>
                    </a:cubicBezTo>
                    <a:lnTo>
                      <a:pt x="172403" y="785813"/>
                    </a:lnTo>
                    <a:close/>
                    <a:moveTo>
                      <a:pt x="255270" y="785813"/>
                    </a:moveTo>
                    <a:cubicBezTo>
                      <a:pt x="255270" y="797243"/>
                      <a:pt x="245745" y="807720"/>
                      <a:pt x="233363" y="807720"/>
                    </a:cubicBezTo>
                    <a:cubicBezTo>
                      <a:pt x="221933" y="807720"/>
                      <a:pt x="211455" y="798195"/>
                      <a:pt x="211455" y="785813"/>
                    </a:cubicBezTo>
                    <a:lnTo>
                      <a:pt x="211455" y="230505"/>
                    </a:lnTo>
                    <a:cubicBezTo>
                      <a:pt x="211455" y="219075"/>
                      <a:pt x="220980" y="208598"/>
                      <a:pt x="233363" y="208598"/>
                    </a:cubicBezTo>
                    <a:cubicBezTo>
                      <a:pt x="244793" y="208598"/>
                      <a:pt x="255270" y="218123"/>
                      <a:pt x="255270" y="230505"/>
                    </a:cubicBezTo>
                    <a:lnTo>
                      <a:pt x="255270" y="785813"/>
                    </a:lnTo>
                    <a:close/>
                    <a:moveTo>
                      <a:pt x="338138" y="785813"/>
                    </a:moveTo>
                    <a:cubicBezTo>
                      <a:pt x="338138" y="797243"/>
                      <a:pt x="328613" y="807720"/>
                      <a:pt x="316230" y="807720"/>
                    </a:cubicBezTo>
                    <a:cubicBezTo>
                      <a:pt x="304800" y="806768"/>
                      <a:pt x="295275" y="797243"/>
                      <a:pt x="295275" y="785813"/>
                    </a:cubicBezTo>
                    <a:lnTo>
                      <a:pt x="295275" y="230505"/>
                    </a:lnTo>
                    <a:cubicBezTo>
                      <a:pt x="295275" y="219075"/>
                      <a:pt x="304800" y="208598"/>
                      <a:pt x="317183" y="208598"/>
                    </a:cubicBezTo>
                    <a:cubicBezTo>
                      <a:pt x="328613" y="208598"/>
                      <a:pt x="339090" y="218123"/>
                      <a:pt x="339090" y="230505"/>
                    </a:cubicBezTo>
                    <a:lnTo>
                      <a:pt x="339090" y="785813"/>
                    </a:lnTo>
                    <a:close/>
                    <a:moveTo>
                      <a:pt x="421005" y="785813"/>
                    </a:moveTo>
                    <a:cubicBezTo>
                      <a:pt x="421005" y="797243"/>
                      <a:pt x="411480" y="807720"/>
                      <a:pt x="400050" y="807720"/>
                    </a:cubicBezTo>
                    <a:lnTo>
                      <a:pt x="400050" y="807720"/>
                    </a:lnTo>
                    <a:cubicBezTo>
                      <a:pt x="388620" y="807720"/>
                      <a:pt x="378143" y="798195"/>
                      <a:pt x="378143" y="785813"/>
                    </a:cubicBezTo>
                    <a:lnTo>
                      <a:pt x="378143" y="230505"/>
                    </a:lnTo>
                    <a:cubicBezTo>
                      <a:pt x="378143" y="219075"/>
                      <a:pt x="387668" y="208598"/>
                      <a:pt x="400050" y="208598"/>
                    </a:cubicBezTo>
                    <a:lnTo>
                      <a:pt x="400050" y="208598"/>
                    </a:lnTo>
                    <a:cubicBezTo>
                      <a:pt x="411480" y="208598"/>
                      <a:pt x="421005" y="218123"/>
                      <a:pt x="421005" y="230505"/>
                    </a:cubicBezTo>
                    <a:lnTo>
                      <a:pt x="421005" y="785813"/>
                    </a:lnTo>
                    <a:close/>
                    <a:moveTo>
                      <a:pt x="503873" y="785813"/>
                    </a:moveTo>
                    <a:cubicBezTo>
                      <a:pt x="503873" y="797243"/>
                      <a:pt x="494348" y="807720"/>
                      <a:pt x="481965" y="807720"/>
                    </a:cubicBezTo>
                    <a:cubicBezTo>
                      <a:pt x="470535" y="807720"/>
                      <a:pt x="460058" y="798195"/>
                      <a:pt x="460058" y="785813"/>
                    </a:cubicBezTo>
                    <a:lnTo>
                      <a:pt x="460058" y="230505"/>
                    </a:lnTo>
                    <a:cubicBezTo>
                      <a:pt x="460058" y="219075"/>
                      <a:pt x="469583" y="208598"/>
                      <a:pt x="481965" y="208598"/>
                    </a:cubicBezTo>
                    <a:cubicBezTo>
                      <a:pt x="493395" y="208598"/>
                      <a:pt x="503873" y="218123"/>
                      <a:pt x="503873" y="230505"/>
                    </a:cubicBezTo>
                    <a:lnTo>
                      <a:pt x="503873" y="78581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0D68BC1-B386-4BFD-BF44-B0114410FEC1}"/>
                </a:ext>
              </a:extLst>
            </p:cNvPr>
            <p:cNvGrpSpPr/>
            <p:nvPr/>
          </p:nvGrpSpPr>
          <p:grpSpPr>
            <a:xfrm rot="10800000">
              <a:off x="2407238" y="415244"/>
              <a:ext cx="723900" cy="2683192"/>
              <a:chOff x="7734611" y="3897930"/>
              <a:chExt cx="723900" cy="2683192"/>
            </a:xfrm>
            <a:grpFill/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20E8AAEA-6237-49F5-9465-AE37BA12BABD}"/>
                  </a:ext>
                </a:extLst>
              </p:cNvPr>
              <p:cNvSpPr/>
              <p:nvPr/>
            </p:nvSpPr>
            <p:spPr>
              <a:xfrm>
                <a:off x="8010930" y="5419072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6802 h 1162050"/>
                  <a:gd name="connsiteX8" fmla="*/ 55245 w 180975"/>
                  <a:gd name="connsiteY8" fmla="*/ 1063943 h 1162050"/>
                  <a:gd name="connsiteX9" fmla="*/ 78105 w 180975"/>
                  <a:gd name="connsiteY9" fmla="*/ 1015365 h 1162050"/>
                  <a:gd name="connsiteX10" fmla="*/ 126683 w 180975"/>
                  <a:gd name="connsiteY10" fmla="*/ 1038225 h 1162050"/>
                  <a:gd name="connsiteX11" fmla="*/ 103822 w 180975"/>
                  <a:gd name="connsiteY11" fmla="*/ 1086802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7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005"/>
                      <a:pt x="140970" y="0"/>
                      <a:pt x="90488" y="0"/>
                    </a:cubicBezTo>
                    <a:close/>
                    <a:moveTo>
                      <a:pt x="103822" y="1086802"/>
                    </a:moveTo>
                    <a:cubicBezTo>
                      <a:pt x="83820" y="1094423"/>
                      <a:pt x="61913" y="1083945"/>
                      <a:pt x="55245" y="1063943"/>
                    </a:cubicBezTo>
                    <a:cubicBezTo>
                      <a:pt x="47625" y="1043940"/>
                      <a:pt x="58103" y="1022033"/>
                      <a:pt x="78105" y="1015365"/>
                    </a:cubicBezTo>
                    <a:cubicBezTo>
                      <a:pt x="98108" y="1008698"/>
                      <a:pt x="120015" y="1018223"/>
                      <a:pt x="126683" y="1038225"/>
                    </a:cubicBezTo>
                    <a:cubicBezTo>
                      <a:pt x="134303" y="1058227"/>
                      <a:pt x="123825" y="1080135"/>
                      <a:pt x="103822" y="10868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B6664059-7407-4B8B-8AFC-D9866FF2945B}"/>
                  </a:ext>
                </a:extLst>
              </p:cNvPr>
              <p:cNvSpPr/>
              <p:nvPr/>
            </p:nvSpPr>
            <p:spPr>
              <a:xfrm>
                <a:off x="8056650" y="47742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8 w 85725"/>
                  <a:gd name="connsiteY1" fmla="*/ 0 h 752475"/>
                  <a:gd name="connsiteX2" fmla="*/ 90488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9E1C716F-6CF0-4CEC-9DD0-63D2C7AB7685}"/>
                  </a:ext>
                </a:extLst>
              </p:cNvPr>
              <p:cNvSpPr/>
              <p:nvPr/>
            </p:nvSpPr>
            <p:spPr>
              <a:xfrm>
                <a:off x="7734611" y="3897930"/>
                <a:ext cx="723900" cy="885825"/>
              </a:xfrm>
              <a:custGeom>
                <a:avLst/>
                <a:gdLst>
                  <a:gd name="connsiteX0" fmla="*/ 499204 w 723900"/>
                  <a:gd name="connsiteY0" fmla="*/ 0 h 885825"/>
                  <a:gd name="connsiteX1" fmla="*/ 229647 w 723900"/>
                  <a:gd name="connsiteY1" fmla="*/ 0 h 885825"/>
                  <a:gd name="connsiteX2" fmla="*/ 1047 w 723900"/>
                  <a:gd name="connsiteY2" fmla="*/ 228600 h 885825"/>
                  <a:gd name="connsiteX3" fmla="*/ 39147 w 723900"/>
                  <a:gd name="connsiteY3" fmla="*/ 783908 h 885825"/>
                  <a:gd name="connsiteX4" fmla="*/ 143922 w 723900"/>
                  <a:gd name="connsiteY4" fmla="*/ 888683 h 885825"/>
                  <a:gd name="connsiteX5" fmla="*/ 583977 w 723900"/>
                  <a:gd name="connsiteY5" fmla="*/ 888683 h 885825"/>
                  <a:gd name="connsiteX6" fmla="*/ 688752 w 723900"/>
                  <a:gd name="connsiteY6" fmla="*/ 783908 h 885825"/>
                  <a:gd name="connsiteX7" fmla="*/ 726852 w 723900"/>
                  <a:gd name="connsiteY7" fmla="*/ 228600 h 885825"/>
                  <a:gd name="connsiteX8" fmla="*/ 499204 w 723900"/>
                  <a:gd name="connsiteY8" fmla="*/ 0 h 885825"/>
                  <a:gd name="connsiteX9" fmla="*/ 173449 w 723900"/>
                  <a:gd name="connsiteY9" fmla="*/ 782955 h 885825"/>
                  <a:gd name="connsiteX10" fmla="*/ 144874 w 723900"/>
                  <a:gd name="connsiteY10" fmla="*/ 806768 h 885825"/>
                  <a:gd name="connsiteX11" fmla="*/ 116299 w 723900"/>
                  <a:gd name="connsiteY11" fmla="*/ 782955 h 885825"/>
                  <a:gd name="connsiteX12" fmla="*/ 116299 w 723900"/>
                  <a:gd name="connsiteY12" fmla="*/ 165735 h 885825"/>
                  <a:gd name="connsiteX13" fmla="*/ 144874 w 723900"/>
                  <a:gd name="connsiteY13" fmla="*/ 141923 h 885825"/>
                  <a:gd name="connsiteX14" fmla="*/ 173449 w 723900"/>
                  <a:gd name="connsiteY14" fmla="*/ 165735 h 885825"/>
                  <a:gd name="connsiteX15" fmla="*/ 173449 w 723900"/>
                  <a:gd name="connsiteY15" fmla="*/ 782955 h 885825"/>
                  <a:gd name="connsiteX16" fmla="*/ 284891 w 723900"/>
                  <a:gd name="connsiteY16" fmla="*/ 782955 h 885825"/>
                  <a:gd name="connsiteX17" fmla="*/ 256316 w 723900"/>
                  <a:gd name="connsiteY17" fmla="*/ 806768 h 885825"/>
                  <a:gd name="connsiteX18" fmla="*/ 227741 w 723900"/>
                  <a:gd name="connsiteY18" fmla="*/ 782955 h 885825"/>
                  <a:gd name="connsiteX19" fmla="*/ 227741 w 723900"/>
                  <a:gd name="connsiteY19" fmla="*/ 165735 h 885825"/>
                  <a:gd name="connsiteX20" fmla="*/ 256316 w 723900"/>
                  <a:gd name="connsiteY20" fmla="*/ 141923 h 885825"/>
                  <a:gd name="connsiteX21" fmla="*/ 284891 w 723900"/>
                  <a:gd name="connsiteY21" fmla="*/ 165735 h 885825"/>
                  <a:gd name="connsiteX22" fmla="*/ 284891 w 723900"/>
                  <a:gd name="connsiteY22" fmla="*/ 782955 h 885825"/>
                  <a:gd name="connsiteX23" fmla="*/ 396334 w 723900"/>
                  <a:gd name="connsiteY23" fmla="*/ 782955 h 885825"/>
                  <a:gd name="connsiteX24" fmla="*/ 367759 w 723900"/>
                  <a:gd name="connsiteY24" fmla="*/ 806768 h 885825"/>
                  <a:gd name="connsiteX25" fmla="*/ 339184 w 723900"/>
                  <a:gd name="connsiteY25" fmla="*/ 782955 h 885825"/>
                  <a:gd name="connsiteX26" fmla="*/ 339184 w 723900"/>
                  <a:gd name="connsiteY26" fmla="*/ 165735 h 885825"/>
                  <a:gd name="connsiteX27" fmla="*/ 367759 w 723900"/>
                  <a:gd name="connsiteY27" fmla="*/ 141923 h 885825"/>
                  <a:gd name="connsiteX28" fmla="*/ 396334 w 723900"/>
                  <a:gd name="connsiteY28" fmla="*/ 165735 h 885825"/>
                  <a:gd name="connsiteX29" fmla="*/ 396334 w 723900"/>
                  <a:gd name="connsiteY29" fmla="*/ 782955 h 885825"/>
                  <a:gd name="connsiteX30" fmla="*/ 507777 w 723900"/>
                  <a:gd name="connsiteY30" fmla="*/ 782955 h 885825"/>
                  <a:gd name="connsiteX31" fmla="*/ 479202 w 723900"/>
                  <a:gd name="connsiteY31" fmla="*/ 806768 h 885825"/>
                  <a:gd name="connsiteX32" fmla="*/ 479202 w 723900"/>
                  <a:gd name="connsiteY32" fmla="*/ 806768 h 885825"/>
                  <a:gd name="connsiteX33" fmla="*/ 450627 w 723900"/>
                  <a:gd name="connsiteY33" fmla="*/ 782955 h 885825"/>
                  <a:gd name="connsiteX34" fmla="*/ 450627 w 723900"/>
                  <a:gd name="connsiteY34" fmla="*/ 165735 h 885825"/>
                  <a:gd name="connsiteX35" fmla="*/ 479202 w 723900"/>
                  <a:gd name="connsiteY35" fmla="*/ 141923 h 885825"/>
                  <a:gd name="connsiteX36" fmla="*/ 479202 w 723900"/>
                  <a:gd name="connsiteY36" fmla="*/ 141923 h 885825"/>
                  <a:gd name="connsiteX37" fmla="*/ 507777 w 723900"/>
                  <a:gd name="connsiteY37" fmla="*/ 165735 h 885825"/>
                  <a:gd name="connsiteX38" fmla="*/ 507777 w 723900"/>
                  <a:gd name="connsiteY38" fmla="*/ 782955 h 885825"/>
                  <a:gd name="connsiteX39" fmla="*/ 619219 w 723900"/>
                  <a:gd name="connsiteY39" fmla="*/ 782955 h 885825"/>
                  <a:gd name="connsiteX40" fmla="*/ 590644 w 723900"/>
                  <a:gd name="connsiteY40" fmla="*/ 806768 h 885825"/>
                  <a:gd name="connsiteX41" fmla="*/ 562069 w 723900"/>
                  <a:gd name="connsiteY41" fmla="*/ 782955 h 885825"/>
                  <a:gd name="connsiteX42" fmla="*/ 562069 w 723900"/>
                  <a:gd name="connsiteY42" fmla="*/ 165735 h 885825"/>
                  <a:gd name="connsiteX43" fmla="*/ 590644 w 723900"/>
                  <a:gd name="connsiteY43" fmla="*/ 141923 h 885825"/>
                  <a:gd name="connsiteX44" fmla="*/ 619219 w 723900"/>
                  <a:gd name="connsiteY44" fmla="*/ 165735 h 885825"/>
                  <a:gd name="connsiteX45" fmla="*/ 619219 w 723900"/>
                  <a:gd name="connsiteY45" fmla="*/ 782955 h 88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723900" h="885825">
                    <a:moveTo>
                      <a:pt x="499204" y="0"/>
                    </a:moveTo>
                    <a:lnTo>
                      <a:pt x="229647" y="0"/>
                    </a:lnTo>
                    <a:cubicBezTo>
                      <a:pt x="103916" y="0"/>
                      <a:pt x="-12289" y="34290"/>
                      <a:pt x="1047" y="228600"/>
                    </a:cubicBezTo>
                    <a:lnTo>
                      <a:pt x="39147" y="783908"/>
                    </a:lnTo>
                    <a:cubicBezTo>
                      <a:pt x="39147" y="842010"/>
                      <a:pt x="86772" y="888683"/>
                      <a:pt x="143922" y="888683"/>
                    </a:cubicBezTo>
                    <a:lnTo>
                      <a:pt x="583977" y="888683"/>
                    </a:lnTo>
                    <a:cubicBezTo>
                      <a:pt x="642079" y="888683"/>
                      <a:pt x="688752" y="841058"/>
                      <a:pt x="688752" y="783908"/>
                    </a:cubicBezTo>
                    <a:lnTo>
                      <a:pt x="726852" y="228600"/>
                    </a:lnTo>
                    <a:cubicBezTo>
                      <a:pt x="743044" y="36195"/>
                      <a:pt x="624934" y="0"/>
                      <a:pt x="499204" y="0"/>
                    </a:cubicBezTo>
                    <a:close/>
                    <a:moveTo>
                      <a:pt x="173449" y="782955"/>
                    </a:moveTo>
                    <a:cubicBezTo>
                      <a:pt x="173449" y="796290"/>
                      <a:pt x="160114" y="806768"/>
                      <a:pt x="144874" y="806768"/>
                    </a:cubicBezTo>
                    <a:cubicBezTo>
                      <a:pt x="128681" y="806768"/>
                      <a:pt x="116299" y="796290"/>
                      <a:pt x="116299" y="782955"/>
                    </a:cubicBezTo>
                    <a:lnTo>
                      <a:pt x="116299" y="165735"/>
                    </a:lnTo>
                    <a:cubicBezTo>
                      <a:pt x="116299" y="152400"/>
                      <a:pt x="129634" y="141923"/>
                      <a:pt x="144874" y="141923"/>
                    </a:cubicBezTo>
                    <a:cubicBezTo>
                      <a:pt x="161066" y="141923"/>
                      <a:pt x="173449" y="152400"/>
                      <a:pt x="173449" y="165735"/>
                    </a:cubicBezTo>
                    <a:lnTo>
                      <a:pt x="173449" y="782955"/>
                    </a:lnTo>
                    <a:close/>
                    <a:moveTo>
                      <a:pt x="284891" y="782955"/>
                    </a:moveTo>
                    <a:cubicBezTo>
                      <a:pt x="284891" y="796290"/>
                      <a:pt x="271556" y="806768"/>
                      <a:pt x="256316" y="806768"/>
                    </a:cubicBezTo>
                    <a:cubicBezTo>
                      <a:pt x="240124" y="806768"/>
                      <a:pt x="227741" y="796290"/>
                      <a:pt x="227741" y="782955"/>
                    </a:cubicBezTo>
                    <a:lnTo>
                      <a:pt x="227741" y="165735"/>
                    </a:lnTo>
                    <a:cubicBezTo>
                      <a:pt x="227741" y="152400"/>
                      <a:pt x="241077" y="141923"/>
                      <a:pt x="256316" y="141923"/>
                    </a:cubicBezTo>
                    <a:cubicBezTo>
                      <a:pt x="272509" y="141923"/>
                      <a:pt x="284891" y="152400"/>
                      <a:pt x="284891" y="165735"/>
                    </a:cubicBezTo>
                    <a:lnTo>
                      <a:pt x="284891" y="782955"/>
                    </a:lnTo>
                    <a:close/>
                    <a:moveTo>
                      <a:pt x="396334" y="782955"/>
                    </a:moveTo>
                    <a:cubicBezTo>
                      <a:pt x="396334" y="796290"/>
                      <a:pt x="382999" y="806768"/>
                      <a:pt x="367759" y="806768"/>
                    </a:cubicBezTo>
                    <a:cubicBezTo>
                      <a:pt x="351566" y="806768"/>
                      <a:pt x="339184" y="796290"/>
                      <a:pt x="339184" y="782955"/>
                    </a:cubicBezTo>
                    <a:lnTo>
                      <a:pt x="339184" y="165735"/>
                    </a:lnTo>
                    <a:cubicBezTo>
                      <a:pt x="339184" y="152400"/>
                      <a:pt x="352519" y="141923"/>
                      <a:pt x="367759" y="141923"/>
                    </a:cubicBezTo>
                    <a:cubicBezTo>
                      <a:pt x="383952" y="141923"/>
                      <a:pt x="396334" y="152400"/>
                      <a:pt x="396334" y="165735"/>
                    </a:cubicBezTo>
                    <a:lnTo>
                      <a:pt x="396334" y="782955"/>
                    </a:lnTo>
                    <a:close/>
                    <a:moveTo>
                      <a:pt x="507777" y="782955"/>
                    </a:moveTo>
                    <a:cubicBezTo>
                      <a:pt x="507777" y="796290"/>
                      <a:pt x="494441" y="806768"/>
                      <a:pt x="479202" y="806768"/>
                    </a:cubicBezTo>
                    <a:lnTo>
                      <a:pt x="479202" y="806768"/>
                    </a:lnTo>
                    <a:cubicBezTo>
                      <a:pt x="463009" y="806768"/>
                      <a:pt x="450627" y="796290"/>
                      <a:pt x="450627" y="782955"/>
                    </a:cubicBezTo>
                    <a:lnTo>
                      <a:pt x="450627" y="165735"/>
                    </a:lnTo>
                    <a:cubicBezTo>
                      <a:pt x="450627" y="152400"/>
                      <a:pt x="463961" y="141923"/>
                      <a:pt x="479202" y="141923"/>
                    </a:cubicBezTo>
                    <a:lnTo>
                      <a:pt x="479202" y="141923"/>
                    </a:lnTo>
                    <a:cubicBezTo>
                      <a:pt x="495394" y="141923"/>
                      <a:pt x="507777" y="152400"/>
                      <a:pt x="507777" y="165735"/>
                    </a:cubicBezTo>
                    <a:lnTo>
                      <a:pt x="507777" y="782955"/>
                    </a:lnTo>
                    <a:close/>
                    <a:moveTo>
                      <a:pt x="619219" y="782955"/>
                    </a:moveTo>
                    <a:cubicBezTo>
                      <a:pt x="619219" y="796290"/>
                      <a:pt x="605884" y="806768"/>
                      <a:pt x="590644" y="806768"/>
                    </a:cubicBezTo>
                    <a:cubicBezTo>
                      <a:pt x="574452" y="806768"/>
                      <a:pt x="562069" y="796290"/>
                      <a:pt x="562069" y="782955"/>
                    </a:cubicBezTo>
                    <a:lnTo>
                      <a:pt x="562069" y="165735"/>
                    </a:lnTo>
                    <a:cubicBezTo>
                      <a:pt x="562069" y="152400"/>
                      <a:pt x="575404" y="141923"/>
                      <a:pt x="590644" y="141923"/>
                    </a:cubicBezTo>
                    <a:cubicBezTo>
                      <a:pt x="606836" y="141923"/>
                      <a:pt x="619219" y="152400"/>
                      <a:pt x="619219" y="165735"/>
                    </a:cubicBezTo>
                    <a:lnTo>
                      <a:pt x="619219" y="7829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17468CC-5AAA-49F6-9D8C-5C743518DA08}"/>
                </a:ext>
              </a:extLst>
            </p:cNvPr>
            <p:cNvGrpSpPr/>
            <p:nvPr/>
          </p:nvGrpSpPr>
          <p:grpSpPr>
            <a:xfrm rot="10800000">
              <a:off x="1655809" y="415244"/>
              <a:ext cx="533400" cy="2638425"/>
              <a:chOff x="6983182" y="3979845"/>
              <a:chExt cx="533400" cy="2638425"/>
            </a:xfrm>
            <a:grpFill/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AB3B993-7FC7-4C35-8900-AB076B7CA9B2}"/>
                  </a:ext>
                </a:extLst>
              </p:cNvPr>
              <p:cNvSpPr/>
              <p:nvPr/>
            </p:nvSpPr>
            <p:spPr>
              <a:xfrm>
                <a:off x="7151775" y="545622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7755 h 1162050"/>
                  <a:gd name="connsiteX8" fmla="*/ 55245 w 180975"/>
                  <a:gd name="connsiteY8" fmla="*/ 1064895 h 1162050"/>
                  <a:gd name="connsiteX9" fmla="*/ 78105 w 180975"/>
                  <a:gd name="connsiteY9" fmla="*/ 1016317 h 1162050"/>
                  <a:gd name="connsiteX10" fmla="*/ 126682 w 180975"/>
                  <a:gd name="connsiteY10" fmla="*/ 1039178 h 1162050"/>
                  <a:gd name="connsiteX11" fmla="*/ 103822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7" y="0"/>
                      <a:pt x="0" y="40957"/>
                      <a:pt x="0" y="90488"/>
                    </a:cubicBezTo>
                    <a:lnTo>
                      <a:pt x="0" y="1071563"/>
                    </a:lnTo>
                    <a:cubicBezTo>
                      <a:pt x="0" y="1121092"/>
                      <a:pt x="40957" y="1162050"/>
                      <a:pt x="90488" y="1162050"/>
                    </a:cubicBezTo>
                    <a:cubicBezTo>
                      <a:pt x="140017" y="1162050"/>
                      <a:pt x="180975" y="1121092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7"/>
                      <a:pt x="140970" y="0"/>
                      <a:pt x="90488" y="0"/>
                    </a:cubicBezTo>
                    <a:close/>
                    <a:moveTo>
                      <a:pt x="103822" y="1087755"/>
                    </a:moveTo>
                    <a:cubicBezTo>
                      <a:pt x="83820" y="1095375"/>
                      <a:pt x="61913" y="1084898"/>
                      <a:pt x="55245" y="1064895"/>
                    </a:cubicBezTo>
                    <a:cubicBezTo>
                      <a:pt x="47625" y="1044892"/>
                      <a:pt x="58102" y="1022985"/>
                      <a:pt x="78105" y="1016317"/>
                    </a:cubicBezTo>
                    <a:cubicBezTo>
                      <a:pt x="98107" y="1009650"/>
                      <a:pt x="120015" y="1019175"/>
                      <a:pt x="126682" y="1039178"/>
                    </a:cubicBezTo>
                    <a:cubicBezTo>
                      <a:pt x="134302" y="1058228"/>
                      <a:pt x="123825" y="1080135"/>
                      <a:pt x="103822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89205162-2A87-4120-9961-3C3F42F91540}"/>
                  </a:ext>
                </a:extLst>
              </p:cNvPr>
              <p:cNvSpPr/>
              <p:nvPr/>
            </p:nvSpPr>
            <p:spPr>
              <a:xfrm>
                <a:off x="7197495" y="48123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7 w 85725"/>
                  <a:gd name="connsiteY1" fmla="*/ 0 h 752475"/>
                  <a:gd name="connsiteX2" fmla="*/ 90487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7" y="0"/>
                    </a:lnTo>
                    <a:lnTo>
                      <a:pt x="90487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1EFCE1D3-5244-49DE-94FB-55EACF2B50B9}"/>
                  </a:ext>
                </a:extLst>
              </p:cNvPr>
              <p:cNvSpPr/>
              <p:nvPr/>
            </p:nvSpPr>
            <p:spPr>
              <a:xfrm>
                <a:off x="6983182" y="3979845"/>
                <a:ext cx="533400" cy="847725"/>
              </a:xfrm>
              <a:custGeom>
                <a:avLst/>
                <a:gdLst>
                  <a:gd name="connsiteX0" fmla="*/ 452438 w 533400"/>
                  <a:gd name="connsiteY0" fmla="*/ 857250 h 847725"/>
                  <a:gd name="connsiteX1" fmla="*/ 81915 w 533400"/>
                  <a:gd name="connsiteY1" fmla="*/ 857250 h 847725"/>
                  <a:gd name="connsiteX2" fmla="*/ 0 w 533400"/>
                  <a:gd name="connsiteY2" fmla="*/ 775335 h 847725"/>
                  <a:gd name="connsiteX3" fmla="*/ 0 w 533400"/>
                  <a:gd name="connsiteY3" fmla="*/ 324803 h 847725"/>
                  <a:gd name="connsiteX4" fmla="*/ 324803 w 533400"/>
                  <a:gd name="connsiteY4" fmla="*/ 0 h 847725"/>
                  <a:gd name="connsiteX5" fmla="*/ 474345 w 533400"/>
                  <a:gd name="connsiteY5" fmla="*/ 0 h 847725"/>
                  <a:gd name="connsiteX6" fmla="*/ 533400 w 533400"/>
                  <a:gd name="connsiteY6" fmla="*/ 59055 h 847725"/>
                  <a:gd name="connsiteX7" fmla="*/ 533400 w 533400"/>
                  <a:gd name="connsiteY7" fmla="*/ 776288 h 847725"/>
                  <a:gd name="connsiteX8" fmla="*/ 452438 w 533400"/>
                  <a:gd name="connsiteY8" fmla="*/ 857250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3400" h="847725">
                    <a:moveTo>
                      <a:pt x="452438" y="857250"/>
                    </a:moveTo>
                    <a:lnTo>
                      <a:pt x="81915" y="857250"/>
                    </a:lnTo>
                    <a:cubicBezTo>
                      <a:pt x="37148" y="857250"/>
                      <a:pt x="0" y="820102"/>
                      <a:pt x="0" y="775335"/>
                    </a:cubicBezTo>
                    <a:lnTo>
                      <a:pt x="0" y="324803"/>
                    </a:lnTo>
                    <a:cubicBezTo>
                      <a:pt x="0" y="146685"/>
                      <a:pt x="145733" y="0"/>
                      <a:pt x="324803" y="0"/>
                    </a:cubicBezTo>
                    <a:lnTo>
                      <a:pt x="474345" y="0"/>
                    </a:lnTo>
                    <a:cubicBezTo>
                      <a:pt x="506730" y="0"/>
                      <a:pt x="533400" y="26670"/>
                      <a:pt x="533400" y="59055"/>
                    </a:cubicBezTo>
                    <a:lnTo>
                      <a:pt x="533400" y="776288"/>
                    </a:lnTo>
                    <a:cubicBezTo>
                      <a:pt x="533400" y="821055"/>
                      <a:pt x="497205" y="857250"/>
                      <a:pt x="452438" y="8572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83F173E-558F-4B78-809C-BE6234EDC426}"/>
                </a:ext>
              </a:extLst>
            </p:cNvPr>
            <p:cNvSpPr/>
            <p:nvPr/>
          </p:nvSpPr>
          <p:spPr>
            <a:xfrm rot="10800000">
              <a:off x="3210622" y="415244"/>
              <a:ext cx="680408" cy="2666759"/>
            </a:xfrm>
            <a:custGeom>
              <a:avLst/>
              <a:gdLst>
                <a:gd name="connsiteX0" fmla="*/ 450200 w 590550"/>
                <a:gd name="connsiteY0" fmla="*/ 68609 h 2314575"/>
                <a:gd name="connsiteX1" fmla="*/ 291132 w 590550"/>
                <a:gd name="connsiteY1" fmla="*/ 29 h 2314575"/>
                <a:gd name="connsiteX2" fmla="*/ 291132 w 590550"/>
                <a:gd name="connsiteY2" fmla="*/ 29 h 2314575"/>
                <a:gd name="connsiteX3" fmla="*/ 291132 w 590550"/>
                <a:gd name="connsiteY3" fmla="*/ 29 h 2314575"/>
                <a:gd name="connsiteX4" fmla="*/ 291132 w 590550"/>
                <a:gd name="connsiteY4" fmla="*/ 29 h 2314575"/>
                <a:gd name="connsiteX5" fmla="*/ 291132 w 590550"/>
                <a:gd name="connsiteY5" fmla="*/ 29 h 2314575"/>
                <a:gd name="connsiteX6" fmla="*/ 286370 w 590550"/>
                <a:gd name="connsiteY6" fmla="*/ 29 h 2314575"/>
                <a:gd name="connsiteX7" fmla="*/ 130160 w 590550"/>
                <a:gd name="connsiteY7" fmla="*/ 78134 h 2314575"/>
                <a:gd name="connsiteX8" fmla="*/ 2525 w 590550"/>
                <a:gd name="connsiteY8" fmla="*/ 557241 h 2314575"/>
                <a:gd name="connsiteX9" fmla="*/ 147304 w 590550"/>
                <a:gd name="connsiteY9" fmla="*/ 1065876 h 2314575"/>
                <a:gd name="connsiteX10" fmla="*/ 140637 w 590550"/>
                <a:gd name="connsiteY10" fmla="*/ 1077306 h 2314575"/>
                <a:gd name="connsiteX11" fmla="*/ 140637 w 590550"/>
                <a:gd name="connsiteY11" fmla="*/ 1085879 h 2314575"/>
                <a:gd name="connsiteX12" fmla="*/ 153019 w 590550"/>
                <a:gd name="connsiteY12" fmla="*/ 1098261 h 2314575"/>
                <a:gd name="connsiteX13" fmla="*/ 158735 w 590550"/>
                <a:gd name="connsiteY13" fmla="*/ 1098261 h 2314575"/>
                <a:gd name="connsiteX14" fmla="*/ 257794 w 590550"/>
                <a:gd name="connsiteY14" fmla="*/ 1355436 h 2314575"/>
                <a:gd name="connsiteX15" fmla="*/ 190167 w 590550"/>
                <a:gd name="connsiteY15" fmla="*/ 1437351 h 2314575"/>
                <a:gd name="connsiteX16" fmla="*/ 209217 w 590550"/>
                <a:gd name="connsiteY16" fmla="*/ 2227926 h 2314575"/>
                <a:gd name="connsiteX17" fmla="*/ 299704 w 590550"/>
                <a:gd name="connsiteY17" fmla="*/ 2318414 h 2314575"/>
                <a:gd name="connsiteX18" fmla="*/ 390192 w 590550"/>
                <a:gd name="connsiteY18" fmla="*/ 2227926 h 2314575"/>
                <a:gd name="connsiteX19" fmla="*/ 409242 w 590550"/>
                <a:gd name="connsiteY19" fmla="*/ 1437351 h 2314575"/>
                <a:gd name="connsiteX20" fmla="*/ 343520 w 590550"/>
                <a:gd name="connsiteY20" fmla="*/ 1356389 h 2314575"/>
                <a:gd name="connsiteX21" fmla="*/ 437817 w 590550"/>
                <a:gd name="connsiteY21" fmla="*/ 1098261 h 2314575"/>
                <a:gd name="connsiteX22" fmla="*/ 447342 w 590550"/>
                <a:gd name="connsiteY22" fmla="*/ 1098261 h 2314575"/>
                <a:gd name="connsiteX23" fmla="*/ 459725 w 590550"/>
                <a:gd name="connsiteY23" fmla="*/ 1085879 h 2314575"/>
                <a:gd name="connsiteX24" fmla="*/ 459725 w 590550"/>
                <a:gd name="connsiteY24" fmla="*/ 1077306 h 2314575"/>
                <a:gd name="connsiteX25" fmla="*/ 449247 w 590550"/>
                <a:gd name="connsiteY25" fmla="*/ 1064924 h 2314575"/>
                <a:gd name="connsiteX26" fmla="*/ 592122 w 590550"/>
                <a:gd name="connsiteY26" fmla="*/ 521999 h 2314575"/>
                <a:gd name="connsiteX27" fmla="*/ 450200 w 590550"/>
                <a:gd name="connsiteY27" fmla="*/ 68609 h 2314575"/>
                <a:gd name="connsiteX28" fmla="*/ 284465 w 590550"/>
                <a:gd name="connsiteY28" fmla="*/ 1064924 h 2314575"/>
                <a:gd name="connsiteX29" fmla="*/ 233982 w 590550"/>
                <a:gd name="connsiteY29" fmla="*/ 491519 h 2314575"/>
                <a:gd name="connsiteX30" fmla="*/ 290179 w 590550"/>
                <a:gd name="connsiteY30" fmla="*/ 28604 h 2314575"/>
                <a:gd name="connsiteX31" fmla="*/ 290179 w 590550"/>
                <a:gd name="connsiteY31" fmla="*/ 28604 h 2314575"/>
                <a:gd name="connsiteX32" fmla="*/ 295895 w 590550"/>
                <a:gd name="connsiteY32" fmla="*/ 31461 h 2314575"/>
                <a:gd name="connsiteX33" fmla="*/ 355902 w 590550"/>
                <a:gd name="connsiteY33" fmla="*/ 490566 h 2314575"/>
                <a:gd name="connsiteX34" fmla="*/ 314945 w 590550"/>
                <a:gd name="connsiteY34" fmla="*/ 1063971 h 2314575"/>
                <a:gd name="connsiteX35" fmla="*/ 284465 w 590550"/>
                <a:gd name="connsiteY35" fmla="*/ 1063971 h 2314575"/>
                <a:gd name="connsiteX36" fmla="*/ 311135 w 590550"/>
                <a:gd name="connsiteY36" fmla="*/ 1099214 h 2314575"/>
                <a:gd name="connsiteX37" fmla="*/ 300657 w 590550"/>
                <a:gd name="connsiteY37" fmla="*/ 1220181 h 2314575"/>
                <a:gd name="connsiteX38" fmla="*/ 288275 w 590550"/>
                <a:gd name="connsiteY38" fmla="*/ 1099214 h 2314575"/>
                <a:gd name="connsiteX39" fmla="*/ 311135 w 590550"/>
                <a:gd name="connsiteY39" fmla="*/ 1099214 h 2314575"/>
                <a:gd name="connsiteX40" fmla="*/ 243507 w 590550"/>
                <a:gd name="connsiteY40" fmla="*/ 56226 h 2314575"/>
                <a:gd name="connsiteX41" fmla="*/ 205407 w 590550"/>
                <a:gd name="connsiteY41" fmla="*/ 491519 h 2314575"/>
                <a:gd name="connsiteX42" fmla="*/ 255890 w 590550"/>
                <a:gd name="connsiteY42" fmla="*/ 1064924 h 2314575"/>
                <a:gd name="connsiteX43" fmla="*/ 234935 w 590550"/>
                <a:gd name="connsiteY43" fmla="*/ 1064924 h 2314575"/>
                <a:gd name="connsiteX44" fmla="*/ 133017 w 590550"/>
                <a:gd name="connsiteY44" fmla="*/ 517236 h 2314575"/>
                <a:gd name="connsiteX45" fmla="*/ 242554 w 590550"/>
                <a:gd name="connsiteY45" fmla="*/ 58131 h 2314575"/>
                <a:gd name="connsiteX46" fmla="*/ 243507 w 590550"/>
                <a:gd name="connsiteY46" fmla="*/ 56226 h 2314575"/>
                <a:gd name="connsiteX47" fmla="*/ 258747 w 590550"/>
                <a:gd name="connsiteY47" fmla="*/ 1099214 h 2314575"/>
                <a:gd name="connsiteX48" fmla="*/ 273035 w 590550"/>
                <a:gd name="connsiteY48" fmla="*/ 1235421 h 2314575"/>
                <a:gd name="connsiteX49" fmla="*/ 241602 w 590550"/>
                <a:gd name="connsiteY49" fmla="*/ 1099214 h 2314575"/>
                <a:gd name="connsiteX50" fmla="*/ 258747 w 590550"/>
                <a:gd name="connsiteY50" fmla="*/ 1099214 h 2314575"/>
                <a:gd name="connsiteX51" fmla="*/ 339710 w 590550"/>
                <a:gd name="connsiteY51" fmla="*/ 1099214 h 2314575"/>
                <a:gd name="connsiteX52" fmla="*/ 360665 w 590550"/>
                <a:gd name="connsiteY52" fmla="*/ 1099214 h 2314575"/>
                <a:gd name="connsiteX53" fmla="*/ 326375 w 590550"/>
                <a:gd name="connsiteY53" fmla="*/ 1254471 h 2314575"/>
                <a:gd name="connsiteX54" fmla="*/ 339710 w 590550"/>
                <a:gd name="connsiteY54" fmla="*/ 1099214 h 2314575"/>
                <a:gd name="connsiteX55" fmla="*/ 342567 w 590550"/>
                <a:gd name="connsiteY55" fmla="*/ 1064924 h 2314575"/>
                <a:gd name="connsiteX56" fmla="*/ 383525 w 590550"/>
                <a:gd name="connsiteY56" fmla="*/ 491519 h 2314575"/>
                <a:gd name="connsiteX57" fmla="*/ 335900 w 590550"/>
                <a:gd name="connsiteY57" fmla="*/ 46701 h 2314575"/>
                <a:gd name="connsiteX58" fmla="*/ 356854 w 590550"/>
                <a:gd name="connsiteY58" fmla="*/ 65751 h 2314575"/>
                <a:gd name="connsiteX59" fmla="*/ 454962 w 590550"/>
                <a:gd name="connsiteY59" fmla="*/ 513426 h 2314575"/>
                <a:gd name="connsiteX60" fmla="*/ 367332 w 590550"/>
                <a:gd name="connsiteY60" fmla="*/ 1064924 h 2314575"/>
                <a:gd name="connsiteX61" fmla="*/ 342567 w 590550"/>
                <a:gd name="connsiteY61" fmla="*/ 1064924 h 2314575"/>
                <a:gd name="connsiteX62" fmla="*/ 150162 w 590550"/>
                <a:gd name="connsiteY62" fmla="*/ 97184 h 2314575"/>
                <a:gd name="connsiteX63" fmla="*/ 213027 w 590550"/>
                <a:gd name="connsiteY63" fmla="*/ 47654 h 2314575"/>
                <a:gd name="connsiteX64" fmla="*/ 104442 w 590550"/>
                <a:gd name="connsiteY64" fmla="*/ 519141 h 2314575"/>
                <a:gd name="connsiteX65" fmla="*/ 205407 w 590550"/>
                <a:gd name="connsiteY65" fmla="*/ 1064924 h 2314575"/>
                <a:gd name="connsiteX66" fmla="*/ 175879 w 590550"/>
                <a:gd name="connsiteY66" fmla="*/ 1064924 h 2314575"/>
                <a:gd name="connsiteX67" fmla="*/ 29194 w 590550"/>
                <a:gd name="connsiteY67" fmla="*/ 555336 h 2314575"/>
                <a:gd name="connsiteX68" fmla="*/ 150162 w 590550"/>
                <a:gd name="connsiteY68" fmla="*/ 97184 h 2314575"/>
                <a:gd name="connsiteX69" fmla="*/ 213027 w 590550"/>
                <a:gd name="connsiteY69" fmla="*/ 1099214 h 2314575"/>
                <a:gd name="connsiteX70" fmla="*/ 251127 w 590550"/>
                <a:gd name="connsiteY70" fmla="*/ 1263044 h 2314575"/>
                <a:gd name="connsiteX71" fmla="*/ 189215 w 590550"/>
                <a:gd name="connsiteY71" fmla="*/ 1099214 h 2314575"/>
                <a:gd name="connsiteX72" fmla="*/ 213027 w 590550"/>
                <a:gd name="connsiteY72" fmla="*/ 1099214 h 2314575"/>
                <a:gd name="connsiteX73" fmla="*/ 312087 w 590550"/>
                <a:gd name="connsiteY73" fmla="*/ 2245071 h 2314575"/>
                <a:gd name="connsiteX74" fmla="*/ 263510 w 590550"/>
                <a:gd name="connsiteY74" fmla="*/ 2222211 h 2314575"/>
                <a:gd name="connsiteX75" fmla="*/ 286370 w 590550"/>
                <a:gd name="connsiteY75" fmla="*/ 2173634 h 2314575"/>
                <a:gd name="connsiteX76" fmla="*/ 334947 w 590550"/>
                <a:gd name="connsiteY76" fmla="*/ 2196494 h 2314575"/>
                <a:gd name="connsiteX77" fmla="*/ 312087 w 590550"/>
                <a:gd name="connsiteY77" fmla="*/ 2245071 h 2314575"/>
                <a:gd name="connsiteX78" fmla="*/ 363522 w 590550"/>
                <a:gd name="connsiteY78" fmla="*/ 1219229 h 2314575"/>
                <a:gd name="connsiteX79" fmla="*/ 390192 w 590550"/>
                <a:gd name="connsiteY79" fmla="*/ 1099214 h 2314575"/>
                <a:gd name="connsiteX80" fmla="*/ 406385 w 590550"/>
                <a:gd name="connsiteY80" fmla="*/ 1099214 h 2314575"/>
                <a:gd name="connsiteX81" fmla="*/ 363522 w 590550"/>
                <a:gd name="connsiteY81" fmla="*/ 1219229 h 2314575"/>
                <a:gd name="connsiteX82" fmla="*/ 562595 w 590550"/>
                <a:gd name="connsiteY82" fmla="*/ 521046 h 2314575"/>
                <a:gd name="connsiteX83" fmla="*/ 417815 w 590550"/>
                <a:gd name="connsiteY83" fmla="*/ 1063971 h 2314575"/>
                <a:gd name="connsiteX84" fmla="*/ 396860 w 590550"/>
                <a:gd name="connsiteY84" fmla="*/ 1063971 h 2314575"/>
                <a:gd name="connsiteX85" fmla="*/ 483537 w 590550"/>
                <a:gd name="connsiteY85" fmla="*/ 515331 h 2314575"/>
                <a:gd name="connsiteX86" fmla="*/ 384477 w 590550"/>
                <a:gd name="connsiteY86" fmla="*/ 53369 h 2314575"/>
                <a:gd name="connsiteX87" fmla="*/ 429245 w 590550"/>
                <a:gd name="connsiteY87" fmla="*/ 88611 h 2314575"/>
                <a:gd name="connsiteX88" fmla="*/ 562595 w 590550"/>
                <a:gd name="connsiteY88" fmla="*/ 521046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0550" h="2314575">
                  <a:moveTo>
                    <a:pt x="450200" y="68609"/>
                  </a:moveTo>
                  <a:cubicBezTo>
                    <a:pt x="404479" y="21936"/>
                    <a:pt x="351140" y="-924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89227" y="29"/>
                    <a:pt x="288275" y="29"/>
                    <a:pt x="286370" y="29"/>
                  </a:cubicBezTo>
                  <a:cubicBezTo>
                    <a:pt x="227315" y="1934"/>
                    <a:pt x="174927" y="28604"/>
                    <a:pt x="130160" y="78134"/>
                  </a:cubicBezTo>
                  <a:cubicBezTo>
                    <a:pt x="28242" y="190529"/>
                    <a:pt x="-10810" y="404841"/>
                    <a:pt x="2525" y="557241"/>
                  </a:cubicBezTo>
                  <a:cubicBezTo>
                    <a:pt x="13002" y="671541"/>
                    <a:pt x="82535" y="884901"/>
                    <a:pt x="147304" y="1065876"/>
                  </a:cubicBezTo>
                  <a:cubicBezTo>
                    <a:pt x="143494" y="1067781"/>
                    <a:pt x="140637" y="1072544"/>
                    <a:pt x="140637" y="1077306"/>
                  </a:cubicBezTo>
                  <a:lnTo>
                    <a:pt x="140637" y="1085879"/>
                  </a:lnTo>
                  <a:cubicBezTo>
                    <a:pt x="140637" y="1092546"/>
                    <a:pt x="146352" y="1098261"/>
                    <a:pt x="153019" y="1098261"/>
                  </a:cubicBezTo>
                  <a:lnTo>
                    <a:pt x="158735" y="1098261"/>
                  </a:lnTo>
                  <a:cubicBezTo>
                    <a:pt x="201597" y="1216371"/>
                    <a:pt x="241602" y="1315431"/>
                    <a:pt x="257794" y="1355436"/>
                  </a:cubicBezTo>
                  <a:cubicBezTo>
                    <a:pt x="221600" y="1369724"/>
                    <a:pt x="190167" y="1401156"/>
                    <a:pt x="190167" y="1437351"/>
                  </a:cubicBezTo>
                  <a:lnTo>
                    <a:pt x="209217" y="2227926"/>
                  </a:lnTo>
                  <a:cubicBezTo>
                    <a:pt x="209217" y="2277456"/>
                    <a:pt x="250175" y="2318414"/>
                    <a:pt x="299704" y="2318414"/>
                  </a:cubicBezTo>
                  <a:cubicBezTo>
                    <a:pt x="349235" y="2318414"/>
                    <a:pt x="390192" y="2277456"/>
                    <a:pt x="390192" y="2227926"/>
                  </a:cubicBezTo>
                  <a:lnTo>
                    <a:pt x="409242" y="1437351"/>
                  </a:lnTo>
                  <a:cubicBezTo>
                    <a:pt x="409242" y="1402109"/>
                    <a:pt x="378762" y="1370676"/>
                    <a:pt x="343520" y="1356389"/>
                  </a:cubicBezTo>
                  <a:cubicBezTo>
                    <a:pt x="356854" y="1322099"/>
                    <a:pt x="394954" y="1221134"/>
                    <a:pt x="437817" y="1098261"/>
                  </a:cubicBezTo>
                  <a:lnTo>
                    <a:pt x="447342" y="1098261"/>
                  </a:lnTo>
                  <a:cubicBezTo>
                    <a:pt x="454010" y="1098261"/>
                    <a:pt x="459725" y="1092546"/>
                    <a:pt x="459725" y="1085879"/>
                  </a:cubicBezTo>
                  <a:lnTo>
                    <a:pt x="459725" y="1077306"/>
                  </a:lnTo>
                  <a:cubicBezTo>
                    <a:pt x="459725" y="1070639"/>
                    <a:pt x="454962" y="1065876"/>
                    <a:pt x="449247" y="1064924"/>
                  </a:cubicBezTo>
                  <a:cubicBezTo>
                    <a:pt x="515922" y="869661"/>
                    <a:pt x="589265" y="633441"/>
                    <a:pt x="592122" y="521999"/>
                  </a:cubicBezTo>
                  <a:cubicBezTo>
                    <a:pt x="594979" y="377219"/>
                    <a:pt x="552117" y="173384"/>
                    <a:pt x="450200" y="68609"/>
                  </a:cubicBezTo>
                  <a:close/>
                  <a:moveTo>
                    <a:pt x="284465" y="1064924"/>
                  </a:moveTo>
                  <a:cubicBezTo>
                    <a:pt x="260652" y="838229"/>
                    <a:pt x="233029" y="553431"/>
                    <a:pt x="233982" y="491519"/>
                  </a:cubicBezTo>
                  <a:cubicBezTo>
                    <a:pt x="239697" y="46701"/>
                    <a:pt x="287322" y="29556"/>
                    <a:pt x="290179" y="28604"/>
                  </a:cubicBezTo>
                  <a:cubicBezTo>
                    <a:pt x="290179" y="28604"/>
                    <a:pt x="290179" y="28604"/>
                    <a:pt x="290179" y="28604"/>
                  </a:cubicBezTo>
                  <a:cubicBezTo>
                    <a:pt x="292085" y="28604"/>
                    <a:pt x="293990" y="30509"/>
                    <a:pt x="295895" y="31461"/>
                  </a:cubicBezTo>
                  <a:cubicBezTo>
                    <a:pt x="336852" y="72419"/>
                    <a:pt x="356854" y="324831"/>
                    <a:pt x="355902" y="490566"/>
                  </a:cubicBezTo>
                  <a:cubicBezTo>
                    <a:pt x="354950" y="582959"/>
                    <a:pt x="333995" y="849659"/>
                    <a:pt x="314945" y="1063971"/>
                  </a:cubicBezTo>
                  <a:lnTo>
                    <a:pt x="284465" y="1063971"/>
                  </a:lnTo>
                  <a:close/>
                  <a:moveTo>
                    <a:pt x="311135" y="1099214"/>
                  </a:moveTo>
                  <a:cubicBezTo>
                    <a:pt x="307325" y="1143029"/>
                    <a:pt x="303515" y="1183986"/>
                    <a:pt x="300657" y="1220181"/>
                  </a:cubicBezTo>
                  <a:cubicBezTo>
                    <a:pt x="296847" y="1183986"/>
                    <a:pt x="292085" y="1143029"/>
                    <a:pt x="288275" y="1099214"/>
                  </a:cubicBezTo>
                  <a:lnTo>
                    <a:pt x="311135" y="1099214"/>
                  </a:lnTo>
                  <a:close/>
                  <a:moveTo>
                    <a:pt x="243507" y="56226"/>
                  </a:moveTo>
                  <a:cubicBezTo>
                    <a:pt x="225410" y="115281"/>
                    <a:pt x="208265" y="238154"/>
                    <a:pt x="205407" y="491519"/>
                  </a:cubicBezTo>
                  <a:cubicBezTo>
                    <a:pt x="204454" y="555336"/>
                    <a:pt x="232077" y="838229"/>
                    <a:pt x="255890" y="1064924"/>
                  </a:cubicBezTo>
                  <a:lnTo>
                    <a:pt x="234935" y="1064924"/>
                  </a:lnTo>
                  <a:cubicBezTo>
                    <a:pt x="192072" y="873471"/>
                    <a:pt x="144447" y="639156"/>
                    <a:pt x="133017" y="517236"/>
                  </a:cubicBezTo>
                  <a:cubicBezTo>
                    <a:pt x="114919" y="317211"/>
                    <a:pt x="175879" y="131474"/>
                    <a:pt x="242554" y="58131"/>
                  </a:cubicBezTo>
                  <a:cubicBezTo>
                    <a:pt x="242554" y="57179"/>
                    <a:pt x="243507" y="56226"/>
                    <a:pt x="243507" y="56226"/>
                  </a:cubicBezTo>
                  <a:close/>
                  <a:moveTo>
                    <a:pt x="258747" y="1099214"/>
                  </a:moveTo>
                  <a:cubicBezTo>
                    <a:pt x="263510" y="1149696"/>
                    <a:pt x="269225" y="1196369"/>
                    <a:pt x="273035" y="1235421"/>
                  </a:cubicBezTo>
                  <a:cubicBezTo>
                    <a:pt x="263510" y="1195416"/>
                    <a:pt x="253032" y="1149696"/>
                    <a:pt x="241602" y="1099214"/>
                  </a:cubicBezTo>
                  <a:lnTo>
                    <a:pt x="258747" y="1099214"/>
                  </a:lnTo>
                  <a:close/>
                  <a:moveTo>
                    <a:pt x="339710" y="1099214"/>
                  </a:moveTo>
                  <a:lnTo>
                    <a:pt x="360665" y="1099214"/>
                  </a:lnTo>
                  <a:cubicBezTo>
                    <a:pt x="348282" y="1158269"/>
                    <a:pt x="335900" y="1211609"/>
                    <a:pt x="326375" y="1254471"/>
                  </a:cubicBezTo>
                  <a:cubicBezTo>
                    <a:pt x="330185" y="1211609"/>
                    <a:pt x="334947" y="1157316"/>
                    <a:pt x="339710" y="1099214"/>
                  </a:cubicBezTo>
                  <a:close/>
                  <a:moveTo>
                    <a:pt x="342567" y="1064924"/>
                  </a:moveTo>
                  <a:cubicBezTo>
                    <a:pt x="361617" y="850611"/>
                    <a:pt x="382572" y="583911"/>
                    <a:pt x="383525" y="491519"/>
                  </a:cubicBezTo>
                  <a:cubicBezTo>
                    <a:pt x="384477" y="392459"/>
                    <a:pt x="375904" y="147666"/>
                    <a:pt x="335900" y="46701"/>
                  </a:cubicBezTo>
                  <a:cubicBezTo>
                    <a:pt x="342567" y="52416"/>
                    <a:pt x="350187" y="58131"/>
                    <a:pt x="356854" y="65751"/>
                  </a:cubicBezTo>
                  <a:cubicBezTo>
                    <a:pt x="415910" y="128616"/>
                    <a:pt x="472107" y="280064"/>
                    <a:pt x="454962" y="513426"/>
                  </a:cubicBezTo>
                  <a:cubicBezTo>
                    <a:pt x="442579" y="677256"/>
                    <a:pt x="403527" y="891569"/>
                    <a:pt x="367332" y="1064924"/>
                  </a:cubicBezTo>
                  <a:lnTo>
                    <a:pt x="342567" y="1064924"/>
                  </a:lnTo>
                  <a:close/>
                  <a:moveTo>
                    <a:pt x="150162" y="97184"/>
                  </a:moveTo>
                  <a:cubicBezTo>
                    <a:pt x="170165" y="75276"/>
                    <a:pt x="191119" y="59084"/>
                    <a:pt x="213027" y="47654"/>
                  </a:cubicBezTo>
                  <a:cubicBezTo>
                    <a:pt x="145400" y="130521"/>
                    <a:pt x="86344" y="319116"/>
                    <a:pt x="104442" y="519141"/>
                  </a:cubicBezTo>
                  <a:cubicBezTo>
                    <a:pt x="115872" y="641061"/>
                    <a:pt x="163497" y="873471"/>
                    <a:pt x="205407" y="1064924"/>
                  </a:cubicBezTo>
                  <a:lnTo>
                    <a:pt x="175879" y="1064924"/>
                  </a:lnTo>
                  <a:cubicBezTo>
                    <a:pt x="110157" y="883949"/>
                    <a:pt x="38719" y="667731"/>
                    <a:pt x="29194" y="555336"/>
                  </a:cubicBezTo>
                  <a:cubicBezTo>
                    <a:pt x="15860" y="408651"/>
                    <a:pt x="53007" y="203864"/>
                    <a:pt x="150162" y="97184"/>
                  </a:cubicBezTo>
                  <a:close/>
                  <a:moveTo>
                    <a:pt x="213027" y="1099214"/>
                  </a:moveTo>
                  <a:cubicBezTo>
                    <a:pt x="227315" y="1161126"/>
                    <a:pt x="239697" y="1218276"/>
                    <a:pt x="251127" y="1263044"/>
                  </a:cubicBezTo>
                  <a:cubicBezTo>
                    <a:pt x="233982" y="1218276"/>
                    <a:pt x="212075" y="1161126"/>
                    <a:pt x="189215" y="1099214"/>
                  </a:cubicBezTo>
                  <a:lnTo>
                    <a:pt x="213027" y="1099214"/>
                  </a:lnTo>
                  <a:close/>
                  <a:moveTo>
                    <a:pt x="312087" y="2245071"/>
                  </a:moveTo>
                  <a:cubicBezTo>
                    <a:pt x="292085" y="2252691"/>
                    <a:pt x="270177" y="2242214"/>
                    <a:pt x="263510" y="2222211"/>
                  </a:cubicBezTo>
                  <a:cubicBezTo>
                    <a:pt x="255890" y="2202209"/>
                    <a:pt x="266367" y="2180301"/>
                    <a:pt x="286370" y="2173634"/>
                  </a:cubicBezTo>
                  <a:cubicBezTo>
                    <a:pt x="306372" y="2166966"/>
                    <a:pt x="328279" y="2176491"/>
                    <a:pt x="334947" y="2196494"/>
                  </a:cubicBezTo>
                  <a:cubicBezTo>
                    <a:pt x="342567" y="2215544"/>
                    <a:pt x="332090" y="2237451"/>
                    <a:pt x="312087" y="2245071"/>
                  </a:cubicBezTo>
                  <a:close/>
                  <a:moveTo>
                    <a:pt x="363522" y="1219229"/>
                  </a:moveTo>
                  <a:cubicBezTo>
                    <a:pt x="371142" y="1183986"/>
                    <a:pt x="380667" y="1143029"/>
                    <a:pt x="390192" y="1099214"/>
                  </a:cubicBezTo>
                  <a:lnTo>
                    <a:pt x="406385" y="1099214"/>
                  </a:lnTo>
                  <a:cubicBezTo>
                    <a:pt x="391145" y="1143029"/>
                    <a:pt x="376857" y="1183034"/>
                    <a:pt x="363522" y="1219229"/>
                  </a:cubicBezTo>
                  <a:close/>
                  <a:moveTo>
                    <a:pt x="562595" y="521046"/>
                  </a:moveTo>
                  <a:cubicBezTo>
                    <a:pt x="559737" y="629631"/>
                    <a:pt x="485442" y="868709"/>
                    <a:pt x="417815" y="1063971"/>
                  </a:cubicBezTo>
                  <a:lnTo>
                    <a:pt x="396860" y="1063971"/>
                  </a:lnTo>
                  <a:cubicBezTo>
                    <a:pt x="433054" y="890616"/>
                    <a:pt x="472107" y="678209"/>
                    <a:pt x="483537" y="515331"/>
                  </a:cubicBezTo>
                  <a:cubicBezTo>
                    <a:pt x="498777" y="314354"/>
                    <a:pt x="461629" y="143856"/>
                    <a:pt x="384477" y="53369"/>
                  </a:cubicBezTo>
                  <a:cubicBezTo>
                    <a:pt x="399717" y="62894"/>
                    <a:pt x="414957" y="74324"/>
                    <a:pt x="429245" y="88611"/>
                  </a:cubicBezTo>
                  <a:cubicBezTo>
                    <a:pt x="526400" y="186719"/>
                    <a:pt x="566404" y="381981"/>
                    <a:pt x="562595" y="5210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5CCA54F-C814-4612-84B0-84DBE1A150AB}"/>
              </a:ext>
            </a:extLst>
          </p:cNvPr>
          <p:cNvSpPr/>
          <p:nvPr userDrawn="1"/>
        </p:nvSpPr>
        <p:spPr>
          <a:xfrm>
            <a:off x="2695574" y="2208163"/>
            <a:ext cx="1255610" cy="4387835"/>
          </a:xfrm>
          <a:custGeom>
            <a:avLst/>
            <a:gdLst>
              <a:gd name="connsiteX0" fmla="*/ 906841 w 1255610"/>
              <a:gd name="connsiteY0" fmla="*/ 1086668 h 4387835"/>
              <a:gd name="connsiteX1" fmla="*/ 928614 w 1255610"/>
              <a:gd name="connsiteY1" fmla="*/ 1086668 h 4387835"/>
              <a:gd name="connsiteX2" fmla="*/ 950677 w 1255610"/>
              <a:gd name="connsiteY2" fmla="*/ 1108731 h 4387835"/>
              <a:gd name="connsiteX3" fmla="*/ 950677 w 1255610"/>
              <a:gd name="connsiteY3" fmla="*/ 1140170 h 4387835"/>
              <a:gd name="connsiteX4" fmla="*/ 982653 w 1255610"/>
              <a:gd name="connsiteY4" fmla="*/ 1143393 h 4387835"/>
              <a:gd name="connsiteX5" fmla="*/ 1239880 w 1255610"/>
              <a:gd name="connsiteY5" fmla="*/ 1459001 h 4387835"/>
              <a:gd name="connsiteX6" fmla="*/ 1237593 w 1255610"/>
              <a:gd name="connsiteY6" fmla="*/ 1481687 h 4387835"/>
              <a:gd name="connsiteX7" fmla="*/ 597863 w 1255610"/>
              <a:gd name="connsiteY7" fmla="*/ 1481687 h 4387835"/>
              <a:gd name="connsiteX8" fmla="*/ 595576 w 1255610"/>
              <a:gd name="connsiteY8" fmla="*/ 1459001 h 4387835"/>
              <a:gd name="connsiteX9" fmla="*/ 852803 w 1255610"/>
              <a:gd name="connsiteY9" fmla="*/ 1143393 h 4387835"/>
              <a:gd name="connsiteX10" fmla="*/ 884778 w 1255610"/>
              <a:gd name="connsiteY10" fmla="*/ 1140170 h 4387835"/>
              <a:gd name="connsiteX11" fmla="*/ 884778 w 1255610"/>
              <a:gd name="connsiteY11" fmla="*/ 1108731 h 4387835"/>
              <a:gd name="connsiteX12" fmla="*/ 906841 w 1255610"/>
              <a:gd name="connsiteY12" fmla="*/ 1086668 h 4387835"/>
              <a:gd name="connsiteX13" fmla="*/ 0 w 1255610"/>
              <a:gd name="connsiteY13" fmla="*/ 0 h 4387835"/>
              <a:gd name="connsiteX14" fmla="*/ 19601 w 1255610"/>
              <a:gd name="connsiteY14" fmla="*/ 4859 h 4387835"/>
              <a:gd name="connsiteX15" fmla="*/ 115080 w 1255610"/>
              <a:gd name="connsiteY15" fmla="*/ 40050 h 4387835"/>
              <a:gd name="connsiteX16" fmla="*/ 155619 w 1255610"/>
              <a:gd name="connsiteY16" fmla="*/ 97961 h 4387835"/>
              <a:gd name="connsiteX17" fmla="*/ 132455 w 1255610"/>
              <a:gd name="connsiteY17" fmla="*/ 632666 h 4387835"/>
              <a:gd name="connsiteX18" fmla="*/ 95777 w 1255610"/>
              <a:gd name="connsiteY18" fmla="*/ 763929 h 4387835"/>
              <a:gd name="connsiteX19" fmla="*/ 78405 w 1255610"/>
              <a:gd name="connsiteY19" fmla="*/ 789022 h 4387835"/>
              <a:gd name="connsiteX20" fmla="*/ 6981 w 1255610"/>
              <a:gd name="connsiteY20" fmla="*/ 883610 h 4387835"/>
              <a:gd name="connsiteX21" fmla="*/ 5052 w 1255610"/>
              <a:gd name="connsiteY21" fmla="*/ 883610 h 4387835"/>
              <a:gd name="connsiteX22" fmla="*/ 134384 w 1255610"/>
              <a:gd name="connsiteY22" fmla="*/ 1047688 h 4387835"/>
              <a:gd name="connsiteX23" fmla="*/ 250204 w 1255610"/>
              <a:gd name="connsiteY23" fmla="*/ 1472362 h 4387835"/>
              <a:gd name="connsiteX24" fmla="*/ 530104 w 1255610"/>
              <a:gd name="connsiteY24" fmla="*/ 1673117 h 4387835"/>
              <a:gd name="connsiteX25" fmla="*/ 734720 w 1255610"/>
              <a:gd name="connsiteY25" fmla="*/ 1607486 h 4387835"/>
              <a:gd name="connsiteX26" fmla="*/ 580293 w 1255610"/>
              <a:gd name="connsiteY26" fmla="*/ 1514830 h 4387835"/>
              <a:gd name="connsiteX27" fmla="*/ 1196071 w 1255610"/>
              <a:gd name="connsiteY27" fmla="*/ 1507108 h 4387835"/>
              <a:gd name="connsiteX28" fmla="*/ 1207653 w 1255610"/>
              <a:gd name="connsiteY28" fmla="*/ 1568879 h 4387835"/>
              <a:gd name="connsiteX29" fmla="*/ 1093764 w 1255610"/>
              <a:gd name="connsiteY29" fmla="*/ 1609417 h 4387835"/>
              <a:gd name="connsiteX30" fmla="*/ 993386 w 1255610"/>
              <a:gd name="connsiteY30" fmla="*/ 1638371 h 4387835"/>
              <a:gd name="connsiteX31" fmla="*/ 346721 w 1255610"/>
              <a:gd name="connsiteY31" fmla="*/ 1868083 h 4387835"/>
              <a:gd name="connsiteX32" fmla="*/ 232832 w 1255610"/>
              <a:gd name="connsiteY32" fmla="*/ 2061117 h 4387835"/>
              <a:gd name="connsiteX33" fmla="*/ 296532 w 1255610"/>
              <a:gd name="connsiteY33" fmla="*/ 3126664 h 4387835"/>
              <a:gd name="connsiteX34" fmla="*/ 215458 w 1255610"/>
              <a:gd name="connsiteY34" fmla="*/ 3215459 h 4387835"/>
              <a:gd name="connsiteX35" fmla="*/ 192294 w 1255610"/>
              <a:gd name="connsiteY35" fmla="*/ 3292673 h 4387835"/>
              <a:gd name="connsiteX36" fmla="*/ 165269 w 1255610"/>
              <a:gd name="connsiteY36" fmla="*/ 3728930 h 4387835"/>
              <a:gd name="connsiteX37" fmla="*/ 319696 w 1255610"/>
              <a:gd name="connsiteY37" fmla="*/ 4271354 h 4387835"/>
              <a:gd name="connsiteX38" fmla="*/ 373746 w 1255610"/>
              <a:gd name="connsiteY38" fmla="*/ 4362081 h 4387835"/>
              <a:gd name="connsiteX39" fmla="*/ 273368 w 1255610"/>
              <a:gd name="connsiteY39" fmla="*/ 4387174 h 4387835"/>
              <a:gd name="connsiteX40" fmla="*/ 28216 w 1255610"/>
              <a:gd name="connsiteY40" fmla="*/ 4292589 h 4387835"/>
              <a:gd name="connsiteX41" fmla="*/ 0 w 1255610"/>
              <a:gd name="connsiteY41" fmla="*/ 4279023 h 4387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55610" h="4387835">
                <a:moveTo>
                  <a:pt x="906841" y="1086668"/>
                </a:moveTo>
                <a:lnTo>
                  <a:pt x="928614" y="1086668"/>
                </a:lnTo>
                <a:cubicBezTo>
                  <a:pt x="940800" y="1086668"/>
                  <a:pt x="950677" y="1096545"/>
                  <a:pt x="950677" y="1108731"/>
                </a:cubicBezTo>
                <a:lnTo>
                  <a:pt x="950677" y="1140170"/>
                </a:lnTo>
                <a:lnTo>
                  <a:pt x="982653" y="1143393"/>
                </a:lnTo>
                <a:cubicBezTo>
                  <a:pt x="1129452" y="1173433"/>
                  <a:pt x="1239880" y="1303320"/>
                  <a:pt x="1239880" y="1459001"/>
                </a:cubicBezTo>
                <a:lnTo>
                  <a:pt x="1237593" y="1481687"/>
                </a:lnTo>
                <a:lnTo>
                  <a:pt x="597863" y="1481687"/>
                </a:lnTo>
                <a:lnTo>
                  <a:pt x="595576" y="1459001"/>
                </a:lnTo>
                <a:cubicBezTo>
                  <a:pt x="595576" y="1303320"/>
                  <a:pt x="706004" y="1173433"/>
                  <a:pt x="852803" y="1143393"/>
                </a:cubicBezTo>
                <a:lnTo>
                  <a:pt x="884778" y="1140170"/>
                </a:lnTo>
                <a:lnTo>
                  <a:pt x="884778" y="1108731"/>
                </a:lnTo>
                <a:cubicBezTo>
                  <a:pt x="884778" y="1096545"/>
                  <a:pt x="894655" y="1086668"/>
                  <a:pt x="906841" y="1086668"/>
                </a:cubicBezTo>
                <a:close/>
                <a:moveTo>
                  <a:pt x="0" y="0"/>
                </a:moveTo>
                <a:lnTo>
                  <a:pt x="19601" y="4859"/>
                </a:lnTo>
                <a:cubicBezTo>
                  <a:pt x="46991" y="14104"/>
                  <a:pt x="78525" y="26297"/>
                  <a:pt x="115080" y="40050"/>
                </a:cubicBezTo>
                <a:cubicBezTo>
                  <a:pt x="144037" y="51632"/>
                  <a:pt x="159479" y="69006"/>
                  <a:pt x="155619" y="97961"/>
                </a:cubicBezTo>
                <a:cubicBezTo>
                  <a:pt x="134384" y="279412"/>
                  <a:pt x="186504" y="422258"/>
                  <a:pt x="132455" y="632666"/>
                </a:cubicBezTo>
                <a:cubicBezTo>
                  <a:pt x="126663" y="677062"/>
                  <a:pt x="128594" y="721461"/>
                  <a:pt x="95777" y="763929"/>
                </a:cubicBezTo>
                <a:cubicBezTo>
                  <a:pt x="89987" y="771650"/>
                  <a:pt x="84195" y="781301"/>
                  <a:pt x="78405" y="789022"/>
                </a:cubicBezTo>
                <a:cubicBezTo>
                  <a:pt x="59102" y="825700"/>
                  <a:pt x="10842" y="856585"/>
                  <a:pt x="6981" y="883610"/>
                </a:cubicBezTo>
                <a:cubicBezTo>
                  <a:pt x="6981" y="883610"/>
                  <a:pt x="5052" y="883610"/>
                  <a:pt x="5052" y="883610"/>
                </a:cubicBezTo>
                <a:cubicBezTo>
                  <a:pt x="-740" y="949241"/>
                  <a:pt x="8913" y="1014873"/>
                  <a:pt x="134384" y="1047688"/>
                </a:cubicBezTo>
                <a:cubicBezTo>
                  <a:pt x="331279" y="1097876"/>
                  <a:pt x="259857" y="1304424"/>
                  <a:pt x="250204" y="1472362"/>
                </a:cubicBezTo>
                <a:cubicBezTo>
                  <a:pt x="232832" y="1742610"/>
                  <a:pt x="261786" y="1713656"/>
                  <a:pt x="530104" y="1673117"/>
                </a:cubicBezTo>
                <a:cubicBezTo>
                  <a:pt x="605387" y="1661535"/>
                  <a:pt x="672950" y="1686631"/>
                  <a:pt x="734720" y="1607486"/>
                </a:cubicBezTo>
                <a:cubicBezTo>
                  <a:pt x="701904" y="1553436"/>
                  <a:pt x="626621" y="1619068"/>
                  <a:pt x="580293" y="1514830"/>
                </a:cubicBezTo>
                <a:cubicBezTo>
                  <a:pt x="726999" y="1514830"/>
                  <a:pt x="1087972" y="1512900"/>
                  <a:pt x="1196071" y="1507108"/>
                </a:cubicBezTo>
                <a:cubicBezTo>
                  <a:pt x="1252051" y="1505179"/>
                  <a:pt x="1290658" y="1526412"/>
                  <a:pt x="1207653" y="1568879"/>
                </a:cubicBezTo>
                <a:cubicBezTo>
                  <a:pt x="1132370" y="1590114"/>
                  <a:pt x="1163256" y="1555368"/>
                  <a:pt x="1093764" y="1609417"/>
                </a:cubicBezTo>
                <a:cubicBezTo>
                  <a:pt x="1066739" y="1638371"/>
                  <a:pt x="1035853" y="1642232"/>
                  <a:pt x="993386" y="1638371"/>
                </a:cubicBezTo>
                <a:cubicBezTo>
                  <a:pt x="792631" y="1740680"/>
                  <a:pt x="564851" y="1823684"/>
                  <a:pt x="346721" y="1868083"/>
                </a:cubicBezTo>
                <a:cubicBezTo>
                  <a:pt x="232832" y="1889315"/>
                  <a:pt x="217389" y="1943365"/>
                  <a:pt x="232832" y="2061117"/>
                </a:cubicBezTo>
                <a:cubicBezTo>
                  <a:pt x="275300" y="2395064"/>
                  <a:pt x="296532" y="2790785"/>
                  <a:pt x="296532" y="3126664"/>
                </a:cubicBezTo>
                <a:cubicBezTo>
                  <a:pt x="296532" y="3180713"/>
                  <a:pt x="263718" y="3178782"/>
                  <a:pt x="215458" y="3215459"/>
                </a:cubicBezTo>
                <a:cubicBezTo>
                  <a:pt x="213529" y="3242484"/>
                  <a:pt x="194225" y="3267578"/>
                  <a:pt x="192294" y="3292673"/>
                </a:cubicBezTo>
                <a:cubicBezTo>
                  <a:pt x="186504" y="3439379"/>
                  <a:pt x="180712" y="3584153"/>
                  <a:pt x="165269" y="3728930"/>
                </a:cubicBezTo>
                <a:cubicBezTo>
                  <a:pt x="140176" y="3954778"/>
                  <a:pt x="86126" y="4109205"/>
                  <a:pt x="319696" y="4271354"/>
                </a:cubicBezTo>
                <a:cubicBezTo>
                  <a:pt x="348653" y="4290657"/>
                  <a:pt x="393049" y="4319614"/>
                  <a:pt x="373746" y="4362081"/>
                </a:cubicBezTo>
                <a:cubicBezTo>
                  <a:pt x="356374" y="4400688"/>
                  <a:pt x="308114" y="4383316"/>
                  <a:pt x="273368" y="4387174"/>
                </a:cubicBezTo>
                <a:cubicBezTo>
                  <a:pt x="155619" y="4396827"/>
                  <a:pt x="142105" y="4290657"/>
                  <a:pt x="28216" y="4292589"/>
                </a:cubicBezTo>
                <a:lnTo>
                  <a:pt x="0" y="4279023"/>
                </a:lnTo>
                <a:close/>
              </a:path>
            </a:pathLst>
          </a:custGeom>
          <a:solidFill>
            <a:schemeClr val="bg1"/>
          </a:solidFill>
          <a:ln w="9525" cap="flat">
            <a:solidFill>
              <a:schemeClr val="accent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5C4CF52-4FC9-4897-9919-48A24ADE6677}"/>
              </a:ext>
            </a:extLst>
          </p:cNvPr>
          <p:cNvSpPr/>
          <p:nvPr userDrawn="1"/>
        </p:nvSpPr>
        <p:spPr>
          <a:xfrm>
            <a:off x="2695574" y="3248470"/>
            <a:ext cx="296134" cy="1813473"/>
          </a:xfrm>
          <a:custGeom>
            <a:avLst/>
            <a:gdLst>
              <a:gd name="connsiteX0" fmla="*/ 87559 w 296134"/>
              <a:gd name="connsiteY0" fmla="*/ 0 h 1813473"/>
              <a:gd name="connsiteX1" fmla="*/ 135353 w 296134"/>
              <a:gd name="connsiteY1" fmla="*/ 13762 h 1813473"/>
              <a:gd name="connsiteX2" fmla="*/ 185810 w 296134"/>
              <a:gd name="connsiteY2" fmla="*/ 292975 h 1813473"/>
              <a:gd name="connsiteX3" fmla="*/ 187288 w 296134"/>
              <a:gd name="connsiteY3" fmla="*/ 673400 h 1813473"/>
              <a:gd name="connsiteX4" fmla="*/ 292939 w 296134"/>
              <a:gd name="connsiteY4" fmla="*/ 1809492 h 1813473"/>
              <a:gd name="connsiteX5" fmla="*/ 0 w 296134"/>
              <a:gd name="connsiteY5" fmla="*/ 1813473 h 1813473"/>
              <a:gd name="connsiteX6" fmla="*/ 0 w 296134"/>
              <a:gd name="connsiteY6" fmla="*/ 249769 h 1813473"/>
              <a:gd name="connsiteX7" fmla="*/ 132542 w 296134"/>
              <a:gd name="connsiteY7" fmla="*/ 249769 h 1813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6134" h="1813473">
                <a:moveTo>
                  <a:pt x="87559" y="0"/>
                </a:moveTo>
                <a:lnTo>
                  <a:pt x="135353" y="13762"/>
                </a:lnTo>
                <a:lnTo>
                  <a:pt x="185810" y="292975"/>
                </a:lnTo>
                <a:cubicBezTo>
                  <a:pt x="199005" y="374554"/>
                  <a:pt x="200062" y="563584"/>
                  <a:pt x="187288" y="673400"/>
                </a:cubicBezTo>
                <a:cubicBezTo>
                  <a:pt x="235772" y="1106526"/>
                  <a:pt x="312766" y="1481523"/>
                  <a:pt x="292939" y="1809492"/>
                </a:cubicBezTo>
                <a:lnTo>
                  <a:pt x="0" y="1813473"/>
                </a:lnTo>
                <a:lnTo>
                  <a:pt x="0" y="249769"/>
                </a:lnTo>
                <a:lnTo>
                  <a:pt x="132542" y="24976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32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17E149-0019-4BAE-99F4-5FEDC22766C4}"/>
              </a:ext>
            </a:extLst>
          </p:cNvPr>
          <p:cNvSpPr/>
          <p:nvPr userDrawn="1"/>
        </p:nvSpPr>
        <p:spPr>
          <a:xfrm>
            <a:off x="0" y="0"/>
            <a:ext cx="267579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aphic 1">
            <a:extLst>
              <a:ext uri="{FF2B5EF4-FFF2-40B4-BE49-F238E27FC236}">
                <a16:creationId xmlns:a16="http://schemas.microsoft.com/office/drawing/2014/main" id="{7F46D745-EC50-426E-9C33-ECA49B02649C}"/>
              </a:ext>
            </a:extLst>
          </p:cNvPr>
          <p:cNvGrpSpPr/>
          <p:nvPr userDrawn="1"/>
        </p:nvGrpSpPr>
        <p:grpSpPr>
          <a:xfrm>
            <a:off x="1594180" y="2831526"/>
            <a:ext cx="1713558" cy="3796191"/>
            <a:chOff x="9812203" y="1631958"/>
            <a:chExt cx="1857375" cy="411480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6C1DC64-DC93-4A12-8BD9-CB8D0D9778E6}"/>
                </a:ext>
              </a:extLst>
            </p:cNvPr>
            <p:cNvSpPr/>
            <p:nvPr/>
          </p:nvSpPr>
          <p:spPr>
            <a:xfrm>
              <a:off x="10906626" y="2996891"/>
              <a:ext cx="762000" cy="161925"/>
            </a:xfrm>
            <a:custGeom>
              <a:avLst/>
              <a:gdLst>
                <a:gd name="connsiteX0" fmla="*/ 763905 w 762000"/>
                <a:gd name="connsiteY0" fmla="*/ 63817 h 161925"/>
                <a:gd name="connsiteX1" fmla="*/ 699135 w 762000"/>
                <a:gd name="connsiteY1" fmla="*/ 42863 h 161925"/>
                <a:gd name="connsiteX2" fmla="*/ 248602 w 762000"/>
                <a:gd name="connsiteY2" fmla="*/ 41910 h 161925"/>
                <a:gd name="connsiteX3" fmla="*/ 232410 w 762000"/>
                <a:gd name="connsiteY3" fmla="*/ 45720 h 161925"/>
                <a:gd name="connsiteX4" fmla="*/ 6667 w 762000"/>
                <a:gd name="connsiteY4" fmla="*/ 0 h 161925"/>
                <a:gd name="connsiteX5" fmla="*/ 0 w 762000"/>
                <a:gd name="connsiteY5" fmla="*/ 32385 h 161925"/>
                <a:gd name="connsiteX6" fmla="*/ 211455 w 762000"/>
                <a:gd name="connsiteY6" fmla="*/ 75247 h 161925"/>
                <a:gd name="connsiteX7" fmla="*/ 216218 w 762000"/>
                <a:gd name="connsiteY7" fmla="*/ 98108 h 161925"/>
                <a:gd name="connsiteX8" fmla="*/ 261937 w 762000"/>
                <a:gd name="connsiteY8" fmla="*/ 151447 h 161925"/>
                <a:gd name="connsiteX9" fmla="*/ 731520 w 762000"/>
                <a:gd name="connsiteY9" fmla="*/ 153352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0" h="161925">
                  <a:moveTo>
                    <a:pt x="763905" y="63817"/>
                  </a:moveTo>
                  <a:cubicBezTo>
                    <a:pt x="756285" y="27622"/>
                    <a:pt x="721043" y="42863"/>
                    <a:pt x="699135" y="42863"/>
                  </a:cubicBezTo>
                  <a:cubicBezTo>
                    <a:pt x="550545" y="41910"/>
                    <a:pt x="402907" y="41910"/>
                    <a:pt x="248602" y="41910"/>
                  </a:cubicBezTo>
                  <a:cubicBezTo>
                    <a:pt x="242887" y="41910"/>
                    <a:pt x="237173" y="42863"/>
                    <a:pt x="232410" y="45720"/>
                  </a:cubicBezTo>
                  <a:lnTo>
                    <a:pt x="6667" y="0"/>
                  </a:lnTo>
                  <a:lnTo>
                    <a:pt x="0" y="32385"/>
                  </a:lnTo>
                  <a:lnTo>
                    <a:pt x="211455" y="75247"/>
                  </a:lnTo>
                  <a:cubicBezTo>
                    <a:pt x="210502" y="82867"/>
                    <a:pt x="212407" y="90488"/>
                    <a:pt x="216218" y="98108"/>
                  </a:cubicBezTo>
                  <a:cubicBezTo>
                    <a:pt x="232410" y="124777"/>
                    <a:pt x="245745" y="129540"/>
                    <a:pt x="261937" y="151447"/>
                  </a:cubicBezTo>
                  <a:cubicBezTo>
                    <a:pt x="275273" y="170497"/>
                    <a:pt x="715328" y="171450"/>
                    <a:pt x="731520" y="153352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6009136D-19FF-42AD-808C-E2286EE5E511}"/>
                </a:ext>
              </a:extLst>
            </p:cNvPr>
            <p:cNvSpPr/>
            <p:nvPr/>
          </p:nvSpPr>
          <p:spPr>
            <a:xfrm>
              <a:off x="9811908" y="1863837"/>
              <a:ext cx="1181100" cy="3876675"/>
            </a:xfrm>
            <a:custGeom>
              <a:avLst/>
              <a:gdLst>
                <a:gd name="connsiteX0" fmla="*/ 1172823 w 1181100"/>
                <a:gd name="connsiteY0" fmla="*/ 1146388 h 3876675"/>
                <a:gd name="connsiteX1" fmla="*/ 937555 w 1181100"/>
                <a:gd name="connsiteY1" fmla="*/ 1054948 h 3876675"/>
                <a:gd name="connsiteX2" fmla="*/ 515598 w 1181100"/>
                <a:gd name="connsiteY2" fmla="*/ 1173058 h 3876675"/>
                <a:gd name="connsiteX3" fmla="*/ 494643 w 1181100"/>
                <a:gd name="connsiteY3" fmla="*/ 765388 h 3876675"/>
                <a:gd name="connsiteX4" fmla="*/ 431778 w 1181100"/>
                <a:gd name="connsiteY4" fmla="*/ 642516 h 3876675"/>
                <a:gd name="connsiteX5" fmla="*/ 526075 w 1181100"/>
                <a:gd name="connsiteY5" fmla="*/ 503451 h 3876675"/>
                <a:gd name="connsiteX6" fmla="*/ 573700 w 1181100"/>
                <a:gd name="connsiteY6" fmla="*/ 507261 h 3876675"/>
                <a:gd name="connsiteX7" fmla="*/ 591798 w 1181100"/>
                <a:gd name="connsiteY7" fmla="*/ 444396 h 3876675"/>
                <a:gd name="connsiteX8" fmla="*/ 583225 w 1181100"/>
                <a:gd name="connsiteY8" fmla="*/ 423441 h 3876675"/>
                <a:gd name="connsiteX9" fmla="*/ 625135 w 1181100"/>
                <a:gd name="connsiteY9" fmla="*/ 387246 h 3876675"/>
                <a:gd name="connsiteX10" fmla="*/ 684190 w 1181100"/>
                <a:gd name="connsiteY10" fmla="*/ 376768 h 3876675"/>
                <a:gd name="connsiteX11" fmla="*/ 662283 w 1181100"/>
                <a:gd name="connsiteY11" fmla="*/ 264373 h 3876675"/>
                <a:gd name="connsiteX12" fmla="*/ 681333 w 1181100"/>
                <a:gd name="connsiteY12" fmla="*/ 171028 h 3876675"/>
                <a:gd name="connsiteX13" fmla="*/ 276520 w 1181100"/>
                <a:gd name="connsiteY13" fmla="*/ 131976 h 3876675"/>
                <a:gd name="connsiteX14" fmla="*/ 275568 w 1181100"/>
                <a:gd name="connsiteY14" fmla="*/ 418678 h 3876675"/>
                <a:gd name="connsiteX15" fmla="*/ 244135 w 1181100"/>
                <a:gd name="connsiteY15" fmla="*/ 465351 h 3876675"/>
                <a:gd name="connsiteX16" fmla="*/ 215560 w 1181100"/>
                <a:gd name="connsiteY16" fmla="*/ 468208 h 3876675"/>
                <a:gd name="connsiteX17" fmla="*/ 15535 w 1181100"/>
                <a:gd name="connsiteY17" fmla="*/ 733003 h 3876675"/>
                <a:gd name="connsiteX18" fmla="*/ 33633 w 1181100"/>
                <a:gd name="connsiteY18" fmla="*/ 1037803 h 3876675"/>
                <a:gd name="connsiteX19" fmla="*/ 94593 w 1181100"/>
                <a:gd name="connsiteY19" fmla="*/ 1377846 h 3876675"/>
                <a:gd name="connsiteX20" fmla="*/ 97450 w 1181100"/>
                <a:gd name="connsiteY20" fmla="*/ 1392133 h 3876675"/>
                <a:gd name="connsiteX21" fmla="*/ 105070 w 1181100"/>
                <a:gd name="connsiteY21" fmla="*/ 1425471 h 3876675"/>
                <a:gd name="connsiteX22" fmla="*/ 108880 w 1181100"/>
                <a:gd name="connsiteY22" fmla="*/ 1445473 h 3876675"/>
                <a:gd name="connsiteX23" fmla="*/ 106975 w 1181100"/>
                <a:gd name="connsiteY23" fmla="*/ 1477858 h 3876675"/>
                <a:gd name="connsiteX24" fmla="*/ 75543 w 1181100"/>
                <a:gd name="connsiteY24" fmla="*/ 1863621 h 3876675"/>
                <a:gd name="connsiteX25" fmla="*/ 236515 w 1181100"/>
                <a:gd name="connsiteY25" fmla="*/ 2414166 h 3876675"/>
                <a:gd name="connsiteX26" fmla="*/ 246993 w 1181100"/>
                <a:gd name="connsiteY26" fmla="*/ 2647528 h 3876675"/>
                <a:gd name="connsiteX27" fmla="*/ 226990 w 1181100"/>
                <a:gd name="connsiteY27" fmla="*/ 3627651 h 3876675"/>
                <a:gd name="connsiteX28" fmla="*/ 264138 w 1181100"/>
                <a:gd name="connsiteY28" fmla="*/ 3871491 h 3876675"/>
                <a:gd name="connsiteX29" fmla="*/ 493690 w 1181100"/>
                <a:gd name="connsiteY29" fmla="*/ 3861966 h 3876675"/>
                <a:gd name="connsiteX30" fmla="*/ 762295 w 1181100"/>
                <a:gd name="connsiteY30" fmla="*/ 3870539 h 3876675"/>
                <a:gd name="connsiteX31" fmla="*/ 823255 w 1181100"/>
                <a:gd name="connsiteY31" fmla="*/ 3848631 h 3876675"/>
                <a:gd name="connsiteX32" fmla="*/ 880405 w 1181100"/>
                <a:gd name="connsiteY32" fmla="*/ 3768621 h 3876675"/>
                <a:gd name="connsiteX33" fmla="*/ 807063 w 1181100"/>
                <a:gd name="connsiteY33" fmla="*/ 3721948 h 3876675"/>
                <a:gd name="connsiteX34" fmla="*/ 726100 w 1181100"/>
                <a:gd name="connsiteY34" fmla="*/ 3718139 h 3876675"/>
                <a:gd name="connsiteX35" fmla="*/ 791823 w 1181100"/>
                <a:gd name="connsiteY35" fmla="*/ 3644796 h 3876675"/>
                <a:gd name="connsiteX36" fmla="*/ 662283 w 1181100"/>
                <a:gd name="connsiteY36" fmla="*/ 3598123 h 3876675"/>
                <a:gd name="connsiteX37" fmla="*/ 594655 w 1181100"/>
                <a:gd name="connsiteY37" fmla="*/ 3426673 h 3876675"/>
                <a:gd name="connsiteX38" fmla="*/ 636565 w 1181100"/>
                <a:gd name="connsiteY38" fmla="*/ 2896131 h 3876675"/>
                <a:gd name="connsiteX39" fmla="*/ 652758 w 1181100"/>
                <a:gd name="connsiteY39" fmla="*/ 2598951 h 3876675"/>
                <a:gd name="connsiteX40" fmla="*/ 635613 w 1181100"/>
                <a:gd name="connsiteY40" fmla="*/ 2478936 h 3876675"/>
                <a:gd name="connsiteX41" fmla="*/ 628945 w 1181100"/>
                <a:gd name="connsiteY41" fmla="*/ 2319868 h 3876675"/>
                <a:gd name="connsiteX42" fmla="*/ 578463 w 1181100"/>
                <a:gd name="connsiteY42" fmla="*/ 1615018 h 3876675"/>
                <a:gd name="connsiteX43" fmla="*/ 549888 w 1181100"/>
                <a:gd name="connsiteY43" fmla="*/ 1316886 h 3876675"/>
                <a:gd name="connsiteX44" fmla="*/ 683238 w 1181100"/>
                <a:gd name="connsiteY44" fmla="*/ 1259736 h 3876675"/>
                <a:gd name="connsiteX45" fmla="*/ 915648 w 1181100"/>
                <a:gd name="connsiteY45" fmla="*/ 1219731 h 3876675"/>
                <a:gd name="connsiteX46" fmla="*/ 1159488 w 1181100"/>
                <a:gd name="connsiteY46" fmla="*/ 1194966 h 3876675"/>
                <a:gd name="connsiteX47" fmla="*/ 1172823 w 1181100"/>
                <a:gd name="connsiteY47" fmla="*/ 1146388 h 387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81100" h="3876675">
                  <a:moveTo>
                    <a:pt x="1172823" y="1146388"/>
                  </a:moveTo>
                  <a:cubicBezTo>
                    <a:pt x="1055665" y="1125433"/>
                    <a:pt x="1019470" y="1063521"/>
                    <a:pt x="937555" y="1054948"/>
                  </a:cubicBezTo>
                  <a:cubicBezTo>
                    <a:pt x="807063" y="1082571"/>
                    <a:pt x="629898" y="1163533"/>
                    <a:pt x="515598" y="1173058"/>
                  </a:cubicBezTo>
                  <a:cubicBezTo>
                    <a:pt x="505120" y="1074951"/>
                    <a:pt x="541315" y="893976"/>
                    <a:pt x="494643" y="765388"/>
                  </a:cubicBezTo>
                  <a:cubicBezTo>
                    <a:pt x="481308" y="728241"/>
                    <a:pt x="456543" y="678711"/>
                    <a:pt x="431778" y="642516"/>
                  </a:cubicBezTo>
                  <a:cubicBezTo>
                    <a:pt x="431778" y="642516"/>
                    <a:pt x="432730" y="470113"/>
                    <a:pt x="526075" y="503451"/>
                  </a:cubicBezTo>
                  <a:cubicBezTo>
                    <a:pt x="541315" y="509166"/>
                    <a:pt x="563223" y="522501"/>
                    <a:pt x="573700" y="507261"/>
                  </a:cubicBezTo>
                  <a:cubicBezTo>
                    <a:pt x="579415" y="498688"/>
                    <a:pt x="578463" y="457731"/>
                    <a:pt x="591798" y="444396"/>
                  </a:cubicBezTo>
                  <a:cubicBezTo>
                    <a:pt x="603228" y="432966"/>
                    <a:pt x="592750" y="431061"/>
                    <a:pt x="583225" y="423441"/>
                  </a:cubicBezTo>
                  <a:cubicBezTo>
                    <a:pt x="612753" y="427251"/>
                    <a:pt x="617515" y="424393"/>
                    <a:pt x="625135" y="387246"/>
                  </a:cubicBezTo>
                  <a:cubicBezTo>
                    <a:pt x="642280" y="375816"/>
                    <a:pt x="670855" y="389151"/>
                    <a:pt x="684190" y="376768"/>
                  </a:cubicBezTo>
                  <a:cubicBezTo>
                    <a:pt x="683238" y="356766"/>
                    <a:pt x="660378" y="313903"/>
                    <a:pt x="662283" y="264373"/>
                  </a:cubicBezTo>
                  <a:cubicBezTo>
                    <a:pt x="669903" y="235798"/>
                    <a:pt x="688000" y="198651"/>
                    <a:pt x="681333" y="171028"/>
                  </a:cubicBezTo>
                  <a:cubicBezTo>
                    <a:pt x="640375" y="-33759"/>
                    <a:pt x="348910" y="-64239"/>
                    <a:pt x="276520" y="131976"/>
                  </a:cubicBezTo>
                  <a:cubicBezTo>
                    <a:pt x="240325" y="236751"/>
                    <a:pt x="334623" y="321523"/>
                    <a:pt x="275568" y="418678"/>
                  </a:cubicBezTo>
                  <a:cubicBezTo>
                    <a:pt x="275568" y="418678"/>
                    <a:pt x="245088" y="466303"/>
                    <a:pt x="244135" y="465351"/>
                  </a:cubicBezTo>
                  <a:cubicBezTo>
                    <a:pt x="223180" y="454873"/>
                    <a:pt x="231753" y="454873"/>
                    <a:pt x="215560" y="468208"/>
                  </a:cubicBezTo>
                  <a:cubicBezTo>
                    <a:pt x="126025" y="542503"/>
                    <a:pt x="66018" y="637753"/>
                    <a:pt x="15535" y="733003"/>
                  </a:cubicBezTo>
                  <a:cubicBezTo>
                    <a:pt x="-21612" y="834921"/>
                    <a:pt x="17440" y="930171"/>
                    <a:pt x="33633" y="1037803"/>
                  </a:cubicBezTo>
                  <a:cubicBezTo>
                    <a:pt x="57445" y="1164486"/>
                    <a:pt x="94593" y="1247353"/>
                    <a:pt x="94593" y="1377846"/>
                  </a:cubicBezTo>
                  <a:cubicBezTo>
                    <a:pt x="94593" y="1382608"/>
                    <a:pt x="95545" y="1387371"/>
                    <a:pt x="97450" y="1392133"/>
                  </a:cubicBezTo>
                  <a:cubicBezTo>
                    <a:pt x="101260" y="1400706"/>
                    <a:pt x="92688" y="1417851"/>
                    <a:pt x="105070" y="1425471"/>
                  </a:cubicBezTo>
                  <a:lnTo>
                    <a:pt x="108880" y="1445473"/>
                  </a:lnTo>
                  <a:cubicBezTo>
                    <a:pt x="104118" y="1447378"/>
                    <a:pt x="111738" y="1475953"/>
                    <a:pt x="106975" y="1477858"/>
                  </a:cubicBezTo>
                  <a:cubicBezTo>
                    <a:pt x="77448" y="1624543"/>
                    <a:pt x="33633" y="1714078"/>
                    <a:pt x="75543" y="1863621"/>
                  </a:cubicBezTo>
                  <a:cubicBezTo>
                    <a:pt x="116500" y="2007448"/>
                    <a:pt x="189843" y="2273196"/>
                    <a:pt x="236515" y="2414166"/>
                  </a:cubicBezTo>
                  <a:cubicBezTo>
                    <a:pt x="258423" y="2479889"/>
                    <a:pt x="258423" y="2578948"/>
                    <a:pt x="246993" y="2647528"/>
                  </a:cubicBezTo>
                  <a:cubicBezTo>
                    <a:pt x="186033" y="3006621"/>
                    <a:pt x="177460" y="3269511"/>
                    <a:pt x="226990" y="3627651"/>
                  </a:cubicBezTo>
                  <a:cubicBezTo>
                    <a:pt x="236515" y="3697183"/>
                    <a:pt x="162220" y="3837201"/>
                    <a:pt x="264138" y="3871491"/>
                  </a:cubicBezTo>
                  <a:cubicBezTo>
                    <a:pt x="291760" y="3881016"/>
                    <a:pt x="465115" y="3863871"/>
                    <a:pt x="493690" y="3861966"/>
                  </a:cubicBezTo>
                  <a:cubicBezTo>
                    <a:pt x="577510" y="3889589"/>
                    <a:pt x="677523" y="3885778"/>
                    <a:pt x="762295" y="3870539"/>
                  </a:cubicBezTo>
                  <a:cubicBezTo>
                    <a:pt x="776583" y="3862918"/>
                    <a:pt x="809920" y="3856251"/>
                    <a:pt x="823255" y="3848631"/>
                  </a:cubicBezTo>
                  <a:cubicBezTo>
                    <a:pt x="855640" y="3831486"/>
                    <a:pt x="885168" y="3813389"/>
                    <a:pt x="880405" y="3768621"/>
                  </a:cubicBezTo>
                  <a:cubicBezTo>
                    <a:pt x="874690" y="3720996"/>
                    <a:pt x="835638" y="3729568"/>
                    <a:pt x="807063" y="3721948"/>
                  </a:cubicBezTo>
                  <a:cubicBezTo>
                    <a:pt x="773725" y="3713376"/>
                    <a:pt x="761343" y="3729568"/>
                    <a:pt x="726100" y="3718139"/>
                  </a:cubicBezTo>
                  <a:cubicBezTo>
                    <a:pt x="752770" y="3688611"/>
                    <a:pt x="808015" y="3695278"/>
                    <a:pt x="791823" y="3644796"/>
                  </a:cubicBezTo>
                  <a:cubicBezTo>
                    <a:pt x="773725" y="3587646"/>
                    <a:pt x="701335" y="3596218"/>
                    <a:pt x="662283" y="3598123"/>
                  </a:cubicBezTo>
                  <a:cubicBezTo>
                    <a:pt x="558460" y="3603839"/>
                    <a:pt x="594655" y="3531448"/>
                    <a:pt x="594655" y="3426673"/>
                  </a:cubicBezTo>
                  <a:cubicBezTo>
                    <a:pt x="595608" y="3242841"/>
                    <a:pt x="614658" y="3076153"/>
                    <a:pt x="636565" y="2896131"/>
                  </a:cubicBezTo>
                  <a:cubicBezTo>
                    <a:pt x="657520" y="2771353"/>
                    <a:pt x="647995" y="2723728"/>
                    <a:pt x="652758" y="2598951"/>
                  </a:cubicBezTo>
                  <a:cubicBezTo>
                    <a:pt x="653710" y="2573233"/>
                    <a:pt x="643233" y="2502748"/>
                    <a:pt x="635613" y="2478936"/>
                  </a:cubicBezTo>
                  <a:cubicBezTo>
                    <a:pt x="619420" y="2427501"/>
                    <a:pt x="632755" y="2373208"/>
                    <a:pt x="628945" y="2319868"/>
                  </a:cubicBezTo>
                  <a:cubicBezTo>
                    <a:pt x="609895" y="2036976"/>
                    <a:pt x="633708" y="1896006"/>
                    <a:pt x="578463" y="1615018"/>
                  </a:cubicBezTo>
                  <a:cubicBezTo>
                    <a:pt x="573700" y="1590253"/>
                    <a:pt x="504168" y="1335936"/>
                    <a:pt x="549888" y="1316886"/>
                  </a:cubicBezTo>
                  <a:cubicBezTo>
                    <a:pt x="607038" y="1293073"/>
                    <a:pt x="615610" y="1277833"/>
                    <a:pt x="683238" y="1259736"/>
                  </a:cubicBezTo>
                  <a:cubicBezTo>
                    <a:pt x="761343" y="1237828"/>
                    <a:pt x="821350" y="1171153"/>
                    <a:pt x="915648" y="1219731"/>
                  </a:cubicBezTo>
                  <a:cubicBezTo>
                    <a:pt x="1008040" y="1267356"/>
                    <a:pt x="1075668" y="1186393"/>
                    <a:pt x="1159488" y="1194966"/>
                  </a:cubicBezTo>
                  <a:cubicBezTo>
                    <a:pt x="1179490" y="1198776"/>
                    <a:pt x="1208065" y="1153056"/>
                    <a:pt x="1172823" y="1146388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4313569-F47A-4AC8-B133-D5A1778DAB38}"/>
                </a:ext>
              </a:extLst>
            </p:cNvPr>
            <p:cNvSpPr/>
            <p:nvPr/>
          </p:nvSpPr>
          <p:spPr>
            <a:xfrm>
              <a:off x="10033518" y="1631854"/>
              <a:ext cx="581025" cy="409575"/>
            </a:xfrm>
            <a:custGeom>
              <a:avLst/>
              <a:gdLst>
                <a:gd name="connsiteX0" fmla="*/ 54910 w 581025"/>
                <a:gd name="connsiteY0" fmla="*/ 363959 h 409575"/>
                <a:gd name="connsiteX1" fmla="*/ 13000 w 581025"/>
                <a:gd name="connsiteY1" fmla="*/ 176317 h 409575"/>
                <a:gd name="connsiteX2" fmla="*/ 136825 w 581025"/>
                <a:gd name="connsiteY2" fmla="*/ 2009 h 409575"/>
                <a:gd name="connsiteX3" fmla="*/ 342565 w 581025"/>
                <a:gd name="connsiteY3" fmla="*/ 36299 h 409575"/>
                <a:gd name="connsiteX4" fmla="*/ 485440 w 581025"/>
                <a:gd name="connsiteY4" fmla="*/ 74399 h 409575"/>
                <a:gd name="connsiteX5" fmla="*/ 582595 w 581025"/>
                <a:gd name="connsiteY5" fmla="*/ 143932 h 409575"/>
                <a:gd name="connsiteX6" fmla="*/ 528302 w 581025"/>
                <a:gd name="connsiteY6" fmla="*/ 289664 h 409575"/>
                <a:gd name="connsiteX7" fmla="*/ 460675 w 581025"/>
                <a:gd name="connsiteY7" fmla="*/ 417299 h 409575"/>
                <a:gd name="connsiteX8" fmla="*/ 393047 w 581025"/>
                <a:gd name="connsiteY8" fmla="*/ 409679 h 409575"/>
                <a:gd name="connsiteX9" fmla="*/ 54910 w 581025"/>
                <a:gd name="connsiteY9" fmla="*/ 363959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81025" h="409575">
                  <a:moveTo>
                    <a:pt x="54910" y="363959"/>
                  </a:moveTo>
                  <a:cubicBezTo>
                    <a:pt x="60625" y="282997"/>
                    <a:pt x="93962" y="247754"/>
                    <a:pt x="13000" y="176317"/>
                  </a:cubicBezTo>
                  <a:cubicBezTo>
                    <a:pt x="-31768" y="137264"/>
                    <a:pt x="46337" y="7724"/>
                    <a:pt x="136825" y="2009"/>
                  </a:cubicBezTo>
                  <a:cubicBezTo>
                    <a:pt x="207310" y="-2753"/>
                    <a:pt x="276842" y="-1801"/>
                    <a:pt x="342565" y="36299"/>
                  </a:cubicBezTo>
                  <a:cubicBezTo>
                    <a:pt x="389237" y="63922"/>
                    <a:pt x="433052" y="67732"/>
                    <a:pt x="485440" y="74399"/>
                  </a:cubicBezTo>
                  <a:cubicBezTo>
                    <a:pt x="535922" y="81067"/>
                    <a:pt x="572117" y="87734"/>
                    <a:pt x="582595" y="143932"/>
                  </a:cubicBezTo>
                  <a:cubicBezTo>
                    <a:pt x="593072" y="200129"/>
                    <a:pt x="572117" y="260137"/>
                    <a:pt x="528302" y="289664"/>
                  </a:cubicBezTo>
                  <a:cubicBezTo>
                    <a:pt x="484487" y="320144"/>
                    <a:pt x="454007" y="349672"/>
                    <a:pt x="460675" y="417299"/>
                  </a:cubicBezTo>
                  <a:cubicBezTo>
                    <a:pt x="438767" y="415394"/>
                    <a:pt x="409240" y="414442"/>
                    <a:pt x="393047" y="409679"/>
                  </a:cubicBezTo>
                  <a:cubicBezTo>
                    <a:pt x="276842" y="375389"/>
                    <a:pt x="176830" y="372532"/>
                    <a:pt x="54910" y="36395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EC118D1-EB99-4E4C-92DB-281E668E88EB}"/>
                </a:ext>
              </a:extLst>
            </p:cNvPr>
            <p:cNvSpPr/>
            <p:nvPr/>
          </p:nvSpPr>
          <p:spPr>
            <a:xfrm>
              <a:off x="10056043" y="2303471"/>
              <a:ext cx="342900" cy="733425"/>
            </a:xfrm>
            <a:custGeom>
              <a:avLst/>
              <a:gdLst>
                <a:gd name="connsiteX0" fmla="*/ 78105 w 342900"/>
                <a:gd name="connsiteY0" fmla="*/ 97155 h 733425"/>
                <a:gd name="connsiteX1" fmla="*/ 260033 w 342900"/>
                <a:gd name="connsiteY1" fmla="*/ 388620 h 733425"/>
                <a:gd name="connsiteX2" fmla="*/ 267653 w 342900"/>
                <a:gd name="connsiteY2" fmla="*/ 738188 h 733425"/>
                <a:gd name="connsiteX3" fmla="*/ 350520 w 342900"/>
                <a:gd name="connsiteY3" fmla="*/ 719138 h 733425"/>
                <a:gd name="connsiteX4" fmla="*/ 338137 w 342900"/>
                <a:gd name="connsiteY4" fmla="*/ 559118 h 733425"/>
                <a:gd name="connsiteX5" fmla="*/ 199073 w 342900"/>
                <a:gd name="connsiteY5" fmla="*/ 198120 h 733425"/>
                <a:gd name="connsiteX6" fmla="*/ 18097 w 342900"/>
                <a:gd name="connsiteY6" fmla="*/ 0 h 733425"/>
                <a:gd name="connsiteX7" fmla="*/ 0 w 342900"/>
                <a:gd name="connsiteY7" fmla="*/ 25717 h 733425"/>
                <a:gd name="connsiteX8" fmla="*/ 78105 w 342900"/>
                <a:gd name="connsiteY8" fmla="*/ 9715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900" h="733425">
                  <a:moveTo>
                    <a:pt x="78105" y="97155"/>
                  </a:moveTo>
                  <a:cubicBezTo>
                    <a:pt x="170498" y="200025"/>
                    <a:pt x="240983" y="327660"/>
                    <a:pt x="260033" y="388620"/>
                  </a:cubicBezTo>
                  <a:cubicBezTo>
                    <a:pt x="267653" y="412433"/>
                    <a:pt x="266700" y="595313"/>
                    <a:pt x="267653" y="738188"/>
                  </a:cubicBezTo>
                  <a:lnTo>
                    <a:pt x="350520" y="719138"/>
                  </a:lnTo>
                  <a:cubicBezTo>
                    <a:pt x="345758" y="633413"/>
                    <a:pt x="343853" y="578168"/>
                    <a:pt x="338137" y="559118"/>
                  </a:cubicBezTo>
                  <a:cubicBezTo>
                    <a:pt x="325755" y="517208"/>
                    <a:pt x="283845" y="329565"/>
                    <a:pt x="199073" y="198120"/>
                  </a:cubicBezTo>
                  <a:cubicBezTo>
                    <a:pt x="145733" y="123825"/>
                    <a:pt x="92392" y="67627"/>
                    <a:pt x="18097" y="0"/>
                  </a:cubicBezTo>
                  <a:cubicBezTo>
                    <a:pt x="10478" y="7620"/>
                    <a:pt x="7620" y="18098"/>
                    <a:pt x="0" y="25717"/>
                  </a:cubicBezTo>
                  <a:cubicBezTo>
                    <a:pt x="13335" y="39052"/>
                    <a:pt x="66675" y="82867"/>
                    <a:pt x="78105" y="9715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29B797D-41C9-4E1F-8C6A-9CBCF1B81876}"/>
                </a:ext>
              </a:extLst>
            </p:cNvPr>
            <p:cNvSpPr/>
            <p:nvPr/>
          </p:nvSpPr>
          <p:spPr>
            <a:xfrm>
              <a:off x="9913846" y="3155958"/>
              <a:ext cx="647700" cy="1152525"/>
            </a:xfrm>
            <a:custGeom>
              <a:avLst/>
              <a:gdLst>
                <a:gd name="connsiteX0" fmla="*/ 593682 w 647700"/>
                <a:gd name="connsiteY0" fmla="*/ 383858 h 1152525"/>
                <a:gd name="connsiteX1" fmla="*/ 508910 w 647700"/>
                <a:gd name="connsiteY1" fmla="*/ 80963 h 1152525"/>
                <a:gd name="connsiteX2" fmla="*/ 501290 w 647700"/>
                <a:gd name="connsiteY2" fmla="*/ 0 h 1152525"/>
                <a:gd name="connsiteX3" fmla="*/ 415565 w 647700"/>
                <a:gd name="connsiteY3" fmla="*/ 26670 h 1152525"/>
                <a:gd name="connsiteX4" fmla="*/ 415565 w 647700"/>
                <a:gd name="connsiteY4" fmla="*/ 50483 h 1152525"/>
                <a:gd name="connsiteX5" fmla="*/ 241257 w 647700"/>
                <a:gd name="connsiteY5" fmla="*/ 66675 h 1152525"/>
                <a:gd name="connsiteX6" fmla="*/ 257450 w 647700"/>
                <a:gd name="connsiteY6" fmla="*/ 150495 h 1152525"/>
                <a:gd name="connsiteX7" fmla="*/ 275 w 647700"/>
                <a:gd name="connsiteY7" fmla="*/ 150495 h 1152525"/>
                <a:gd name="connsiteX8" fmla="*/ 275 w 647700"/>
                <a:gd name="connsiteY8" fmla="*/ 185738 h 1152525"/>
                <a:gd name="connsiteX9" fmla="*/ 269832 w 647700"/>
                <a:gd name="connsiteY9" fmla="*/ 192405 h 1152525"/>
                <a:gd name="connsiteX10" fmla="*/ 270785 w 647700"/>
                <a:gd name="connsiteY10" fmla="*/ 193358 h 1152525"/>
                <a:gd name="connsiteX11" fmla="*/ 411755 w 647700"/>
                <a:gd name="connsiteY11" fmla="*/ 1161098 h 1152525"/>
                <a:gd name="connsiteX12" fmla="*/ 647975 w 647700"/>
                <a:gd name="connsiteY12" fmla="*/ 1137285 h 1152525"/>
                <a:gd name="connsiteX13" fmla="*/ 593682 w 647700"/>
                <a:gd name="connsiteY13" fmla="*/ 383858 h 115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47700" h="1152525">
                  <a:moveTo>
                    <a:pt x="593682" y="383858"/>
                  </a:moveTo>
                  <a:cubicBezTo>
                    <a:pt x="567965" y="262890"/>
                    <a:pt x="541295" y="220028"/>
                    <a:pt x="508910" y="80963"/>
                  </a:cubicBezTo>
                  <a:cubicBezTo>
                    <a:pt x="505100" y="69533"/>
                    <a:pt x="504147" y="59055"/>
                    <a:pt x="501290" y="0"/>
                  </a:cubicBezTo>
                  <a:lnTo>
                    <a:pt x="415565" y="26670"/>
                  </a:lnTo>
                  <a:cubicBezTo>
                    <a:pt x="415565" y="39053"/>
                    <a:pt x="415565" y="50483"/>
                    <a:pt x="415565" y="50483"/>
                  </a:cubicBezTo>
                  <a:cubicBezTo>
                    <a:pt x="386037" y="54292"/>
                    <a:pt x="271737" y="69533"/>
                    <a:pt x="241257" y="66675"/>
                  </a:cubicBezTo>
                  <a:cubicBezTo>
                    <a:pt x="245067" y="88583"/>
                    <a:pt x="250782" y="122872"/>
                    <a:pt x="257450" y="150495"/>
                  </a:cubicBezTo>
                  <a:cubicBezTo>
                    <a:pt x="176487" y="150495"/>
                    <a:pt x="77427" y="150495"/>
                    <a:pt x="275" y="150495"/>
                  </a:cubicBezTo>
                  <a:cubicBezTo>
                    <a:pt x="1227" y="165735"/>
                    <a:pt x="-678" y="171450"/>
                    <a:pt x="275" y="185738"/>
                  </a:cubicBezTo>
                  <a:cubicBezTo>
                    <a:pt x="84095" y="180975"/>
                    <a:pt x="181250" y="193358"/>
                    <a:pt x="269832" y="192405"/>
                  </a:cubicBezTo>
                  <a:cubicBezTo>
                    <a:pt x="269832" y="192405"/>
                    <a:pt x="269832" y="193358"/>
                    <a:pt x="270785" y="193358"/>
                  </a:cubicBezTo>
                  <a:cubicBezTo>
                    <a:pt x="333650" y="536258"/>
                    <a:pt x="406992" y="1118235"/>
                    <a:pt x="411755" y="1161098"/>
                  </a:cubicBezTo>
                  <a:cubicBezTo>
                    <a:pt x="448902" y="1164907"/>
                    <a:pt x="605112" y="1151573"/>
                    <a:pt x="647975" y="1137285"/>
                  </a:cubicBezTo>
                  <a:cubicBezTo>
                    <a:pt x="647975" y="882968"/>
                    <a:pt x="646070" y="632460"/>
                    <a:pt x="593682" y="38385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A8461F-B776-44EA-9D8F-0966DABD003E}"/>
              </a:ext>
            </a:extLst>
          </p:cNvPr>
          <p:cNvCxnSpPr>
            <a:cxnSpLocks/>
          </p:cNvCxnSpPr>
          <p:nvPr userDrawn="1"/>
        </p:nvCxnSpPr>
        <p:spPr>
          <a:xfrm>
            <a:off x="0" y="1021908"/>
            <a:ext cx="267579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16DFFA-59FF-44BD-A1F3-48C36181E7B5}"/>
              </a:ext>
            </a:extLst>
          </p:cNvPr>
          <p:cNvGrpSpPr/>
          <p:nvPr userDrawn="1"/>
        </p:nvGrpSpPr>
        <p:grpSpPr>
          <a:xfrm>
            <a:off x="540304" y="996196"/>
            <a:ext cx="1595184" cy="1395672"/>
            <a:chOff x="816657" y="415244"/>
            <a:chExt cx="3074373" cy="26898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54C30FD-A646-45DE-BABA-38ED48BEE883}"/>
                </a:ext>
              </a:extLst>
            </p:cNvPr>
            <p:cNvGrpSpPr/>
            <p:nvPr/>
          </p:nvGrpSpPr>
          <p:grpSpPr>
            <a:xfrm rot="10800000">
              <a:off x="816657" y="415244"/>
              <a:ext cx="647700" cy="2689860"/>
              <a:chOff x="6144030" y="3897930"/>
              <a:chExt cx="647700" cy="2689860"/>
            </a:xfrm>
            <a:solidFill>
              <a:schemeClr val="bg1"/>
            </a:solidFill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2681CFF3-570D-4C3E-AAD8-0315297321E5}"/>
                  </a:ext>
                </a:extLst>
              </p:cNvPr>
              <p:cNvSpPr/>
              <p:nvPr/>
            </p:nvSpPr>
            <p:spPr>
              <a:xfrm>
                <a:off x="6144030" y="389793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0D2C409A-200F-4867-A6AE-A4078FE3D666}"/>
                  </a:ext>
                </a:extLst>
              </p:cNvPr>
              <p:cNvSpPr/>
              <p:nvPr/>
            </p:nvSpPr>
            <p:spPr>
              <a:xfrm>
                <a:off x="6380250" y="542574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2870 w 180975"/>
                  <a:gd name="connsiteY7" fmla="*/ 1087755 h 1162050"/>
                  <a:gd name="connsiteX8" fmla="*/ 54293 w 180975"/>
                  <a:gd name="connsiteY8" fmla="*/ 1064895 h 1162050"/>
                  <a:gd name="connsiteX9" fmla="*/ 77153 w 180975"/>
                  <a:gd name="connsiteY9" fmla="*/ 1016318 h 1162050"/>
                  <a:gd name="connsiteX10" fmla="*/ 125730 w 180975"/>
                  <a:gd name="connsiteY10" fmla="*/ 1039178 h 1162050"/>
                  <a:gd name="connsiteX11" fmla="*/ 102870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8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8"/>
                      <a:pt x="140018" y="0"/>
                      <a:pt x="90488" y="0"/>
                    </a:cubicBezTo>
                    <a:close/>
                    <a:moveTo>
                      <a:pt x="102870" y="1087755"/>
                    </a:moveTo>
                    <a:cubicBezTo>
                      <a:pt x="82868" y="1095375"/>
                      <a:pt x="60960" y="1084898"/>
                      <a:pt x="54293" y="1064895"/>
                    </a:cubicBezTo>
                    <a:cubicBezTo>
                      <a:pt x="46673" y="1044893"/>
                      <a:pt x="57150" y="1022985"/>
                      <a:pt x="77153" y="1016318"/>
                    </a:cubicBezTo>
                    <a:cubicBezTo>
                      <a:pt x="97155" y="1009650"/>
                      <a:pt x="119063" y="1019175"/>
                      <a:pt x="125730" y="1039178"/>
                    </a:cubicBezTo>
                    <a:cubicBezTo>
                      <a:pt x="133350" y="1058228"/>
                      <a:pt x="122873" y="1080135"/>
                      <a:pt x="102870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571A3C20-21E3-45C1-81EC-1BA065DEFD57}"/>
                  </a:ext>
                </a:extLst>
              </p:cNvPr>
              <p:cNvSpPr/>
              <p:nvPr/>
            </p:nvSpPr>
            <p:spPr>
              <a:xfrm>
                <a:off x="6425018" y="4879958"/>
                <a:ext cx="85725" cy="647700"/>
              </a:xfrm>
              <a:custGeom>
                <a:avLst/>
                <a:gdLst>
                  <a:gd name="connsiteX0" fmla="*/ 0 w 85725"/>
                  <a:gd name="connsiteY0" fmla="*/ 0 h 647700"/>
                  <a:gd name="connsiteX1" fmla="*/ 90488 w 85725"/>
                  <a:gd name="connsiteY1" fmla="*/ 0 h 647700"/>
                  <a:gd name="connsiteX2" fmla="*/ 90488 w 85725"/>
                  <a:gd name="connsiteY2" fmla="*/ 656273 h 647700"/>
                  <a:gd name="connsiteX3" fmla="*/ 0 w 85725"/>
                  <a:gd name="connsiteY3" fmla="*/ 656273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647700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656273"/>
                    </a:lnTo>
                    <a:lnTo>
                      <a:pt x="0" y="65627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C4D87F3F-3A3D-4204-BD5B-D20B7BAA6B48}"/>
                  </a:ext>
                </a:extLst>
              </p:cNvPr>
              <p:cNvSpPr/>
              <p:nvPr/>
            </p:nvSpPr>
            <p:spPr>
              <a:xfrm>
                <a:off x="6144030" y="3967463"/>
                <a:ext cx="647700" cy="962025"/>
              </a:xfrm>
              <a:custGeom>
                <a:avLst/>
                <a:gdLst>
                  <a:gd name="connsiteX0" fmla="*/ 326708 w 647700"/>
                  <a:gd name="connsiteY0" fmla="*/ 0 h 962025"/>
                  <a:gd name="connsiteX1" fmla="*/ 0 w 647700"/>
                  <a:gd name="connsiteY1" fmla="*/ 484823 h 962025"/>
                  <a:gd name="connsiteX2" fmla="*/ 326708 w 647700"/>
                  <a:gd name="connsiteY2" fmla="*/ 970598 h 962025"/>
                  <a:gd name="connsiteX3" fmla="*/ 653415 w 647700"/>
                  <a:gd name="connsiteY3" fmla="*/ 484823 h 962025"/>
                  <a:gd name="connsiteX4" fmla="*/ 326708 w 647700"/>
                  <a:gd name="connsiteY4" fmla="*/ 0 h 962025"/>
                  <a:gd name="connsiteX5" fmla="*/ 172403 w 647700"/>
                  <a:gd name="connsiteY5" fmla="*/ 785813 h 962025"/>
                  <a:gd name="connsiteX6" fmla="*/ 150495 w 647700"/>
                  <a:gd name="connsiteY6" fmla="*/ 807720 h 962025"/>
                  <a:gd name="connsiteX7" fmla="*/ 128588 w 647700"/>
                  <a:gd name="connsiteY7" fmla="*/ 785813 h 962025"/>
                  <a:gd name="connsiteX8" fmla="*/ 128588 w 647700"/>
                  <a:gd name="connsiteY8" fmla="*/ 230505 h 962025"/>
                  <a:gd name="connsiteX9" fmla="*/ 150495 w 647700"/>
                  <a:gd name="connsiteY9" fmla="*/ 208598 h 962025"/>
                  <a:gd name="connsiteX10" fmla="*/ 172403 w 647700"/>
                  <a:gd name="connsiteY10" fmla="*/ 230505 h 962025"/>
                  <a:gd name="connsiteX11" fmla="*/ 172403 w 647700"/>
                  <a:gd name="connsiteY11" fmla="*/ 785813 h 962025"/>
                  <a:gd name="connsiteX12" fmla="*/ 255270 w 647700"/>
                  <a:gd name="connsiteY12" fmla="*/ 785813 h 962025"/>
                  <a:gd name="connsiteX13" fmla="*/ 233363 w 647700"/>
                  <a:gd name="connsiteY13" fmla="*/ 807720 h 962025"/>
                  <a:gd name="connsiteX14" fmla="*/ 211455 w 647700"/>
                  <a:gd name="connsiteY14" fmla="*/ 785813 h 962025"/>
                  <a:gd name="connsiteX15" fmla="*/ 211455 w 647700"/>
                  <a:gd name="connsiteY15" fmla="*/ 230505 h 962025"/>
                  <a:gd name="connsiteX16" fmla="*/ 233363 w 647700"/>
                  <a:gd name="connsiteY16" fmla="*/ 208598 h 962025"/>
                  <a:gd name="connsiteX17" fmla="*/ 255270 w 647700"/>
                  <a:gd name="connsiteY17" fmla="*/ 230505 h 962025"/>
                  <a:gd name="connsiteX18" fmla="*/ 255270 w 647700"/>
                  <a:gd name="connsiteY18" fmla="*/ 785813 h 962025"/>
                  <a:gd name="connsiteX19" fmla="*/ 338138 w 647700"/>
                  <a:gd name="connsiteY19" fmla="*/ 785813 h 962025"/>
                  <a:gd name="connsiteX20" fmla="*/ 316230 w 647700"/>
                  <a:gd name="connsiteY20" fmla="*/ 807720 h 962025"/>
                  <a:gd name="connsiteX21" fmla="*/ 295275 w 647700"/>
                  <a:gd name="connsiteY21" fmla="*/ 785813 h 962025"/>
                  <a:gd name="connsiteX22" fmla="*/ 295275 w 647700"/>
                  <a:gd name="connsiteY22" fmla="*/ 230505 h 962025"/>
                  <a:gd name="connsiteX23" fmla="*/ 317183 w 647700"/>
                  <a:gd name="connsiteY23" fmla="*/ 208598 h 962025"/>
                  <a:gd name="connsiteX24" fmla="*/ 339090 w 647700"/>
                  <a:gd name="connsiteY24" fmla="*/ 230505 h 962025"/>
                  <a:gd name="connsiteX25" fmla="*/ 339090 w 647700"/>
                  <a:gd name="connsiteY25" fmla="*/ 785813 h 962025"/>
                  <a:gd name="connsiteX26" fmla="*/ 421005 w 647700"/>
                  <a:gd name="connsiteY26" fmla="*/ 785813 h 962025"/>
                  <a:gd name="connsiteX27" fmla="*/ 400050 w 647700"/>
                  <a:gd name="connsiteY27" fmla="*/ 807720 h 962025"/>
                  <a:gd name="connsiteX28" fmla="*/ 400050 w 647700"/>
                  <a:gd name="connsiteY28" fmla="*/ 807720 h 962025"/>
                  <a:gd name="connsiteX29" fmla="*/ 378143 w 647700"/>
                  <a:gd name="connsiteY29" fmla="*/ 785813 h 962025"/>
                  <a:gd name="connsiteX30" fmla="*/ 378143 w 647700"/>
                  <a:gd name="connsiteY30" fmla="*/ 230505 h 962025"/>
                  <a:gd name="connsiteX31" fmla="*/ 400050 w 647700"/>
                  <a:gd name="connsiteY31" fmla="*/ 208598 h 962025"/>
                  <a:gd name="connsiteX32" fmla="*/ 400050 w 647700"/>
                  <a:gd name="connsiteY32" fmla="*/ 208598 h 962025"/>
                  <a:gd name="connsiteX33" fmla="*/ 421005 w 647700"/>
                  <a:gd name="connsiteY33" fmla="*/ 230505 h 962025"/>
                  <a:gd name="connsiteX34" fmla="*/ 421005 w 647700"/>
                  <a:gd name="connsiteY34" fmla="*/ 785813 h 962025"/>
                  <a:gd name="connsiteX35" fmla="*/ 503873 w 647700"/>
                  <a:gd name="connsiteY35" fmla="*/ 785813 h 962025"/>
                  <a:gd name="connsiteX36" fmla="*/ 481965 w 647700"/>
                  <a:gd name="connsiteY36" fmla="*/ 807720 h 962025"/>
                  <a:gd name="connsiteX37" fmla="*/ 460058 w 647700"/>
                  <a:gd name="connsiteY37" fmla="*/ 785813 h 962025"/>
                  <a:gd name="connsiteX38" fmla="*/ 460058 w 647700"/>
                  <a:gd name="connsiteY38" fmla="*/ 230505 h 962025"/>
                  <a:gd name="connsiteX39" fmla="*/ 481965 w 647700"/>
                  <a:gd name="connsiteY39" fmla="*/ 208598 h 962025"/>
                  <a:gd name="connsiteX40" fmla="*/ 503873 w 647700"/>
                  <a:gd name="connsiteY40" fmla="*/ 230505 h 962025"/>
                  <a:gd name="connsiteX41" fmla="*/ 503873 w 647700"/>
                  <a:gd name="connsiteY41" fmla="*/ 785813 h 962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647700" h="962025">
                    <a:moveTo>
                      <a:pt x="326708" y="0"/>
                    </a:moveTo>
                    <a:cubicBezTo>
                      <a:pt x="145733" y="0"/>
                      <a:pt x="0" y="217170"/>
                      <a:pt x="0" y="484823"/>
                    </a:cubicBezTo>
                    <a:cubicBezTo>
                      <a:pt x="0" y="752475"/>
                      <a:pt x="145733" y="970598"/>
                      <a:pt x="326708" y="970598"/>
                    </a:cubicBezTo>
                    <a:cubicBezTo>
                      <a:pt x="507683" y="970598"/>
                      <a:pt x="653415" y="753428"/>
                      <a:pt x="653415" y="484823"/>
                    </a:cubicBezTo>
                    <a:cubicBezTo>
                      <a:pt x="652463" y="217170"/>
                      <a:pt x="506730" y="0"/>
                      <a:pt x="326708" y="0"/>
                    </a:cubicBezTo>
                    <a:close/>
                    <a:moveTo>
                      <a:pt x="172403" y="785813"/>
                    </a:moveTo>
                    <a:cubicBezTo>
                      <a:pt x="172403" y="797243"/>
                      <a:pt x="162878" y="807720"/>
                      <a:pt x="150495" y="807720"/>
                    </a:cubicBezTo>
                    <a:cubicBezTo>
                      <a:pt x="138113" y="807720"/>
                      <a:pt x="128588" y="798195"/>
                      <a:pt x="128588" y="785813"/>
                    </a:cubicBezTo>
                    <a:lnTo>
                      <a:pt x="128588" y="230505"/>
                    </a:lnTo>
                    <a:cubicBezTo>
                      <a:pt x="128588" y="219075"/>
                      <a:pt x="138113" y="208598"/>
                      <a:pt x="150495" y="208598"/>
                    </a:cubicBezTo>
                    <a:cubicBezTo>
                      <a:pt x="162878" y="208598"/>
                      <a:pt x="172403" y="218123"/>
                      <a:pt x="172403" y="230505"/>
                    </a:cubicBezTo>
                    <a:lnTo>
                      <a:pt x="172403" y="785813"/>
                    </a:lnTo>
                    <a:close/>
                    <a:moveTo>
                      <a:pt x="255270" y="785813"/>
                    </a:moveTo>
                    <a:cubicBezTo>
                      <a:pt x="255270" y="797243"/>
                      <a:pt x="245745" y="807720"/>
                      <a:pt x="233363" y="807720"/>
                    </a:cubicBezTo>
                    <a:cubicBezTo>
                      <a:pt x="221933" y="807720"/>
                      <a:pt x="211455" y="798195"/>
                      <a:pt x="211455" y="785813"/>
                    </a:cubicBezTo>
                    <a:lnTo>
                      <a:pt x="211455" y="230505"/>
                    </a:lnTo>
                    <a:cubicBezTo>
                      <a:pt x="211455" y="219075"/>
                      <a:pt x="220980" y="208598"/>
                      <a:pt x="233363" y="208598"/>
                    </a:cubicBezTo>
                    <a:cubicBezTo>
                      <a:pt x="244793" y="208598"/>
                      <a:pt x="255270" y="218123"/>
                      <a:pt x="255270" y="230505"/>
                    </a:cubicBezTo>
                    <a:lnTo>
                      <a:pt x="255270" y="785813"/>
                    </a:lnTo>
                    <a:close/>
                    <a:moveTo>
                      <a:pt x="338138" y="785813"/>
                    </a:moveTo>
                    <a:cubicBezTo>
                      <a:pt x="338138" y="797243"/>
                      <a:pt x="328613" y="807720"/>
                      <a:pt x="316230" y="807720"/>
                    </a:cubicBezTo>
                    <a:cubicBezTo>
                      <a:pt x="304800" y="806768"/>
                      <a:pt x="295275" y="797243"/>
                      <a:pt x="295275" y="785813"/>
                    </a:cubicBezTo>
                    <a:lnTo>
                      <a:pt x="295275" y="230505"/>
                    </a:lnTo>
                    <a:cubicBezTo>
                      <a:pt x="295275" y="219075"/>
                      <a:pt x="304800" y="208598"/>
                      <a:pt x="317183" y="208598"/>
                    </a:cubicBezTo>
                    <a:cubicBezTo>
                      <a:pt x="328613" y="208598"/>
                      <a:pt x="339090" y="218123"/>
                      <a:pt x="339090" y="230505"/>
                    </a:cubicBezTo>
                    <a:lnTo>
                      <a:pt x="339090" y="785813"/>
                    </a:lnTo>
                    <a:close/>
                    <a:moveTo>
                      <a:pt x="421005" y="785813"/>
                    </a:moveTo>
                    <a:cubicBezTo>
                      <a:pt x="421005" y="797243"/>
                      <a:pt x="411480" y="807720"/>
                      <a:pt x="400050" y="807720"/>
                    </a:cubicBezTo>
                    <a:lnTo>
                      <a:pt x="400050" y="807720"/>
                    </a:lnTo>
                    <a:cubicBezTo>
                      <a:pt x="388620" y="807720"/>
                      <a:pt x="378143" y="798195"/>
                      <a:pt x="378143" y="785813"/>
                    </a:cubicBezTo>
                    <a:lnTo>
                      <a:pt x="378143" y="230505"/>
                    </a:lnTo>
                    <a:cubicBezTo>
                      <a:pt x="378143" y="219075"/>
                      <a:pt x="387668" y="208598"/>
                      <a:pt x="400050" y="208598"/>
                    </a:cubicBezTo>
                    <a:lnTo>
                      <a:pt x="400050" y="208598"/>
                    </a:lnTo>
                    <a:cubicBezTo>
                      <a:pt x="411480" y="208598"/>
                      <a:pt x="421005" y="218123"/>
                      <a:pt x="421005" y="230505"/>
                    </a:cubicBezTo>
                    <a:lnTo>
                      <a:pt x="421005" y="785813"/>
                    </a:lnTo>
                    <a:close/>
                    <a:moveTo>
                      <a:pt x="503873" y="785813"/>
                    </a:moveTo>
                    <a:cubicBezTo>
                      <a:pt x="503873" y="797243"/>
                      <a:pt x="494348" y="807720"/>
                      <a:pt x="481965" y="807720"/>
                    </a:cubicBezTo>
                    <a:cubicBezTo>
                      <a:pt x="470535" y="807720"/>
                      <a:pt x="460058" y="798195"/>
                      <a:pt x="460058" y="785813"/>
                    </a:cubicBezTo>
                    <a:lnTo>
                      <a:pt x="460058" y="230505"/>
                    </a:lnTo>
                    <a:cubicBezTo>
                      <a:pt x="460058" y="219075"/>
                      <a:pt x="469583" y="208598"/>
                      <a:pt x="481965" y="208598"/>
                    </a:cubicBezTo>
                    <a:cubicBezTo>
                      <a:pt x="493395" y="208598"/>
                      <a:pt x="503873" y="218123"/>
                      <a:pt x="503873" y="230505"/>
                    </a:cubicBezTo>
                    <a:lnTo>
                      <a:pt x="503873" y="78581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1341CCE-0A8D-4558-85F8-F68CE5F0A8D8}"/>
                </a:ext>
              </a:extLst>
            </p:cNvPr>
            <p:cNvGrpSpPr/>
            <p:nvPr/>
          </p:nvGrpSpPr>
          <p:grpSpPr>
            <a:xfrm rot="10800000">
              <a:off x="2407238" y="415244"/>
              <a:ext cx="723900" cy="2683192"/>
              <a:chOff x="7734611" y="3897930"/>
              <a:chExt cx="723900" cy="2683192"/>
            </a:xfrm>
            <a:solidFill>
              <a:schemeClr val="bg1"/>
            </a:solidFill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8A738ED-C902-4FE6-91AA-8C9A378FFF74}"/>
                  </a:ext>
                </a:extLst>
              </p:cNvPr>
              <p:cNvSpPr/>
              <p:nvPr/>
            </p:nvSpPr>
            <p:spPr>
              <a:xfrm>
                <a:off x="8010930" y="5419072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6802 h 1162050"/>
                  <a:gd name="connsiteX8" fmla="*/ 55245 w 180975"/>
                  <a:gd name="connsiteY8" fmla="*/ 1063943 h 1162050"/>
                  <a:gd name="connsiteX9" fmla="*/ 78105 w 180975"/>
                  <a:gd name="connsiteY9" fmla="*/ 1015365 h 1162050"/>
                  <a:gd name="connsiteX10" fmla="*/ 126683 w 180975"/>
                  <a:gd name="connsiteY10" fmla="*/ 1038225 h 1162050"/>
                  <a:gd name="connsiteX11" fmla="*/ 103822 w 180975"/>
                  <a:gd name="connsiteY11" fmla="*/ 1086802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7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005"/>
                      <a:pt x="140970" y="0"/>
                      <a:pt x="90488" y="0"/>
                    </a:cubicBezTo>
                    <a:close/>
                    <a:moveTo>
                      <a:pt x="103822" y="1086802"/>
                    </a:moveTo>
                    <a:cubicBezTo>
                      <a:pt x="83820" y="1094423"/>
                      <a:pt x="61913" y="1083945"/>
                      <a:pt x="55245" y="1063943"/>
                    </a:cubicBezTo>
                    <a:cubicBezTo>
                      <a:pt x="47625" y="1043940"/>
                      <a:pt x="58103" y="1022033"/>
                      <a:pt x="78105" y="1015365"/>
                    </a:cubicBezTo>
                    <a:cubicBezTo>
                      <a:pt x="98108" y="1008698"/>
                      <a:pt x="120015" y="1018223"/>
                      <a:pt x="126683" y="1038225"/>
                    </a:cubicBezTo>
                    <a:cubicBezTo>
                      <a:pt x="134303" y="1058227"/>
                      <a:pt x="123825" y="1080135"/>
                      <a:pt x="103822" y="10868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E314126-E379-444B-BE5B-C0B3698B609A}"/>
                  </a:ext>
                </a:extLst>
              </p:cNvPr>
              <p:cNvSpPr/>
              <p:nvPr/>
            </p:nvSpPr>
            <p:spPr>
              <a:xfrm>
                <a:off x="8056650" y="47742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8 w 85725"/>
                  <a:gd name="connsiteY1" fmla="*/ 0 h 752475"/>
                  <a:gd name="connsiteX2" fmla="*/ 90488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4AA9A9A6-F500-406B-9499-024EE74356A5}"/>
                  </a:ext>
                </a:extLst>
              </p:cNvPr>
              <p:cNvSpPr/>
              <p:nvPr/>
            </p:nvSpPr>
            <p:spPr>
              <a:xfrm>
                <a:off x="7734611" y="3897930"/>
                <a:ext cx="723900" cy="885825"/>
              </a:xfrm>
              <a:custGeom>
                <a:avLst/>
                <a:gdLst>
                  <a:gd name="connsiteX0" fmla="*/ 499204 w 723900"/>
                  <a:gd name="connsiteY0" fmla="*/ 0 h 885825"/>
                  <a:gd name="connsiteX1" fmla="*/ 229647 w 723900"/>
                  <a:gd name="connsiteY1" fmla="*/ 0 h 885825"/>
                  <a:gd name="connsiteX2" fmla="*/ 1047 w 723900"/>
                  <a:gd name="connsiteY2" fmla="*/ 228600 h 885825"/>
                  <a:gd name="connsiteX3" fmla="*/ 39147 w 723900"/>
                  <a:gd name="connsiteY3" fmla="*/ 783908 h 885825"/>
                  <a:gd name="connsiteX4" fmla="*/ 143922 w 723900"/>
                  <a:gd name="connsiteY4" fmla="*/ 888683 h 885825"/>
                  <a:gd name="connsiteX5" fmla="*/ 583977 w 723900"/>
                  <a:gd name="connsiteY5" fmla="*/ 888683 h 885825"/>
                  <a:gd name="connsiteX6" fmla="*/ 688752 w 723900"/>
                  <a:gd name="connsiteY6" fmla="*/ 783908 h 885825"/>
                  <a:gd name="connsiteX7" fmla="*/ 726852 w 723900"/>
                  <a:gd name="connsiteY7" fmla="*/ 228600 h 885825"/>
                  <a:gd name="connsiteX8" fmla="*/ 499204 w 723900"/>
                  <a:gd name="connsiteY8" fmla="*/ 0 h 885825"/>
                  <a:gd name="connsiteX9" fmla="*/ 173449 w 723900"/>
                  <a:gd name="connsiteY9" fmla="*/ 782955 h 885825"/>
                  <a:gd name="connsiteX10" fmla="*/ 144874 w 723900"/>
                  <a:gd name="connsiteY10" fmla="*/ 806768 h 885825"/>
                  <a:gd name="connsiteX11" fmla="*/ 116299 w 723900"/>
                  <a:gd name="connsiteY11" fmla="*/ 782955 h 885825"/>
                  <a:gd name="connsiteX12" fmla="*/ 116299 w 723900"/>
                  <a:gd name="connsiteY12" fmla="*/ 165735 h 885825"/>
                  <a:gd name="connsiteX13" fmla="*/ 144874 w 723900"/>
                  <a:gd name="connsiteY13" fmla="*/ 141923 h 885825"/>
                  <a:gd name="connsiteX14" fmla="*/ 173449 w 723900"/>
                  <a:gd name="connsiteY14" fmla="*/ 165735 h 885825"/>
                  <a:gd name="connsiteX15" fmla="*/ 173449 w 723900"/>
                  <a:gd name="connsiteY15" fmla="*/ 782955 h 885825"/>
                  <a:gd name="connsiteX16" fmla="*/ 284891 w 723900"/>
                  <a:gd name="connsiteY16" fmla="*/ 782955 h 885825"/>
                  <a:gd name="connsiteX17" fmla="*/ 256316 w 723900"/>
                  <a:gd name="connsiteY17" fmla="*/ 806768 h 885825"/>
                  <a:gd name="connsiteX18" fmla="*/ 227741 w 723900"/>
                  <a:gd name="connsiteY18" fmla="*/ 782955 h 885825"/>
                  <a:gd name="connsiteX19" fmla="*/ 227741 w 723900"/>
                  <a:gd name="connsiteY19" fmla="*/ 165735 h 885825"/>
                  <a:gd name="connsiteX20" fmla="*/ 256316 w 723900"/>
                  <a:gd name="connsiteY20" fmla="*/ 141923 h 885825"/>
                  <a:gd name="connsiteX21" fmla="*/ 284891 w 723900"/>
                  <a:gd name="connsiteY21" fmla="*/ 165735 h 885825"/>
                  <a:gd name="connsiteX22" fmla="*/ 284891 w 723900"/>
                  <a:gd name="connsiteY22" fmla="*/ 782955 h 885825"/>
                  <a:gd name="connsiteX23" fmla="*/ 396334 w 723900"/>
                  <a:gd name="connsiteY23" fmla="*/ 782955 h 885825"/>
                  <a:gd name="connsiteX24" fmla="*/ 367759 w 723900"/>
                  <a:gd name="connsiteY24" fmla="*/ 806768 h 885825"/>
                  <a:gd name="connsiteX25" fmla="*/ 339184 w 723900"/>
                  <a:gd name="connsiteY25" fmla="*/ 782955 h 885825"/>
                  <a:gd name="connsiteX26" fmla="*/ 339184 w 723900"/>
                  <a:gd name="connsiteY26" fmla="*/ 165735 h 885825"/>
                  <a:gd name="connsiteX27" fmla="*/ 367759 w 723900"/>
                  <a:gd name="connsiteY27" fmla="*/ 141923 h 885825"/>
                  <a:gd name="connsiteX28" fmla="*/ 396334 w 723900"/>
                  <a:gd name="connsiteY28" fmla="*/ 165735 h 885825"/>
                  <a:gd name="connsiteX29" fmla="*/ 396334 w 723900"/>
                  <a:gd name="connsiteY29" fmla="*/ 782955 h 885825"/>
                  <a:gd name="connsiteX30" fmla="*/ 507777 w 723900"/>
                  <a:gd name="connsiteY30" fmla="*/ 782955 h 885825"/>
                  <a:gd name="connsiteX31" fmla="*/ 479202 w 723900"/>
                  <a:gd name="connsiteY31" fmla="*/ 806768 h 885825"/>
                  <a:gd name="connsiteX32" fmla="*/ 479202 w 723900"/>
                  <a:gd name="connsiteY32" fmla="*/ 806768 h 885825"/>
                  <a:gd name="connsiteX33" fmla="*/ 450627 w 723900"/>
                  <a:gd name="connsiteY33" fmla="*/ 782955 h 885825"/>
                  <a:gd name="connsiteX34" fmla="*/ 450627 w 723900"/>
                  <a:gd name="connsiteY34" fmla="*/ 165735 h 885825"/>
                  <a:gd name="connsiteX35" fmla="*/ 479202 w 723900"/>
                  <a:gd name="connsiteY35" fmla="*/ 141923 h 885825"/>
                  <a:gd name="connsiteX36" fmla="*/ 479202 w 723900"/>
                  <a:gd name="connsiteY36" fmla="*/ 141923 h 885825"/>
                  <a:gd name="connsiteX37" fmla="*/ 507777 w 723900"/>
                  <a:gd name="connsiteY37" fmla="*/ 165735 h 885825"/>
                  <a:gd name="connsiteX38" fmla="*/ 507777 w 723900"/>
                  <a:gd name="connsiteY38" fmla="*/ 782955 h 885825"/>
                  <a:gd name="connsiteX39" fmla="*/ 619219 w 723900"/>
                  <a:gd name="connsiteY39" fmla="*/ 782955 h 885825"/>
                  <a:gd name="connsiteX40" fmla="*/ 590644 w 723900"/>
                  <a:gd name="connsiteY40" fmla="*/ 806768 h 885825"/>
                  <a:gd name="connsiteX41" fmla="*/ 562069 w 723900"/>
                  <a:gd name="connsiteY41" fmla="*/ 782955 h 885825"/>
                  <a:gd name="connsiteX42" fmla="*/ 562069 w 723900"/>
                  <a:gd name="connsiteY42" fmla="*/ 165735 h 885825"/>
                  <a:gd name="connsiteX43" fmla="*/ 590644 w 723900"/>
                  <a:gd name="connsiteY43" fmla="*/ 141923 h 885825"/>
                  <a:gd name="connsiteX44" fmla="*/ 619219 w 723900"/>
                  <a:gd name="connsiteY44" fmla="*/ 165735 h 885825"/>
                  <a:gd name="connsiteX45" fmla="*/ 619219 w 723900"/>
                  <a:gd name="connsiteY45" fmla="*/ 782955 h 88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723900" h="885825">
                    <a:moveTo>
                      <a:pt x="499204" y="0"/>
                    </a:moveTo>
                    <a:lnTo>
                      <a:pt x="229647" y="0"/>
                    </a:lnTo>
                    <a:cubicBezTo>
                      <a:pt x="103916" y="0"/>
                      <a:pt x="-12289" y="34290"/>
                      <a:pt x="1047" y="228600"/>
                    </a:cubicBezTo>
                    <a:lnTo>
                      <a:pt x="39147" y="783908"/>
                    </a:lnTo>
                    <a:cubicBezTo>
                      <a:pt x="39147" y="842010"/>
                      <a:pt x="86772" y="888683"/>
                      <a:pt x="143922" y="888683"/>
                    </a:cubicBezTo>
                    <a:lnTo>
                      <a:pt x="583977" y="888683"/>
                    </a:lnTo>
                    <a:cubicBezTo>
                      <a:pt x="642079" y="888683"/>
                      <a:pt x="688752" y="841058"/>
                      <a:pt x="688752" y="783908"/>
                    </a:cubicBezTo>
                    <a:lnTo>
                      <a:pt x="726852" y="228600"/>
                    </a:lnTo>
                    <a:cubicBezTo>
                      <a:pt x="743044" y="36195"/>
                      <a:pt x="624934" y="0"/>
                      <a:pt x="499204" y="0"/>
                    </a:cubicBezTo>
                    <a:close/>
                    <a:moveTo>
                      <a:pt x="173449" y="782955"/>
                    </a:moveTo>
                    <a:cubicBezTo>
                      <a:pt x="173449" y="796290"/>
                      <a:pt x="160114" y="806768"/>
                      <a:pt x="144874" y="806768"/>
                    </a:cubicBezTo>
                    <a:cubicBezTo>
                      <a:pt x="128681" y="806768"/>
                      <a:pt x="116299" y="796290"/>
                      <a:pt x="116299" y="782955"/>
                    </a:cubicBezTo>
                    <a:lnTo>
                      <a:pt x="116299" y="165735"/>
                    </a:lnTo>
                    <a:cubicBezTo>
                      <a:pt x="116299" y="152400"/>
                      <a:pt x="129634" y="141923"/>
                      <a:pt x="144874" y="141923"/>
                    </a:cubicBezTo>
                    <a:cubicBezTo>
                      <a:pt x="161066" y="141923"/>
                      <a:pt x="173449" y="152400"/>
                      <a:pt x="173449" y="165735"/>
                    </a:cubicBezTo>
                    <a:lnTo>
                      <a:pt x="173449" y="782955"/>
                    </a:lnTo>
                    <a:close/>
                    <a:moveTo>
                      <a:pt x="284891" y="782955"/>
                    </a:moveTo>
                    <a:cubicBezTo>
                      <a:pt x="284891" y="796290"/>
                      <a:pt x="271556" y="806768"/>
                      <a:pt x="256316" y="806768"/>
                    </a:cubicBezTo>
                    <a:cubicBezTo>
                      <a:pt x="240124" y="806768"/>
                      <a:pt x="227741" y="796290"/>
                      <a:pt x="227741" y="782955"/>
                    </a:cubicBezTo>
                    <a:lnTo>
                      <a:pt x="227741" y="165735"/>
                    </a:lnTo>
                    <a:cubicBezTo>
                      <a:pt x="227741" y="152400"/>
                      <a:pt x="241077" y="141923"/>
                      <a:pt x="256316" y="141923"/>
                    </a:cubicBezTo>
                    <a:cubicBezTo>
                      <a:pt x="272509" y="141923"/>
                      <a:pt x="284891" y="152400"/>
                      <a:pt x="284891" y="165735"/>
                    </a:cubicBezTo>
                    <a:lnTo>
                      <a:pt x="284891" y="782955"/>
                    </a:lnTo>
                    <a:close/>
                    <a:moveTo>
                      <a:pt x="396334" y="782955"/>
                    </a:moveTo>
                    <a:cubicBezTo>
                      <a:pt x="396334" y="796290"/>
                      <a:pt x="382999" y="806768"/>
                      <a:pt x="367759" y="806768"/>
                    </a:cubicBezTo>
                    <a:cubicBezTo>
                      <a:pt x="351566" y="806768"/>
                      <a:pt x="339184" y="796290"/>
                      <a:pt x="339184" y="782955"/>
                    </a:cubicBezTo>
                    <a:lnTo>
                      <a:pt x="339184" y="165735"/>
                    </a:lnTo>
                    <a:cubicBezTo>
                      <a:pt x="339184" y="152400"/>
                      <a:pt x="352519" y="141923"/>
                      <a:pt x="367759" y="141923"/>
                    </a:cubicBezTo>
                    <a:cubicBezTo>
                      <a:pt x="383952" y="141923"/>
                      <a:pt x="396334" y="152400"/>
                      <a:pt x="396334" y="165735"/>
                    </a:cubicBezTo>
                    <a:lnTo>
                      <a:pt x="396334" y="782955"/>
                    </a:lnTo>
                    <a:close/>
                    <a:moveTo>
                      <a:pt x="507777" y="782955"/>
                    </a:moveTo>
                    <a:cubicBezTo>
                      <a:pt x="507777" y="796290"/>
                      <a:pt x="494441" y="806768"/>
                      <a:pt x="479202" y="806768"/>
                    </a:cubicBezTo>
                    <a:lnTo>
                      <a:pt x="479202" y="806768"/>
                    </a:lnTo>
                    <a:cubicBezTo>
                      <a:pt x="463009" y="806768"/>
                      <a:pt x="450627" y="796290"/>
                      <a:pt x="450627" y="782955"/>
                    </a:cubicBezTo>
                    <a:lnTo>
                      <a:pt x="450627" y="165735"/>
                    </a:lnTo>
                    <a:cubicBezTo>
                      <a:pt x="450627" y="152400"/>
                      <a:pt x="463961" y="141923"/>
                      <a:pt x="479202" y="141923"/>
                    </a:cubicBezTo>
                    <a:lnTo>
                      <a:pt x="479202" y="141923"/>
                    </a:lnTo>
                    <a:cubicBezTo>
                      <a:pt x="495394" y="141923"/>
                      <a:pt x="507777" y="152400"/>
                      <a:pt x="507777" y="165735"/>
                    </a:cubicBezTo>
                    <a:lnTo>
                      <a:pt x="507777" y="782955"/>
                    </a:lnTo>
                    <a:close/>
                    <a:moveTo>
                      <a:pt x="619219" y="782955"/>
                    </a:moveTo>
                    <a:cubicBezTo>
                      <a:pt x="619219" y="796290"/>
                      <a:pt x="605884" y="806768"/>
                      <a:pt x="590644" y="806768"/>
                    </a:cubicBezTo>
                    <a:cubicBezTo>
                      <a:pt x="574452" y="806768"/>
                      <a:pt x="562069" y="796290"/>
                      <a:pt x="562069" y="782955"/>
                    </a:cubicBezTo>
                    <a:lnTo>
                      <a:pt x="562069" y="165735"/>
                    </a:lnTo>
                    <a:cubicBezTo>
                      <a:pt x="562069" y="152400"/>
                      <a:pt x="575404" y="141923"/>
                      <a:pt x="590644" y="141923"/>
                    </a:cubicBezTo>
                    <a:cubicBezTo>
                      <a:pt x="606836" y="141923"/>
                      <a:pt x="619219" y="152400"/>
                      <a:pt x="619219" y="165735"/>
                    </a:cubicBezTo>
                    <a:lnTo>
                      <a:pt x="619219" y="7829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B059450-701F-418E-AFD1-E1BF5F032E3C}"/>
                </a:ext>
              </a:extLst>
            </p:cNvPr>
            <p:cNvGrpSpPr/>
            <p:nvPr/>
          </p:nvGrpSpPr>
          <p:grpSpPr>
            <a:xfrm rot="10800000">
              <a:off x="1655809" y="415244"/>
              <a:ext cx="533400" cy="2638425"/>
              <a:chOff x="6983182" y="3979845"/>
              <a:chExt cx="533400" cy="2638425"/>
            </a:xfrm>
            <a:solidFill>
              <a:schemeClr val="bg1"/>
            </a:solidFill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16C7D440-F99A-4290-B8A1-27A3802CC3DF}"/>
                  </a:ext>
                </a:extLst>
              </p:cNvPr>
              <p:cNvSpPr/>
              <p:nvPr/>
            </p:nvSpPr>
            <p:spPr>
              <a:xfrm>
                <a:off x="7151775" y="545622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7755 h 1162050"/>
                  <a:gd name="connsiteX8" fmla="*/ 55245 w 180975"/>
                  <a:gd name="connsiteY8" fmla="*/ 1064895 h 1162050"/>
                  <a:gd name="connsiteX9" fmla="*/ 78105 w 180975"/>
                  <a:gd name="connsiteY9" fmla="*/ 1016317 h 1162050"/>
                  <a:gd name="connsiteX10" fmla="*/ 126682 w 180975"/>
                  <a:gd name="connsiteY10" fmla="*/ 1039178 h 1162050"/>
                  <a:gd name="connsiteX11" fmla="*/ 103822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7" y="0"/>
                      <a:pt x="0" y="40957"/>
                      <a:pt x="0" y="90488"/>
                    </a:cubicBezTo>
                    <a:lnTo>
                      <a:pt x="0" y="1071563"/>
                    </a:lnTo>
                    <a:cubicBezTo>
                      <a:pt x="0" y="1121092"/>
                      <a:pt x="40957" y="1162050"/>
                      <a:pt x="90488" y="1162050"/>
                    </a:cubicBezTo>
                    <a:cubicBezTo>
                      <a:pt x="140017" y="1162050"/>
                      <a:pt x="180975" y="1121092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7"/>
                      <a:pt x="140970" y="0"/>
                      <a:pt x="90488" y="0"/>
                    </a:cubicBezTo>
                    <a:close/>
                    <a:moveTo>
                      <a:pt x="103822" y="1087755"/>
                    </a:moveTo>
                    <a:cubicBezTo>
                      <a:pt x="83820" y="1095375"/>
                      <a:pt x="61913" y="1084898"/>
                      <a:pt x="55245" y="1064895"/>
                    </a:cubicBezTo>
                    <a:cubicBezTo>
                      <a:pt x="47625" y="1044892"/>
                      <a:pt x="58102" y="1022985"/>
                      <a:pt x="78105" y="1016317"/>
                    </a:cubicBezTo>
                    <a:cubicBezTo>
                      <a:pt x="98107" y="1009650"/>
                      <a:pt x="120015" y="1019175"/>
                      <a:pt x="126682" y="1039178"/>
                    </a:cubicBezTo>
                    <a:cubicBezTo>
                      <a:pt x="134302" y="1058228"/>
                      <a:pt x="123825" y="1080135"/>
                      <a:pt x="103822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8D6D1067-B4D8-4C20-BCE0-F0C4E6B7BE7D}"/>
                  </a:ext>
                </a:extLst>
              </p:cNvPr>
              <p:cNvSpPr/>
              <p:nvPr/>
            </p:nvSpPr>
            <p:spPr>
              <a:xfrm>
                <a:off x="7197495" y="48123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7 w 85725"/>
                  <a:gd name="connsiteY1" fmla="*/ 0 h 752475"/>
                  <a:gd name="connsiteX2" fmla="*/ 90487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7" y="0"/>
                    </a:lnTo>
                    <a:lnTo>
                      <a:pt x="90487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E38EF706-AE42-4633-9431-16326407BBAE}"/>
                  </a:ext>
                </a:extLst>
              </p:cNvPr>
              <p:cNvSpPr/>
              <p:nvPr/>
            </p:nvSpPr>
            <p:spPr>
              <a:xfrm>
                <a:off x="6983182" y="3979845"/>
                <a:ext cx="533400" cy="847725"/>
              </a:xfrm>
              <a:custGeom>
                <a:avLst/>
                <a:gdLst>
                  <a:gd name="connsiteX0" fmla="*/ 452438 w 533400"/>
                  <a:gd name="connsiteY0" fmla="*/ 857250 h 847725"/>
                  <a:gd name="connsiteX1" fmla="*/ 81915 w 533400"/>
                  <a:gd name="connsiteY1" fmla="*/ 857250 h 847725"/>
                  <a:gd name="connsiteX2" fmla="*/ 0 w 533400"/>
                  <a:gd name="connsiteY2" fmla="*/ 775335 h 847725"/>
                  <a:gd name="connsiteX3" fmla="*/ 0 w 533400"/>
                  <a:gd name="connsiteY3" fmla="*/ 324803 h 847725"/>
                  <a:gd name="connsiteX4" fmla="*/ 324803 w 533400"/>
                  <a:gd name="connsiteY4" fmla="*/ 0 h 847725"/>
                  <a:gd name="connsiteX5" fmla="*/ 474345 w 533400"/>
                  <a:gd name="connsiteY5" fmla="*/ 0 h 847725"/>
                  <a:gd name="connsiteX6" fmla="*/ 533400 w 533400"/>
                  <a:gd name="connsiteY6" fmla="*/ 59055 h 847725"/>
                  <a:gd name="connsiteX7" fmla="*/ 533400 w 533400"/>
                  <a:gd name="connsiteY7" fmla="*/ 776288 h 847725"/>
                  <a:gd name="connsiteX8" fmla="*/ 452438 w 533400"/>
                  <a:gd name="connsiteY8" fmla="*/ 857250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3400" h="847725">
                    <a:moveTo>
                      <a:pt x="452438" y="857250"/>
                    </a:moveTo>
                    <a:lnTo>
                      <a:pt x="81915" y="857250"/>
                    </a:lnTo>
                    <a:cubicBezTo>
                      <a:pt x="37148" y="857250"/>
                      <a:pt x="0" y="820102"/>
                      <a:pt x="0" y="775335"/>
                    </a:cubicBezTo>
                    <a:lnTo>
                      <a:pt x="0" y="324803"/>
                    </a:lnTo>
                    <a:cubicBezTo>
                      <a:pt x="0" y="146685"/>
                      <a:pt x="145733" y="0"/>
                      <a:pt x="324803" y="0"/>
                    </a:cubicBezTo>
                    <a:lnTo>
                      <a:pt x="474345" y="0"/>
                    </a:lnTo>
                    <a:cubicBezTo>
                      <a:pt x="506730" y="0"/>
                      <a:pt x="533400" y="26670"/>
                      <a:pt x="533400" y="59055"/>
                    </a:cubicBezTo>
                    <a:lnTo>
                      <a:pt x="533400" y="776288"/>
                    </a:lnTo>
                    <a:cubicBezTo>
                      <a:pt x="533400" y="821055"/>
                      <a:pt x="497205" y="857250"/>
                      <a:pt x="452438" y="8572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FE3D9DA-E9D6-43AD-BCC6-402FF1EEC2B2}"/>
                </a:ext>
              </a:extLst>
            </p:cNvPr>
            <p:cNvSpPr/>
            <p:nvPr/>
          </p:nvSpPr>
          <p:spPr>
            <a:xfrm rot="10800000">
              <a:off x="3210622" y="415244"/>
              <a:ext cx="680408" cy="2666759"/>
            </a:xfrm>
            <a:custGeom>
              <a:avLst/>
              <a:gdLst>
                <a:gd name="connsiteX0" fmla="*/ 450200 w 590550"/>
                <a:gd name="connsiteY0" fmla="*/ 68609 h 2314575"/>
                <a:gd name="connsiteX1" fmla="*/ 291132 w 590550"/>
                <a:gd name="connsiteY1" fmla="*/ 29 h 2314575"/>
                <a:gd name="connsiteX2" fmla="*/ 291132 w 590550"/>
                <a:gd name="connsiteY2" fmla="*/ 29 h 2314575"/>
                <a:gd name="connsiteX3" fmla="*/ 291132 w 590550"/>
                <a:gd name="connsiteY3" fmla="*/ 29 h 2314575"/>
                <a:gd name="connsiteX4" fmla="*/ 291132 w 590550"/>
                <a:gd name="connsiteY4" fmla="*/ 29 h 2314575"/>
                <a:gd name="connsiteX5" fmla="*/ 291132 w 590550"/>
                <a:gd name="connsiteY5" fmla="*/ 29 h 2314575"/>
                <a:gd name="connsiteX6" fmla="*/ 286370 w 590550"/>
                <a:gd name="connsiteY6" fmla="*/ 29 h 2314575"/>
                <a:gd name="connsiteX7" fmla="*/ 130160 w 590550"/>
                <a:gd name="connsiteY7" fmla="*/ 78134 h 2314575"/>
                <a:gd name="connsiteX8" fmla="*/ 2525 w 590550"/>
                <a:gd name="connsiteY8" fmla="*/ 557241 h 2314575"/>
                <a:gd name="connsiteX9" fmla="*/ 147304 w 590550"/>
                <a:gd name="connsiteY9" fmla="*/ 1065876 h 2314575"/>
                <a:gd name="connsiteX10" fmla="*/ 140637 w 590550"/>
                <a:gd name="connsiteY10" fmla="*/ 1077306 h 2314575"/>
                <a:gd name="connsiteX11" fmla="*/ 140637 w 590550"/>
                <a:gd name="connsiteY11" fmla="*/ 1085879 h 2314575"/>
                <a:gd name="connsiteX12" fmla="*/ 153019 w 590550"/>
                <a:gd name="connsiteY12" fmla="*/ 1098261 h 2314575"/>
                <a:gd name="connsiteX13" fmla="*/ 158735 w 590550"/>
                <a:gd name="connsiteY13" fmla="*/ 1098261 h 2314575"/>
                <a:gd name="connsiteX14" fmla="*/ 257794 w 590550"/>
                <a:gd name="connsiteY14" fmla="*/ 1355436 h 2314575"/>
                <a:gd name="connsiteX15" fmla="*/ 190167 w 590550"/>
                <a:gd name="connsiteY15" fmla="*/ 1437351 h 2314575"/>
                <a:gd name="connsiteX16" fmla="*/ 209217 w 590550"/>
                <a:gd name="connsiteY16" fmla="*/ 2227926 h 2314575"/>
                <a:gd name="connsiteX17" fmla="*/ 299704 w 590550"/>
                <a:gd name="connsiteY17" fmla="*/ 2318414 h 2314575"/>
                <a:gd name="connsiteX18" fmla="*/ 390192 w 590550"/>
                <a:gd name="connsiteY18" fmla="*/ 2227926 h 2314575"/>
                <a:gd name="connsiteX19" fmla="*/ 409242 w 590550"/>
                <a:gd name="connsiteY19" fmla="*/ 1437351 h 2314575"/>
                <a:gd name="connsiteX20" fmla="*/ 343520 w 590550"/>
                <a:gd name="connsiteY20" fmla="*/ 1356389 h 2314575"/>
                <a:gd name="connsiteX21" fmla="*/ 437817 w 590550"/>
                <a:gd name="connsiteY21" fmla="*/ 1098261 h 2314575"/>
                <a:gd name="connsiteX22" fmla="*/ 447342 w 590550"/>
                <a:gd name="connsiteY22" fmla="*/ 1098261 h 2314575"/>
                <a:gd name="connsiteX23" fmla="*/ 459725 w 590550"/>
                <a:gd name="connsiteY23" fmla="*/ 1085879 h 2314575"/>
                <a:gd name="connsiteX24" fmla="*/ 459725 w 590550"/>
                <a:gd name="connsiteY24" fmla="*/ 1077306 h 2314575"/>
                <a:gd name="connsiteX25" fmla="*/ 449247 w 590550"/>
                <a:gd name="connsiteY25" fmla="*/ 1064924 h 2314575"/>
                <a:gd name="connsiteX26" fmla="*/ 592122 w 590550"/>
                <a:gd name="connsiteY26" fmla="*/ 521999 h 2314575"/>
                <a:gd name="connsiteX27" fmla="*/ 450200 w 590550"/>
                <a:gd name="connsiteY27" fmla="*/ 68609 h 2314575"/>
                <a:gd name="connsiteX28" fmla="*/ 284465 w 590550"/>
                <a:gd name="connsiteY28" fmla="*/ 1064924 h 2314575"/>
                <a:gd name="connsiteX29" fmla="*/ 233982 w 590550"/>
                <a:gd name="connsiteY29" fmla="*/ 491519 h 2314575"/>
                <a:gd name="connsiteX30" fmla="*/ 290179 w 590550"/>
                <a:gd name="connsiteY30" fmla="*/ 28604 h 2314575"/>
                <a:gd name="connsiteX31" fmla="*/ 290179 w 590550"/>
                <a:gd name="connsiteY31" fmla="*/ 28604 h 2314575"/>
                <a:gd name="connsiteX32" fmla="*/ 295895 w 590550"/>
                <a:gd name="connsiteY32" fmla="*/ 31461 h 2314575"/>
                <a:gd name="connsiteX33" fmla="*/ 355902 w 590550"/>
                <a:gd name="connsiteY33" fmla="*/ 490566 h 2314575"/>
                <a:gd name="connsiteX34" fmla="*/ 314945 w 590550"/>
                <a:gd name="connsiteY34" fmla="*/ 1063971 h 2314575"/>
                <a:gd name="connsiteX35" fmla="*/ 284465 w 590550"/>
                <a:gd name="connsiteY35" fmla="*/ 1063971 h 2314575"/>
                <a:gd name="connsiteX36" fmla="*/ 311135 w 590550"/>
                <a:gd name="connsiteY36" fmla="*/ 1099214 h 2314575"/>
                <a:gd name="connsiteX37" fmla="*/ 300657 w 590550"/>
                <a:gd name="connsiteY37" fmla="*/ 1220181 h 2314575"/>
                <a:gd name="connsiteX38" fmla="*/ 288275 w 590550"/>
                <a:gd name="connsiteY38" fmla="*/ 1099214 h 2314575"/>
                <a:gd name="connsiteX39" fmla="*/ 311135 w 590550"/>
                <a:gd name="connsiteY39" fmla="*/ 1099214 h 2314575"/>
                <a:gd name="connsiteX40" fmla="*/ 243507 w 590550"/>
                <a:gd name="connsiteY40" fmla="*/ 56226 h 2314575"/>
                <a:gd name="connsiteX41" fmla="*/ 205407 w 590550"/>
                <a:gd name="connsiteY41" fmla="*/ 491519 h 2314575"/>
                <a:gd name="connsiteX42" fmla="*/ 255890 w 590550"/>
                <a:gd name="connsiteY42" fmla="*/ 1064924 h 2314575"/>
                <a:gd name="connsiteX43" fmla="*/ 234935 w 590550"/>
                <a:gd name="connsiteY43" fmla="*/ 1064924 h 2314575"/>
                <a:gd name="connsiteX44" fmla="*/ 133017 w 590550"/>
                <a:gd name="connsiteY44" fmla="*/ 517236 h 2314575"/>
                <a:gd name="connsiteX45" fmla="*/ 242554 w 590550"/>
                <a:gd name="connsiteY45" fmla="*/ 58131 h 2314575"/>
                <a:gd name="connsiteX46" fmla="*/ 243507 w 590550"/>
                <a:gd name="connsiteY46" fmla="*/ 56226 h 2314575"/>
                <a:gd name="connsiteX47" fmla="*/ 258747 w 590550"/>
                <a:gd name="connsiteY47" fmla="*/ 1099214 h 2314575"/>
                <a:gd name="connsiteX48" fmla="*/ 273035 w 590550"/>
                <a:gd name="connsiteY48" fmla="*/ 1235421 h 2314575"/>
                <a:gd name="connsiteX49" fmla="*/ 241602 w 590550"/>
                <a:gd name="connsiteY49" fmla="*/ 1099214 h 2314575"/>
                <a:gd name="connsiteX50" fmla="*/ 258747 w 590550"/>
                <a:gd name="connsiteY50" fmla="*/ 1099214 h 2314575"/>
                <a:gd name="connsiteX51" fmla="*/ 339710 w 590550"/>
                <a:gd name="connsiteY51" fmla="*/ 1099214 h 2314575"/>
                <a:gd name="connsiteX52" fmla="*/ 360665 w 590550"/>
                <a:gd name="connsiteY52" fmla="*/ 1099214 h 2314575"/>
                <a:gd name="connsiteX53" fmla="*/ 326375 w 590550"/>
                <a:gd name="connsiteY53" fmla="*/ 1254471 h 2314575"/>
                <a:gd name="connsiteX54" fmla="*/ 339710 w 590550"/>
                <a:gd name="connsiteY54" fmla="*/ 1099214 h 2314575"/>
                <a:gd name="connsiteX55" fmla="*/ 342567 w 590550"/>
                <a:gd name="connsiteY55" fmla="*/ 1064924 h 2314575"/>
                <a:gd name="connsiteX56" fmla="*/ 383525 w 590550"/>
                <a:gd name="connsiteY56" fmla="*/ 491519 h 2314575"/>
                <a:gd name="connsiteX57" fmla="*/ 335900 w 590550"/>
                <a:gd name="connsiteY57" fmla="*/ 46701 h 2314575"/>
                <a:gd name="connsiteX58" fmla="*/ 356854 w 590550"/>
                <a:gd name="connsiteY58" fmla="*/ 65751 h 2314575"/>
                <a:gd name="connsiteX59" fmla="*/ 454962 w 590550"/>
                <a:gd name="connsiteY59" fmla="*/ 513426 h 2314575"/>
                <a:gd name="connsiteX60" fmla="*/ 367332 w 590550"/>
                <a:gd name="connsiteY60" fmla="*/ 1064924 h 2314575"/>
                <a:gd name="connsiteX61" fmla="*/ 342567 w 590550"/>
                <a:gd name="connsiteY61" fmla="*/ 1064924 h 2314575"/>
                <a:gd name="connsiteX62" fmla="*/ 150162 w 590550"/>
                <a:gd name="connsiteY62" fmla="*/ 97184 h 2314575"/>
                <a:gd name="connsiteX63" fmla="*/ 213027 w 590550"/>
                <a:gd name="connsiteY63" fmla="*/ 47654 h 2314575"/>
                <a:gd name="connsiteX64" fmla="*/ 104442 w 590550"/>
                <a:gd name="connsiteY64" fmla="*/ 519141 h 2314575"/>
                <a:gd name="connsiteX65" fmla="*/ 205407 w 590550"/>
                <a:gd name="connsiteY65" fmla="*/ 1064924 h 2314575"/>
                <a:gd name="connsiteX66" fmla="*/ 175879 w 590550"/>
                <a:gd name="connsiteY66" fmla="*/ 1064924 h 2314575"/>
                <a:gd name="connsiteX67" fmla="*/ 29194 w 590550"/>
                <a:gd name="connsiteY67" fmla="*/ 555336 h 2314575"/>
                <a:gd name="connsiteX68" fmla="*/ 150162 w 590550"/>
                <a:gd name="connsiteY68" fmla="*/ 97184 h 2314575"/>
                <a:gd name="connsiteX69" fmla="*/ 213027 w 590550"/>
                <a:gd name="connsiteY69" fmla="*/ 1099214 h 2314575"/>
                <a:gd name="connsiteX70" fmla="*/ 251127 w 590550"/>
                <a:gd name="connsiteY70" fmla="*/ 1263044 h 2314575"/>
                <a:gd name="connsiteX71" fmla="*/ 189215 w 590550"/>
                <a:gd name="connsiteY71" fmla="*/ 1099214 h 2314575"/>
                <a:gd name="connsiteX72" fmla="*/ 213027 w 590550"/>
                <a:gd name="connsiteY72" fmla="*/ 1099214 h 2314575"/>
                <a:gd name="connsiteX73" fmla="*/ 312087 w 590550"/>
                <a:gd name="connsiteY73" fmla="*/ 2245071 h 2314575"/>
                <a:gd name="connsiteX74" fmla="*/ 263510 w 590550"/>
                <a:gd name="connsiteY74" fmla="*/ 2222211 h 2314575"/>
                <a:gd name="connsiteX75" fmla="*/ 286370 w 590550"/>
                <a:gd name="connsiteY75" fmla="*/ 2173634 h 2314575"/>
                <a:gd name="connsiteX76" fmla="*/ 334947 w 590550"/>
                <a:gd name="connsiteY76" fmla="*/ 2196494 h 2314575"/>
                <a:gd name="connsiteX77" fmla="*/ 312087 w 590550"/>
                <a:gd name="connsiteY77" fmla="*/ 2245071 h 2314575"/>
                <a:gd name="connsiteX78" fmla="*/ 363522 w 590550"/>
                <a:gd name="connsiteY78" fmla="*/ 1219229 h 2314575"/>
                <a:gd name="connsiteX79" fmla="*/ 390192 w 590550"/>
                <a:gd name="connsiteY79" fmla="*/ 1099214 h 2314575"/>
                <a:gd name="connsiteX80" fmla="*/ 406385 w 590550"/>
                <a:gd name="connsiteY80" fmla="*/ 1099214 h 2314575"/>
                <a:gd name="connsiteX81" fmla="*/ 363522 w 590550"/>
                <a:gd name="connsiteY81" fmla="*/ 1219229 h 2314575"/>
                <a:gd name="connsiteX82" fmla="*/ 562595 w 590550"/>
                <a:gd name="connsiteY82" fmla="*/ 521046 h 2314575"/>
                <a:gd name="connsiteX83" fmla="*/ 417815 w 590550"/>
                <a:gd name="connsiteY83" fmla="*/ 1063971 h 2314575"/>
                <a:gd name="connsiteX84" fmla="*/ 396860 w 590550"/>
                <a:gd name="connsiteY84" fmla="*/ 1063971 h 2314575"/>
                <a:gd name="connsiteX85" fmla="*/ 483537 w 590550"/>
                <a:gd name="connsiteY85" fmla="*/ 515331 h 2314575"/>
                <a:gd name="connsiteX86" fmla="*/ 384477 w 590550"/>
                <a:gd name="connsiteY86" fmla="*/ 53369 h 2314575"/>
                <a:gd name="connsiteX87" fmla="*/ 429245 w 590550"/>
                <a:gd name="connsiteY87" fmla="*/ 88611 h 2314575"/>
                <a:gd name="connsiteX88" fmla="*/ 562595 w 590550"/>
                <a:gd name="connsiteY88" fmla="*/ 521046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0550" h="2314575">
                  <a:moveTo>
                    <a:pt x="450200" y="68609"/>
                  </a:moveTo>
                  <a:cubicBezTo>
                    <a:pt x="404479" y="21936"/>
                    <a:pt x="351140" y="-924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89227" y="29"/>
                    <a:pt x="288275" y="29"/>
                    <a:pt x="286370" y="29"/>
                  </a:cubicBezTo>
                  <a:cubicBezTo>
                    <a:pt x="227315" y="1934"/>
                    <a:pt x="174927" y="28604"/>
                    <a:pt x="130160" y="78134"/>
                  </a:cubicBezTo>
                  <a:cubicBezTo>
                    <a:pt x="28242" y="190529"/>
                    <a:pt x="-10810" y="404841"/>
                    <a:pt x="2525" y="557241"/>
                  </a:cubicBezTo>
                  <a:cubicBezTo>
                    <a:pt x="13002" y="671541"/>
                    <a:pt x="82535" y="884901"/>
                    <a:pt x="147304" y="1065876"/>
                  </a:cubicBezTo>
                  <a:cubicBezTo>
                    <a:pt x="143494" y="1067781"/>
                    <a:pt x="140637" y="1072544"/>
                    <a:pt x="140637" y="1077306"/>
                  </a:cubicBezTo>
                  <a:lnTo>
                    <a:pt x="140637" y="1085879"/>
                  </a:lnTo>
                  <a:cubicBezTo>
                    <a:pt x="140637" y="1092546"/>
                    <a:pt x="146352" y="1098261"/>
                    <a:pt x="153019" y="1098261"/>
                  </a:cubicBezTo>
                  <a:lnTo>
                    <a:pt x="158735" y="1098261"/>
                  </a:lnTo>
                  <a:cubicBezTo>
                    <a:pt x="201597" y="1216371"/>
                    <a:pt x="241602" y="1315431"/>
                    <a:pt x="257794" y="1355436"/>
                  </a:cubicBezTo>
                  <a:cubicBezTo>
                    <a:pt x="221600" y="1369724"/>
                    <a:pt x="190167" y="1401156"/>
                    <a:pt x="190167" y="1437351"/>
                  </a:cubicBezTo>
                  <a:lnTo>
                    <a:pt x="209217" y="2227926"/>
                  </a:lnTo>
                  <a:cubicBezTo>
                    <a:pt x="209217" y="2277456"/>
                    <a:pt x="250175" y="2318414"/>
                    <a:pt x="299704" y="2318414"/>
                  </a:cubicBezTo>
                  <a:cubicBezTo>
                    <a:pt x="349235" y="2318414"/>
                    <a:pt x="390192" y="2277456"/>
                    <a:pt x="390192" y="2227926"/>
                  </a:cubicBezTo>
                  <a:lnTo>
                    <a:pt x="409242" y="1437351"/>
                  </a:lnTo>
                  <a:cubicBezTo>
                    <a:pt x="409242" y="1402109"/>
                    <a:pt x="378762" y="1370676"/>
                    <a:pt x="343520" y="1356389"/>
                  </a:cubicBezTo>
                  <a:cubicBezTo>
                    <a:pt x="356854" y="1322099"/>
                    <a:pt x="394954" y="1221134"/>
                    <a:pt x="437817" y="1098261"/>
                  </a:cubicBezTo>
                  <a:lnTo>
                    <a:pt x="447342" y="1098261"/>
                  </a:lnTo>
                  <a:cubicBezTo>
                    <a:pt x="454010" y="1098261"/>
                    <a:pt x="459725" y="1092546"/>
                    <a:pt x="459725" y="1085879"/>
                  </a:cubicBezTo>
                  <a:lnTo>
                    <a:pt x="459725" y="1077306"/>
                  </a:lnTo>
                  <a:cubicBezTo>
                    <a:pt x="459725" y="1070639"/>
                    <a:pt x="454962" y="1065876"/>
                    <a:pt x="449247" y="1064924"/>
                  </a:cubicBezTo>
                  <a:cubicBezTo>
                    <a:pt x="515922" y="869661"/>
                    <a:pt x="589265" y="633441"/>
                    <a:pt x="592122" y="521999"/>
                  </a:cubicBezTo>
                  <a:cubicBezTo>
                    <a:pt x="594979" y="377219"/>
                    <a:pt x="552117" y="173384"/>
                    <a:pt x="450200" y="68609"/>
                  </a:cubicBezTo>
                  <a:close/>
                  <a:moveTo>
                    <a:pt x="284465" y="1064924"/>
                  </a:moveTo>
                  <a:cubicBezTo>
                    <a:pt x="260652" y="838229"/>
                    <a:pt x="233029" y="553431"/>
                    <a:pt x="233982" y="491519"/>
                  </a:cubicBezTo>
                  <a:cubicBezTo>
                    <a:pt x="239697" y="46701"/>
                    <a:pt x="287322" y="29556"/>
                    <a:pt x="290179" y="28604"/>
                  </a:cubicBezTo>
                  <a:cubicBezTo>
                    <a:pt x="290179" y="28604"/>
                    <a:pt x="290179" y="28604"/>
                    <a:pt x="290179" y="28604"/>
                  </a:cubicBezTo>
                  <a:cubicBezTo>
                    <a:pt x="292085" y="28604"/>
                    <a:pt x="293990" y="30509"/>
                    <a:pt x="295895" y="31461"/>
                  </a:cubicBezTo>
                  <a:cubicBezTo>
                    <a:pt x="336852" y="72419"/>
                    <a:pt x="356854" y="324831"/>
                    <a:pt x="355902" y="490566"/>
                  </a:cubicBezTo>
                  <a:cubicBezTo>
                    <a:pt x="354950" y="582959"/>
                    <a:pt x="333995" y="849659"/>
                    <a:pt x="314945" y="1063971"/>
                  </a:cubicBezTo>
                  <a:lnTo>
                    <a:pt x="284465" y="1063971"/>
                  </a:lnTo>
                  <a:close/>
                  <a:moveTo>
                    <a:pt x="311135" y="1099214"/>
                  </a:moveTo>
                  <a:cubicBezTo>
                    <a:pt x="307325" y="1143029"/>
                    <a:pt x="303515" y="1183986"/>
                    <a:pt x="300657" y="1220181"/>
                  </a:cubicBezTo>
                  <a:cubicBezTo>
                    <a:pt x="296847" y="1183986"/>
                    <a:pt x="292085" y="1143029"/>
                    <a:pt x="288275" y="1099214"/>
                  </a:cubicBezTo>
                  <a:lnTo>
                    <a:pt x="311135" y="1099214"/>
                  </a:lnTo>
                  <a:close/>
                  <a:moveTo>
                    <a:pt x="243507" y="56226"/>
                  </a:moveTo>
                  <a:cubicBezTo>
                    <a:pt x="225410" y="115281"/>
                    <a:pt x="208265" y="238154"/>
                    <a:pt x="205407" y="491519"/>
                  </a:cubicBezTo>
                  <a:cubicBezTo>
                    <a:pt x="204454" y="555336"/>
                    <a:pt x="232077" y="838229"/>
                    <a:pt x="255890" y="1064924"/>
                  </a:cubicBezTo>
                  <a:lnTo>
                    <a:pt x="234935" y="1064924"/>
                  </a:lnTo>
                  <a:cubicBezTo>
                    <a:pt x="192072" y="873471"/>
                    <a:pt x="144447" y="639156"/>
                    <a:pt x="133017" y="517236"/>
                  </a:cubicBezTo>
                  <a:cubicBezTo>
                    <a:pt x="114919" y="317211"/>
                    <a:pt x="175879" y="131474"/>
                    <a:pt x="242554" y="58131"/>
                  </a:cubicBezTo>
                  <a:cubicBezTo>
                    <a:pt x="242554" y="57179"/>
                    <a:pt x="243507" y="56226"/>
                    <a:pt x="243507" y="56226"/>
                  </a:cubicBezTo>
                  <a:close/>
                  <a:moveTo>
                    <a:pt x="258747" y="1099214"/>
                  </a:moveTo>
                  <a:cubicBezTo>
                    <a:pt x="263510" y="1149696"/>
                    <a:pt x="269225" y="1196369"/>
                    <a:pt x="273035" y="1235421"/>
                  </a:cubicBezTo>
                  <a:cubicBezTo>
                    <a:pt x="263510" y="1195416"/>
                    <a:pt x="253032" y="1149696"/>
                    <a:pt x="241602" y="1099214"/>
                  </a:cubicBezTo>
                  <a:lnTo>
                    <a:pt x="258747" y="1099214"/>
                  </a:lnTo>
                  <a:close/>
                  <a:moveTo>
                    <a:pt x="339710" y="1099214"/>
                  </a:moveTo>
                  <a:lnTo>
                    <a:pt x="360665" y="1099214"/>
                  </a:lnTo>
                  <a:cubicBezTo>
                    <a:pt x="348282" y="1158269"/>
                    <a:pt x="335900" y="1211609"/>
                    <a:pt x="326375" y="1254471"/>
                  </a:cubicBezTo>
                  <a:cubicBezTo>
                    <a:pt x="330185" y="1211609"/>
                    <a:pt x="334947" y="1157316"/>
                    <a:pt x="339710" y="1099214"/>
                  </a:cubicBezTo>
                  <a:close/>
                  <a:moveTo>
                    <a:pt x="342567" y="1064924"/>
                  </a:moveTo>
                  <a:cubicBezTo>
                    <a:pt x="361617" y="850611"/>
                    <a:pt x="382572" y="583911"/>
                    <a:pt x="383525" y="491519"/>
                  </a:cubicBezTo>
                  <a:cubicBezTo>
                    <a:pt x="384477" y="392459"/>
                    <a:pt x="375904" y="147666"/>
                    <a:pt x="335900" y="46701"/>
                  </a:cubicBezTo>
                  <a:cubicBezTo>
                    <a:pt x="342567" y="52416"/>
                    <a:pt x="350187" y="58131"/>
                    <a:pt x="356854" y="65751"/>
                  </a:cubicBezTo>
                  <a:cubicBezTo>
                    <a:pt x="415910" y="128616"/>
                    <a:pt x="472107" y="280064"/>
                    <a:pt x="454962" y="513426"/>
                  </a:cubicBezTo>
                  <a:cubicBezTo>
                    <a:pt x="442579" y="677256"/>
                    <a:pt x="403527" y="891569"/>
                    <a:pt x="367332" y="1064924"/>
                  </a:cubicBezTo>
                  <a:lnTo>
                    <a:pt x="342567" y="1064924"/>
                  </a:lnTo>
                  <a:close/>
                  <a:moveTo>
                    <a:pt x="150162" y="97184"/>
                  </a:moveTo>
                  <a:cubicBezTo>
                    <a:pt x="170165" y="75276"/>
                    <a:pt x="191119" y="59084"/>
                    <a:pt x="213027" y="47654"/>
                  </a:cubicBezTo>
                  <a:cubicBezTo>
                    <a:pt x="145400" y="130521"/>
                    <a:pt x="86344" y="319116"/>
                    <a:pt x="104442" y="519141"/>
                  </a:cubicBezTo>
                  <a:cubicBezTo>
                    <a:pt x="115872" y="641061"/>
                    <a:pt x="163497" y="873471"/>
                    <a:pt x="205407" y="1064924"/>
                  </a:cubicBezTo>
                  <a:lnTo>
                    <a:pt x="175879" y="1064924"/>
                  </a:lnTo>
                  <a:cubicBezTo>
                    <a:pt x="110157" y="883949"/>
                    <a:pt x="38719" y="667731"/>
                    <a:pt x="29194" y="555336"/>
                  </a:cubicBezTo>
                  <a:cubicBezTo>
                    <a:pt x="15860" y="408651"/>
                    <a:pt x="53007" y="203864"/>
                    <a:pt x="150162" y="97184"/>
                  </a:cubicBezTo>
                  <a:close/>
                  <a:moveTo>
                    <a:pt x="213027" y="1099214"/>
                  </a:moveTo>
                  <a:cubicBezTo>
                    <a:pt x="227315" y="1161126"/>
                    <a:pt x="239697" y="1218276"/>
                    <a:pt x="251127" y="1263044"/>
                  </a:cubicBezTo>
                  <a:cubicBezTo>
                    <a:pt x="233982" y="1218276"/>
                    <a:pt x="212075" y="1161126"/>
                    <a:pt x="189215" y="1099214"/>
                  </a:cubicBezTo>
                  <a:lnTo>
                    <a:pt x="213027" y="1099214"/>
                  </a:lnTo>
                  <a:close/>
                  <a:moveTo>
                    <a:pt x="312087" y="2245071"/>
                  </a:moveTo>
                  <a:cubicBezTo>
                    <a:pt x="292085" y="2252691"/>
                    <a:pt x="270177" y="2242214"/>
                    <a:pt x="263510" y="2222211"/>
                  </a:cubicBezTo>
                  <a:cubicBezTo>
                    <a:pt x="255890" y="2202209"/>
                    <a:pt x="266367" y="2180301"/>
                    <a:pt x="286370" y="2173634"/>
                  </a:cubicBezTo>
                  <a:cubicBezTo>
                    <a:pt x="306372" y="2166966"/>
                    <a:pt x="328279" y="2176491"/>
                    <a:pt x="334947" y="2196494"/>
                  </a:cubicBezTo>
                  <a:cubicBezTo>
                    <a:pt x="342567" y="2215544"/>
                    <a:pt x="332090" y="2237451"/>
                    <a:pt x="312087" y="2245071"/>
                  </a:cubicBezTo>
                  <a:close/>
                  <a:moveTo>
                    <a:pt x="363522" y="1219229"/>
                  </a:moveTo>
                  <a:cubicBezTo>
                    <a:pt x="371142" y="1183986"/>
                    <a:pt x="380667" y="1143029"/>
                    <a:pt x="390192" y="1099214"/>
                  </a:cubicBezTo>
                  <a:lnTo>
                    <a:pt x="406385" y="1099214"/>
                  </a:lnTo>
                  <a:cubicBezTo>
                    <a:pt x="391145" y="1143029"/>
                    <a:pt x="376857" y="1183034"/>
                    <a:pt x="363522" y="1219229"/>
                  </a:cubicBezTo>
                  <a:close/>
                  <a:moveTo>
                    <a:pt x="562595" y="521046"/>
                  </a:moveTo>
                  <a:cubicBezTo>
                    <a:pt x="559737" y="629631"/>
                    <a:pt x="485442" y="868709"/>
                    <a:pt x="417815" y="1063971"/>
                  </a:cubicBezTo>
                  <a:lnTo>
                    <a:pt x="396860" y="1063971"/>
                  </a:lnTo>
                  <a:cubicBezTo>
                    <a:pt x="433054" y="890616"/>
                    <a:pt x="472107" y="678209"/>
                    <a:pt x="483537" y="515331"/>
                  </a:cubicBezTo>
                  <a:cubicBezTo>
                    <a:pt x="498777" y="314354"/>
                    <a:pt x="461629" y="143856"/>
                    <a:pt x="384477" y="53369"/>
                  </a:cubicBezTo>
                  <a:cubicBezTo>
                    <a:pt x="399717" y="62894"/>
                    <a:pt x="414957" y="74324"/>
                    <a:pt x="429245" y="88611"/>
                  </a:cubicBezTo>
                  <a:cubicBezTo>
                    <a:pt x="526400" y="186719"/>
                    <a:pt x="566404" y="381981"/>
                    <a:pt x="562595" y="52104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id="{D9DB3492-99E1-42F2-A935-5C9A8AD099DA}"/>
              </a:ext>
            </a:extLst>
          </p:cNvPr>
          <p:cNvSpPr txBox="1">
            <a:spLocks/>
          </p:cNvSpPr>
          <p:nvPr userDrawn="1"/>
        </p:nvSpPr>
        <p:spPr>
          <a:xfrm>
            <a:off x="0" y="213650"/>
            <a:ext cx="2683555" cy="712210"/>
          </a:xfrm>
          <a:prstGeom prst="rect">
            <a:avLst/>
          </a:prstGeom>
          <a:solidFill>
            <a:schemeClr val="bg1"/>
          </a:solidFill>
        </p:spPr>
        <p:txBody>
          <a:bodyPr tIns="9144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endParaRPr lang="en-US" altLang="ko-K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412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7" r:id="rId2"/>
    <p:sldLayoutId id="2147483680" r:id="rId3"/>
    <p:sldLayoutId id="2147483658" r:id="rId4"/>
    <p:sldLayoutId id="2147483678" r:id="rId5"/>
    <p:sldLayoutId id="2147483679" r:id="rId6"/>
    <p:sldLayoutId id="2147483676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73" r:id="rId20"/>
    <p:sldLayoutId id="2147483674" r:id="rId21"/>
    <p:sldLayoutId id="2147483675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f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B030F607-5141-4D85-835E-B603C1B0EC57}"/>
              </a:ext>
            </a:extLst>
          </p:cNvPr>
          <p:cNvSpPr/>
          <p:nvPr/>
        </p:nvSpPr>
        <p:spPr>
          <a:xfrm rot="3091287">
            <a:off x="8388201" y="2924329"/>
            <a:ext cx="2315926" cy="294289"/>
          </a:xfrm>
          <a:custGeom>
            <a:avLst/>
            <a:gdLst>
              <a:gd name="connsiteX0" fmla="*/ 1708547 w 1724025"/>
              <a:gd name="connsiteY0" fmla="*/ 62865 h 219075"/>
              <a:gd name="connsiteX1" fmla="*/ 1722834 w 1724025"/>
              <a:gd name="connsiteY1" fmla="*/ 143828 h 219075"/>
              <a:gd name="connsiteX2" fmla="*/ 1680924 w 1724025"/>
              <a:gd name="connsiteY2" fmla="*/ 160973 h 219075"/>
              <a:gd name="connsiteX3" fmla="*/ 1538049 w 1724025"/>
              <a:gd name="connsiteY3" fmla="*/ 160973 h 219075"/>
              <a:gd name="connsiteX4" fmla="*/ 1498044 w 1724025"/>
              <a:gd name="connsiteY4" fmla="*/ 148590 h 219075"/>
              <a:gd name="connsiteX5" fmla="*/ 1467564 w 1724025"/>
              <a:gd name="connsiteY5" fmla="*/ 148590 h 219075"/>
              <a:gd name="connsiteX6" fmla="*/ 1403747 w 1724025"/>
              <a:gd name="connsiteY6" fmla="*/ 162878 h 219075"/>
              <a:gd name="connsiteX7" fmla="*/ 1396127 w 1724025"/>
              <a:gd name="connsiteY7" fmla="*/ 179070 h 219075"/>
              <a:gd name="connsiteX8" fmla="*/ 1352312 w 1724025"/>
              <a:gd name="connsiteY8" fmla="*/ 222885 h 219075"/>
              <a:gd name="connsiteX9" fmla="*/ 1298972 w 1724025"/>
              <a:gd name="connsiteY9" fmla="*/ 223837 h 219075"/>
              <a:gd name="connsiteX10" fmla="*/ 408384 w 1724025"/>
              <a:gd name="connsiteY10" fmla="*/ 223837 h 219075"/>
              <a:gd name="connsiteX11" fmla="*/ 382667 w 1724025"/>
              <a:gd name="connsiteY11" fmla="*/ 222885 h 219075"/>
              <a:gd name="connsiteX12" fmla="*/ 338852 w 1724025"/>
              <a:gd name="connsiteY12" fmla="*/ 179070 h 219075"/>
              <a:gd name="connsiteX13" fmla="*/ 331232 w 1724025"/>
              <a:gd name="connsiteY13" fmla="*/ 162878 h 219075"/>
              <a:gd name="connsiteX14" fmla="*/ 267414 w 1724025"/>
              <a:gd name="connsiteY14" fmla="*/ 148590 h 219075"/>
              <a:gd name="connsiteX15" fmla="*/ 236934 w 1724025"/>
              <a:gd name="connsiteY15" fmla="*/ 153353 h 219075"/>
              <a:gd name="connsiteX16" fmla="*/ 41672 w 1724025"/>
              <a:gd name="connsiteY16" fmla="*/ 160973 h 219075"/>
              <a:gd name="connsiteX17" fmla="*/ 714 w 1724025"/>
              <a:gd name="connsiteY17" fmla="*/ 126682 h 219075"/>
              <a:gd name="connsiteX18" fmla="*/ 3572 w 1724025"/>
              <a:gd name="connsiteY18" fmla="*/ 80963 h 219075"/>
              <a:gd name="connsiteX19" fmla="*/ 26432 w 1724025"/>
              <a:gd name="connsiteY19" fmla="*/ 62865 h 219075"/>
              <a:gd name="connsiteX20" fmla="*/ 211217 w 1724025"/>
              <a:gd name="connsiteY20" fmla="*/ 63817 h 219075"/>
              <a:gd name="connsiteX21" fmla="*/ 327422 w 1724025"/>
              <a:gd name="connsiteY21" fmla="*/ 63817 h 219075"/>
              <a:gd name="connsiteX22" fmla="*/ 335042 w 1724025"/>
              <a:gd name="connsiteY22" fmla="*/ 51435 h 219075"/>
              <a:gd name="connsiteX23" fmla="*/ 397907 w 1724025"/>
              <a:gd name="connsiteY23" fmla="*/ 0 h 219075"/>
              <a:gd name="connsiteX24" fmla="*/ 1334214 w 1724025"/>
              <a:gd name="connsiteY24" fmla="*/ 0 h 219075"/>
              <a:gd name="connsiteX25" fmla="*/ 1393269 w 1724025"/>
              <a:gd name="connsiteY25" fmla="*/ 52388 h 219075"/>
              <a:gd name="connsiteX26" fmla="*/ 1400889 w 1724025"/>
              <a:gd name="connsiteY26" fmla="*/ 63817 h 219075"/>
              <a:gd name="connsiteX27" fmla="*/ 1521857 w 1724025"/>
              <a:gd name="connsiteY27" fmla="*/ 62865 h 219075"/>
              <a:gd name="connsiteX28" fmla="*/ 1545669 w 1724025"/>
              <a:gd name="connsiteY28" fmla="*/ 60007 h 219075"/>
              <a:gd name="connsiteX29" fmla="*/ 1544717 w 1724025"/>
              <a:gd name="connsiteY29" fmla="*/ 60007 h 219075"/>
              <a:gd name="connsiteX30" fmla="*/ 1660922 w 1724025"/>
              <a:gd name="connsiteY30" fmla="*/ 61913 h 219075"/>
              <a:gd name="connsiteX31" fmla="*/ 1708547 w 1724025"/>
              <a:gd name="connsiteY31" fmla="*/ 62865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724025" h="219075">
                <a:moveTo>
                  <a:pt x="1708547" y="62865"/>
                </a:moveTo>
                <a:cubicBezTo>
                  <a:pt x="1733312" y="79057"/>
                  <a:pt x="1733312" y="120967"/>
                  <a:pt x="1722834" y="143828"/>
                </a:cubicBezTo>
                <a:cubicBezTo>
                  <a:pt x="1717119" y="156210"/>
                  <a:pt x="1695212" y="161925"/>
                  <a:pt x="1680924" y="160973"/>
                </a:cubicBezTo>
                <a:cubicBezTo>
                  <a:pt x="1633299" y="160973"/>
                  <a:pt x="1585674" y="160973"/>
                  <a:pt x="1538049" y="160973"/>
                </a:cubicBezTo>
                <a:cubicBezTo>
                  <a:pt x="1524714" y="160973"/>
                  <a:pt x="1511380" y="150495"/>
                  <a:pt x="1498044" y="148590"/>
                </a:cubicBezTo>
                <a:cubicBezTo>
                  <a:pt x="1487567" y="144780"/>
                  <a:pt x="1478042" y="144780"/>
                  <a:pt x="1467564" y="148590"/>
                </a:cubicBezTo>
                <a:cubicBezTo>
                  <a:pt x="1445657" y="146685"/>
                  <a:pt x="1423749" y="154305"/>
                  <a:pt x="1403747" y="162878"/>
                </a:cubicBezTo>
                <a:cubicBezTo>
                  <a:pt x="1395174" y="165735"/>
                  <a:pt x="1398032" y="173355"/>
                  <a:pt x="1396127" y="179070"/>
                </a:cubicBezTo>
                <a:cubicBezTo>
                  <a:pt x="1389459" y="200978"/>
                  <a:pt x="1374219" y="215265"/>
                  <a:pt x="1352312" y="222885"/>
                </a:cubicBezTo>
                <a:cubicBezTo>
                  <a:pt x="1335167" y="226695"/>
                  <a:pt x="1317069" y="223837"/>
                  <a:pt x="1298972" y="223837"/>
                </a:cubicBezTo>
                <a:cubicBezTo>
                  <a:pt x="1001792" y="223837"/>
                  <a:pt x="705564" y="223837"/>
                  <a:pt x="408384" y="223837"/>
                </a:cubicBezTo>
                <a:cubicBezTo>
                  <a:pt x="399812" y="223837"/>
                  <a:pt x="391239" y="224790"/>
                  <a:pt x="382667" y="222885"/>
                </a:cubicBezTo>
                <a:cubicBezTo>
                  <a:pt x="358854" y="218123"/>
                  <a:pt x="344567" y="202883"/>
                  <a:pt x="338852" y="179070"/>
                </a:cubicBezTo>
                <a:cubicBezTo>
                  <a:pt x="336947" y="173355"/>
                  <a:pt x="339804" y="165735"/>
                  <a:pt x="331232" y="162878"/>
                </a:cubicBezTo>
                <a:cubicBezTo>
                  <a:pt x="310277" y="160020"/>
                  <a:pt x="289322" y="146685"/>
                  <a:pt x="267414" y="148590"/>
                </a:cubicBezTo>
                <a:cubicBezTo>
                  <a:pt x="256937" y="144780"/>
                  <a:pt x="247412" y="150495"/>
                  <a:pt x="236934" y="153353"/>
                </a:cubicBezTo>
                <a:cubicBezTo>
                  <a:pt x="175974" y="167640"/>
                  <a:pt x="103584" y="159067"/>
                  <a:pt x="41672" y="160973"/>
                </a:cubicBezTo>
                <a:cubicBezTo>
                  <a:pt x="17859" y="161925"/>
                  <a:pt x="1667" y="150495"/>
                  <a:pt x="714" y="126682"/>
                </a:cubicBezTo>
                <a:cubicBezTo>
                  <a:pt x="714" y="111442"/>
                  <a:pt x="-2143" y="96203"/>
                  <a:pt x="3572" y="80963"/>
                </a:cubicBezTo>
                <a:cubicBezTo>
                  <a:pt x="6429" y="70485"/>
                  <a:pt x="16907" y="65723"/>
                  <a:pt x="26432" y="62865"/>
                </a:cubicBezTo>
                <a:cubicBezTo>
                  <a:pt x="84534" y="60960"/>
                  <a:pt x="153114" y="60007"/>
                  <a:pt x="211217" y="63817"/>
                </a:cubicBezTo>
                <a:cubicBezTo>
                  <a:pt x="250269" y="80010"/>
                  <a:pt x="288369" y="75248"/>
                  <a:pt x="327422" y="63817"/>
                </a:cubicBezTo>
                <a:cubicBezTo>
                  <a:pt x="332184" y="61913"/>
                  <a:pt x="334089" y="57150"/>
                  <a:pt x="335042" y="51435"/>
                </a:cubicBezTo>
                <a:cubicBezTo>
                  <a:pt x="342662" y="14288"/>
                  <a:pt x="359807" y="0"/>
                  <a:pt x="397907" y="0"/>
                </a:cubicBezTo>
                <a:cubicBezTo>
                  <a:pt x="710327" y="0"/>
                  <a:pt x="1021794" y="0"/>
                  <a:pt x="1334214" y="0"/>
                </a:cubicBezTo>
                <a:cubicBezTo>
                  <a:pt x="1369457" y="0"/>
                  <a:pt x="1388507" y="17145"/>
                  <a:pt x="1393269" y="52388"/>
                </a:cubicBezTo>
                <a:cubicBezTo>
                  <a:pt x="1394222" y="58103"/>
                  <a:pt x="1394222" y="61913"/>
                  <a:pt x="1400889" y="63817"/>
                </a:cubicBezTo>
                <a:cubicBezTo>
                  <a:pt x="1441847" y="75248"/>
                  <a:pt x="1481852" y="80963"/>
                  <a:pt x="1521857" y="62865"/>
                </a:cubicBezTo>
                <a:cubicBezTo>
                  <a:pt x="1529477" y="60960"/>
                  <a:pt x="1538049" y="63817"/>
                  <a:pt x="1545669" y="60007"/>
                </a:cubicBezTo>
                <a:lnTo>
                  <a:pt x="1544717" y="60007"/>
                </a:lnTo>
                <a:cubicBezTo>
                  <a:pt x="1582817" y="64770"/>
                  <a:pt x="1621869" y="60960"/>
                  <a:pt x="1660922" y="61913"/>
                </a:cubicBezTo>
                <a:cubicBezTo>
                  <a:pt x="1674257" y="62865"/>
                  <a:pt x="1696164" y="60960"/>
                  <a:pt x="1708547" y="62865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66A4824-C2B5-4DE7-9D20-B5B96CEEC676}"/>
              </a:ext>
            </a:extLst>
          </p:cNvPr>
          <p:cNvSpPr/>
          <p:nvPr/>
        </p:nvSpPr>
        <p:spPr>
          <a:xfrm>
            <a:off x="0" y="4371975"/>
            <a:ext cx="12191852" cy="24860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11890A1C-3EF2-4A71-B080-5425A8A39906}"/>
              </a:ext>
            </a:extLst>
          </p:cNvPr>
          <p:cNvSpPr/>
          <p:nvPr/>
        </p:nvSpPr>
        <p:spPr>
          <a:xfrm rot="1527593">
            <a:off x="10724366" y="1979522"/>
            <a:ext cx="1301529" cy="1066826"/>
          </a:xfrm>
          <a:custGeom>
            <a:avLst/>
            <a:gdLst>
              <a:gd name="connsiteX0" fmla="*/ 1169670 w 1162050"/>
              <a:gd name="connsiteY0" fmla="*/ 316230 h 952500"/>
              <a:gd name="connsiteX1" fmla="*/ 853440 w 1162050"/>
              <a:gd name="connsiteY1" fmla="*/ 0 h 952500"/>
              <a:gd name="connsiteX2" fmla="*/ 687705 w 1162050"/>
              <a:gd name="connsiteY2" fmla="*/ 46672 h 952500"/>
              <a:gd name="connsiteX3" fmla="*/ 537210 w 1162050"/>
              <a:gd name="connsiteY3" fmla="*/ 0 h 952500"/>
              <a:gd name="connsiteX4" fmla="*/ 312420 w 1162050"/>
              <a:gd name="connsiteY4" fmla="*/ 124777 h 952500"/>
              <a:gd name="connsiteX5" fmla="*/ 229552 w 1162050"/>
              <a:gd name="connsiteY5" fmla="*/ 109538 h 952500"/>
              <a:gd name="connsiteX6" fmla="*/ 0 w 1162050"/>
              <a:gd name="connsiteY6" fmla="*/ 339090 h 952500"/>
              <a:gd name="connsiteX7" fmla="*/ 229552 w 1162050"/>
              <a:gd name="connsiteY7" fmla="*/ 568643 h 952500"/>
              <a:gd name="connsiteX8" fmla="*/ 242888 w 1162050"/>
              <a:gd name="connsiteY8" fmla="*/ 568643 h 952500"/>
              <a:gd name="connsiteX9" fmla="*/ 220980 w 1162050"/>
              <a:gd name="connsiteY9" fmla="*/ 911543 h 952500"/>
              <a:gd name="connsiteX10" fmla="*/ 270510 w 1162050"/>
              <a:gd name="connsiteY10" fmla="*/ 958215 h 952500"/>
              <a:gd name="connsiteX11" fmla="*/ 699135 w 1162050"/>
              <a:gd name="connsiteY11" fmla="*/ 934403 h 952500"/>
              <a:gd name="connsiteX12" fmla="*/ 741997 w 1162050"/>
              <a:gd name="connsiteY12" fmla="*/ 937260 h 952500"/>
              <a:gd name="connsiteX13" fmla="*/ 765810 w 1162050"/>
              <a:gd name="connsiteY13" fmla="*/ 943928 h 952500"/>
              <a:gd name="connsiteX14" fmla="*/ 771525 w 1162050"/>
              <a:gd name="connsiteY14" fmla="*/ 943928 h 952500"/>
              <a:gd name="connsiteX15" fmla="*/ 849630 w 1162050"/>
              <a:gd name="connsiteY15" fmla="*/ 959168 h 952500"/>
              <a:gd name="connsiteX16" fmla="*/ 898207 w 1162050"/>
              <a:gd name="connsiteY16" fmla="*/ 911543 h 952500"/>
              <a:gd name="connsiteX17" fmla="*/ 878205 w 1162050"/>
              <a:gd name="connsiteY17" fmla="*/ 632460 h 952500"/>
              <a:gd name="connsiteX18" fmla="*/ 1169670 w 1162050"/>
              <a:gd name="connsiteY18" fmla="*/ 31623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2050" h="952500">
                <a:moveTo>
                  <a:pt x="1169670" y="316230"/>
                </a:moveTo>
                <a:cubicBezTo>
                  <a:pt x="1169670" y="141922"/>
                  <a:pt x="1027747" y="0"/>
                  <a:pt x="853440" y="0"/>
                </a:cubicBezTo>
                <a:cubicBezTo>
                  <a:pt x="792480" y="0"/>
                  <a:pt x="736282" y="17145"/>
                  <a:pt x="687705" y="46672"/>
                </a:cubicBezTo>
                <a:cubicBezTo>
                  <a:pt x="644843" y="17145"/>
                  <a:pt x="593407" y="0"/>
                  <a:pt x="537210" y="0"/>
                </a:cubicBezTo>
                <a:cubicBezTo>
                  <a:pt x="442913" y="0"/>
                  <a:pt x="360045" y="49530"/>
                  <a:pt x="312420" y="124777"/>
                </a:cubicBezTo>
                <a:cubicBezTo>
                  <a:pt x="286702" y="114300"/>
                  <a:pt x="258127" y="109538"/>
                  <a:pt x="229552" y="109538"/>
                </a:cubicBezTo>
                <a:cubicBezTo>
                  <a:pt x="102870" y="109538"/>
                  <a:pt x="0" y="212408"/>
                  <a:pt x="0" y="339090"/>
                </a:cubicBezTo>
                <a:cubicBezTo>
                  <a:pt x="0" y="465773"/>
                  <a:pt x="102870" y="568643"/>
                  <a:pt x="229552" y="568643"/>
                </a:cubicBezTo>
                <a:cubicBezTo>
                  <a:pt x="234315" y="568643"/>
                  <a:pt x="238125" y="568643"/>
                  <a:pt x="242888" y="568643"/>
                </a:cubicBezTo>
                <a:cubicBezTo>
                  <a:pt x="234315" y="682943"/>
                  <a:pt x="227647" y="797243"/>
                  <a:pt x="220980" y="911543"/>
                </a:cubicBezTo>
                <a:cubicBezTo>
                  <a:pt x="218122" y="958215"/>
                  <a:pt x="226695" y="965835"/>
                  <a:pt x="270510" y="958215"/>
                </a:cubicBezTo>
                <a:cubicBezTo>
                  <a:pt x="412432" y="933450"/>
                  <a:pt x="555307" y="915353"/>
                  <a:pt x="699135" y="934403"/>
                </a:cubicBezTo>
                <a:cubicBezTo>
                  <a:pt x="713422" y="933450"/>
                  <a:pt x="727710" y="934403"/>
                  <a:pt x="741997" y="937260"/>
                </a:cubicBezTo>
                <a:cubicBezTo>
                  <a:pt x="750570" y="939165"/>
                  <a:pt x="759142" y="941070"/>
                  <a:pt x="765810" y="943928"/>
                </a:cubicBezTo>
                <a:cubicBezTo>
                  <a:pt x="767715" y="943928"/>
                  <a:pt x="769620" y="943928"/>
                  <a:pt x="771525" y="943928"/>
                </a:cubicBezTo>
                <a:cubicBezTo>
                  <a:pt x="797242" y="950595"/>
                  <a:pt x="822960" y="957262"/>
                  <a:pt x="849630" y="959168"/>
                </a:cubicBezTo>
                <a:cubicBezTo>
                  <a:pt x="893445" y="962025"/>
                  <a:pt x="901065" y="958215"/>
                  <a:pt x="898207" y="911543"/>
                </a:cubicBezTo>
                <a:cubicBezTo>
                  <a:pt x="891540" y="818198"/>
                  <a:pt x="885825" y="725805"/>
                  <a:pt x="878205" y="632460"/>
                </a:cubicBezTo>
                <a:cubicBezTo>
                  <a:pt x="1041082" y="618173"/>
                  <a:pt x="1169670" y="481965"/>
                  <a:pt x="1169670" y="31623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0B33006F-9E85-49B1-9543-7807AD385C8D}"/>
              </a:ext>
            </a:extLst>
          </p:cNvPr>
          <p:cNvSpPr/>
          <p:nvPr/>
        </p:nvSpPr>
        <p:spPr>
          <a:xfrm>
            <a:off x="8839953" y="295063"/>
            <a:ext cx="2102606" cy="1104418"/>
          </a:xfrm>
          <a:custGeom>
            <a:avLst/>
            <a:gdLst>
              <a:gd name="connsiteX0" fmla="*/ 46837 w 2024361"/>
              <a:gd name="connsiteY0" fmla="*/ 969645 h 1063319"/>
              <a:gd name="connsiteX1" fmla="*/ 1977524 w 2024361"/>
              <a:gd name="connsiteY1" fmla="*/ 969645 h 1063319"/>
              <a:gd name="connsiteX2" fmla="*/ 2024361 w 2024361"/>
              <a:gd name="connsiteY2" fmla="*/ 1016482 h 1063319"/>
              <a:gd name="connsiteX3" fmla="*/ 1977524 w 2024361"/>
              <a:gd name="connsiteY3" fmla="*/ 1063319 h 1063319"/>
              <a:gd name="connsiteX4" fmla="*/ 46837 w 2024361"/>
              <a:gd name="connsiteY4" fmla="*/ 1063319 h 1063319"/>
              <a:gd name="connsiteX5" fmla="*/ 0 w 2024361"/>
              <a:gd name="connsiteY5" fmla="*/ 1016482 h 1063319"/>
              <a:gd name="connsiteX6" fmla="*/ 46837 w 2024361"/>
              <a:gd name="connsiteY6" fmla="*/ 969645 h 1063319"/>
              <a:gd name="connsiteX7" fmla="*/ 902931 w 2024361"/>
              <a:gd name="connsiteY7" fmla="*/ 0 h 1063319"/>
              <a:gd name="connsiteX8" fmla="*/ 1107028 w 2024361"/>
              <a:gd name="connsiteY8" fmla="*/ 0 h 1063319"/>
              <a:gd name="connsiteX9" fmla="*/ 1174137 w 2024361"/>
              <a:gd name="connsiteY9" fmla="*/ 67109 h 1063319"/>
              <a:gd name="connsiteX10" fmla="*/ 1174137 w 2024361"/>
              <a:gd name="connsiteY10" fmla="*/ 87756 h 1063319"/>
              <a:gd name="connsiteX11" fmla="*/ 1107028 w 2024361"/>
              <a:gd name="connsiteY11" fmla="*/ 154865 h 1063319"/>
              <a:gd name="connsiteX12" fmla="*/ 1093042 w 2024361"/>
              <a:gd name="connsiteY12" fmla="*/ 154865 h 1063319"/>
              <a:gd name="connsiteX13" fmla="*/ 1093042 w 2024361"/>
              <a:gd name="connsiteY13" fmla="*/ 226671 h 1063319"/>
              <a:gd name="connsiteX14" fmla="*/ 1124230 w 2024361"/>
              <a:gd name="connsiteY14" fmla="*/ 227657 h 1063319"/>
              <a:gd name="connsiteX15" fmla="*/ 1535959 w 2024361"/>
              <a:gd name="connsiteY15" fmla="*/ 359320 h 1063319"/>
              <a:gd name="connsiteX16" fmla="*/ 1955449 w 2024361"/>
              <a:gd name="connsiteY16" fmla="*/ 899670 h 1063319"/>
              <a:gd name="connsiteX17" fmla="*/ 1959031 w 2024361"/>
              <a:gd name="connsiteY17" fmla="*/ 914250 h 1063319"/>
              <a:gd name="connsiteX18" fmla="*/ 65332 w 2024361"/>
              <a:gd name="connsiteY18" fmla="*/ 914250 h 1063319"/>
              <a:gd name="connsiteX19" fmla="*/ 73185 w 2024361"/>
              <a:gd name="connsiteY19" fmla="*/ 887918 h 1063319"/>
              <a:gd name="connsiteX20" fmla="*/ 474022 w 2024361"/>
              <a:gd name="connsiteY20" fmla="*/ 359305 h 1063319"/>
              <a:gd name="connsiteX21" fmla="*/ 835976 w 2024361"/>
              <a:gd name="connsiteY21" fmla="*/ 235471 h 1063319"/>
              <a:gd name="connsiteX22" fmla="*/ 916917 w 2024361"/>
              <a:gd name="connsiteY22" fmla="*/ 228413 h 1063319"/>
              <a:gd name="connsiteX23" fmla="*/ 916917 w 2024361"/>
              <a:gd name="connsiteY23" fmla="*/ 154865 h 1063319"/>
              <a:gd name="connsiteX24" fmla="*/ 902931 w 2024361"/>
              <a:gd name="connsiteY24" fmla="*/ 154865 h 1063319"/>
              <a:gd name="connsiteX25" fmla="*/ 835822 w 2024361"/>
              <a:gd name="connsiteY25" fmla="*/ 87756 h 1063319"/>
              <a:gd name="connsiteX26" fmla="*/ 835822 w 2024361"/>
              <a:gd name="connsiteY26" fmla="*/ 67109 h 1063319"/>
              <a:gd name="connsiteX27" fmla="*/ 902931 w 2024361"/>
              <a:gd name="connsiteY27" fmla="*/ 0 h 1063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024361" h="1063319">
                <a:moveTo>
                  <a:pt x="46837" y="969645"/>
                </a:moveTo>
                <a:lnTo>
                  <a:pt x="1977524" y="969645"/>
                </a:lnTo>
                <a:cubicBezTo>
                  <a:pt x="2003391" y="969645"/>
                  <a:pt x="2024361" y="990615"/>
                  <a:pt x="2024361" y="1016482"/>
                </a:cubicBezTo>
                <a:cubicBezTo>
                  <a:pt x="2024361" y="1042349"/>
                  <a:pt x="2003391" y="1063319"/>
                  <a:pt x="1977524" y="1063319"/>
                </a:cubicBezTo>
                <a:lnTo>
                  <a:pt x="46837" y="1063319"/>
                </a:lnTo>
                <a:cubicBezTo>
                  <a:pt x="20970" y="1063319"/>
                  <a:pt x="0" y="1042349"/>
                  <a:pt x="0" y="1016482"/>
                </a:cubicBezTo>
                <a:cubicBezTo>
                  <a:pt x="0" y="990615"/>
                  <a:pt x="20970" y="969645"/>
                  <a:pt x="46837" y="969645"/>
                </a:cubicBezTo>
                <a:close/>
                <a:moveTo>
                  <a:pt x="902931" y="0"/>
                </a:moveTo>
                <a:lnTo>
                  <a:pt x="1107028" y="0"/>
                </a:lnTo>
                <a:cubicBezTo>
                  <a:pt x="1144091" y="0"/>
                  <a:pt x="1174137" y="30046"/>
                  <a:pt x="1174137" y="67109"/>
                </a:cubicBezTo>
                <a:lnTo>
                  <a:pt x="1174137" y="87756"/>
                </a:lnTo>
                <a:cubicBezTo>
                  <a:pt x="1174137" y="124819"/>
                  <a:pt x="1144091" y="154865"/>
                  <a:pt x="1107028" y="154865"/>
                </a:cubicBezTo>
                <a:lnTo>
                  <a:pt x="1093042" y="154865"/>
                </a:lnTo>
                <a:lnTo>
                  <a:pt x="1093042" y="226671"/>
                </a:lnTo>
                <a:lnTo>
                  <a:pt x="1124230" y="227657"/>
                </a:lnTo>
                <a:cubicBezTo>
                  <a:pt x="1270157" y="241304"/>
                  <a:pt x="1414232" y="282847"/>
                  <a:pt x="1535959" y="359320"/>
                </a:cubicBezTo>
                <a:cubicBezTo>
                  <a:pt x="1738838" y="486775"/>
                  <a:pt x="1884893" y="679811"/>
                  <a:pt x="1955449" y="899670"/>
                </a:cubicBezTo>
                <a:lnTo>
                  <a:pt x="1959031" y="914250"/>
                </a:lnTo>
                <a:lnTo>
                  <a:pt x="65332" y="914250"/>
                </a:lnTo>
                <a:lnTo>
                  <a:pt x="73185" y="887918"/>
                </a:lnTo>
                <a:cubicBezTo>
                  <a:pt x="158267" y="658940"/>
                  <a:pt x="315388" y="458958"/>
                  <a:pt x="474022" y="359305"/>
                </a:cubicBezTo>
                <a:cubicBezTo>
                  <a:pt x="569202" y="299514"/>
                  <a:pt x="696685" y="255890"/>
                  <a:pt x="835976" y="235471"/>
                </a:cubicBezTo>
                <a:lnTo>
                  <a:pt x="916917" y="228413"/>
                </a:lnTo>
                <a:lnTo>
                  <a:pt x="916917" y="154865"/>
                </a:lnTo>
                <a:lnTo>
                  <a:pt x="902931" y="154865"/>
                </a:lnTo>
                <a:cubicBezTo>
                  <a:pt x="865868" y="154865"/>
                  <a:pt x="835822" y="124819"/>
                  <a:pt x="835822" y="87756"/>
                </a:cubicBezTo>
                <a:lnTo>
                  <a:pt x="835822" y="67109"/>
                </a:lnTo>
                <a:cubicBezTo>
                  <a:pt x="835822" y="30046"/>
                  <a:pt x="865868" y="0"/>
                  <a:pt x="902931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88A094A-5DC6-4D04-813B-D0198039EDE6}"/>
              </a:ext>
            </a:extLst>
          </p:cNvPr>
          <p:cNvSpPr/>
          <p:nvPr/>
        </p:nvSpPr>
        <p:spPr>
          <a:xfrm rot="19901219">
            <a:off x="1263062" y="2834151"/>
            <a:ext cx="187146" cy="1195958"/>
          </a:xfrm>
          <a:custGeom>
            <a:avLst/>
            <a:gdLst>
              <a:gd name="connsiteX0" fmla="*/ 42360 w 283914"/>
              <a:gd name="connsiteY0" fmla="*/ 0 h 1814359"/>
              <a:gd name="connsiteX1" fmla="*/ 54179 w 283914"/>
              <a:gd name="connsiteY1" fmla="*/ 4263 h 1814359"/>
              <a:gd name="connsiteX2" fmla="*/ 58533 w 283914"/>
              <a:gd name="connsiteY2" fmla="*/ 13419 h 1814359"/>
              <a:gd name="connsiteX3" fmla="*/ 58533 w 283914"/>
              <a:gd name="connsiteY3" fmla="*/ 386942 h 1814359"/>
              <a:gd name="connsiteX4" fmla="*/ 76160 w 283914"/>
              <a:gd name="connsiteY4" fmla="*/ 402293 h 1814359"/>
              <a:gd name="connsiteX5" fmla="*/ 93787 w 283914"/>
              <a:gd name="connsiteY5" fmla="*/ 386942 h 1814359"/>
              <a:gd name="connsiteX6" fmla="*/ 93787 w 283914"/>
              <a:gd name="connsiteY6" fmla="*/ 14507 h 1814359"/>
              <a:gd name="connsiteX7" fmla="*/ 98658 w 283914"/>
              <a:gd name="connsiteY7" fmla="*/ 4263 h 1814359"/>
              <a:gd name="connsiteX8" fmla="*/ 110477 w 283914"/>
              <a:gd name="connsiteY8" fmla="*/ 0 h 1814359"/>
              <a:gd name="connsiteX9" fmla="*/ 122295 w 283914"/>
              <a:gd name="connsiteY9" fmla="*/ 4263 h 1814359"/>
              <a:gd name="connsiteX10" fmla="*/ 126028 w 283914"/>
              <a:gd name="connsiteY10" fmla="*/ 12112 h 1814359"/>
              <a:gd name="connsiteX11" fmla="*/ 126027 w 283914"/>
              <a:gd name="connsiteY11" fmla="*/ 386789 h 1814359"/>
              <a:gd name="connsiteX12" fmla="*/ 143654 w 283914"/>
              <a:gd name="connsiteY12" fmla="*/ 402141 h 1814359"/>
              <a:gd name="connsiteX13" fmla="*/ 161281 w 283914"/>
              <a:gd name="connsiteY13" fmla="*/ 386789 h 1814359"/>
              <a:gd name="connsiteX14" fmla="*/ 161281 w 283914"/>
              <a:gd name="connsiteY14" fmla="*/ 12671 h 1814359"/>
              <a:gd name="connsiteX15" fmla="*/ 165280 w 283914"/>
              <a:gd name="connsiteY15" fmla="*/ 4263 h 1814359"/>
              <a:gd name="connsiteX16" fmla="*/ 177098 w 283914"/>
              <a:gd name="connsiteY16" fmla="*/ 0 h 1814359"/>
              <a:gd name="connsiteX17" fmla="*/ 188917 w 283914"/>
              <a:gd name="connsiteY17" fmla="*/ 4263 h 1814359"/>
              <a:gd name="connsiteX18" fmla="*/ 193523 w 283914"/>
              <a:gd name="connsiteY18" fmla="*/ 13949 h 1814359"/>
              <a:gd name="connsiteX19" fmla="*/ 193523 w 283914"/>
              <a:gd name="connsiteY19" fmla="*/ 383300 h 1814359"/>
              <a:gd name="connsiteX20" fmla="*/ 211150 w 283914"/>
              <a:gd name="connsiteY20" fmla="*/ 398651 h 1814359"/>
              <a:gd name="connsiteX21" fmla="*/ 228777 w 283914"/>
              <a:gd name="connsiteY21" fmla="*/ 383300 h 1814359"/>
              <a:gd name="connsiteX22" fmla="*/ 228777 w 283914"/>
              <a:gd name="connsiteY22" fmla="*/ 13976 h 1814359"/>
              <a:gd name="connsiteX23" fmla="*/ 233396 w 283914"/>
              <a:gd name="connsiteY23" fmla="*/ 4263 h 1814359"/>
              <a:gd name="connsiteX24" fmla="*/ 245215 w 283914"/>
              <a:gd name="connsiteY24" fmla="*/ 0 h 1814359"/>
              <a:gd name="connsiteX25" fmla="*/ 261928 w 283914"/>
              <a:gd name="connsiteY25" fmla="*/ 14556 h 1814359"/>
              <a:gd name="connsiteX26" fmla="*/ 283914 w 283914"/>
              <a:gd name="connsiteY26" fmla="*/ 553277 h 1814359"/>
              <a:gd name="connsiteX27" fmla="*/ 181505 w 283914"/>
              <a:gd name="connsiteY27" fmla="*/ 706175 h 1814359"/>
              <a:gd name="connsiteX28" fmla="*/ 181723 w 283914"/>
              <a:gd name="connsiteY28" fmla="*/ 706175 h 1814359"/>
              <a:gd name="connsiteX29" fmla="*/ 202579 w 283914"/>
              <a:gd name="connsiteY29" fmla="*/ 1752609 h 1814359"/>
              <a:gd name="connsiteX30" fmla="*/ 202348 w 283914"/>
              <a:gd name="connsiteY30" fmla="*/ 1752609 h 1814359"/>
              <a:gd name="connsiteX31" fmla="*/ 202579 w 283914"/>
              <a:gd name="connsiteY31" fmla="*/ 1753752 h 1814359"/>
              <a:gd name="connsiteX32" fmla="*/ 141972 w 283914"/>
              <a:gd name="connsiteY32" fmla="*/ 1814359 h 1814359"/>
              <a:gd name="connsiteX33" fmla="*/ 81365 w 283914"/>
              <a:gd name="connsiteY33" fmla="*/ 1753752 h 1814359"/>
              <a:gd name="connsiteX34" fmla="*/ 81596 w 283914"/>
              <a:gd name="connsiteY34" fmla="*/ 1752609 h 1814359"/>
              <a:gd name="connsiteX35" fmla="*/ 81365 w 283914"/>
              <a:gd name="connsiteY35" fmla="*/ 1752609 h 1814359"/>
              <a:gd name="connsiteX36" fmla="*/ 102221 w 283914"/>
              <a:gd name="connsiteY36" fmla="*/ 706175 h 1814359"/>
              <a:gd name="connsiteX37" fmla="*/ 102440 w 283914"/>
              <a:gd name="connsiteY37" fmla="*/ 706175 h 1814359"/>
              <a:gd name="connsiteX38" fmla="*/ 32 w 283914"/>
              <a:gd name="connsiteY38" fmla="*/ 553277 h 1814359"/>
              <a:gd name="connsiteX39" fmla="*/ 25647 w 283914"/>
              <a:gd name="connsiteY39" fmla="*/ 14556 h 1814359"/>
              <a:gd name="connsiteX40" fmla="*/ 42360 w 283914"/>
              <a:gd name="connsiteY40" fmla="*/ 0 h 181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83914" h="1814359">
                <a:moveTo>
                  <a:pt x="42360" y="0"/>
                </a:moveTo>
                <a:cubicBezTo>
                  <a:pt x="46976" y="0"/>
                  <a:pt x="51154" y="1630"/>
                  <a:pt x="54179" y="4263"/>
                </a:cubicBezTo>
                <a:lnTo>
                  <a:pt x="58533" y="13419"/>
                </a:lnTo>
                <a:cubicBezTo>
                  <a:pt x="58533" y="137926"/>
                  <a:pt x="58533" y="262434"/>
                  <a:pt x="58533" y="386942"/>
                </a:cubicBezTo>
                <a:cubicBezTo>
                  <a:pt x="58533" y="395420"/>
                  <a:pt x="66424" y="402293"/>
                  <a:pt x="76160" y="402293"/>
                </a:cubicBezTo>
                <a:cubicBezTo>
                  <a:pt x="85895" y="402293"/>
                  <a:pt x="93787" y="395420"/>
                  <a:pt x="93787" y="386942"/>
                </a:cubicBezTo>
                <a:lnTo>
                  <a:pt x="93787" y="14507"/>
                </a:lnTo>
                <a:lnTo>
                  <a:pt x="98658" y="4263"/>
                </a:lnTo>
                <a:cubicBezTo>
                  <a:pt x="101683" y="1630"/>
                  <a:pt x="105861" y="0"/>
                  <a:pt x="110477" y="0"/>
                </a:cubicBezTo>
                <a:cubicBezTo>
                  <a:pt x="115092" y="0"/>
                  <a:pt x="119271" y="1630"/>
                  <a:pt x="122295" y="4263"/>
                </a:cubicBezTo>
                <a:lnTo>
                  <a:pt x="126028" y="12112"/>
                </a:lnTo>
                <a:cubicBezTo>
                  <a:pt x="126028" y="137004"/>
                  <a:pt x="126027" y="261897"/>
                  <a:pt x="126027" y="386789"/>
                </a:cubicBezTo>
                <a:cubicBezTo>
                  <a:pt x="126027" y="395267"/>
                  <a:pt x="133919" y="402141"/>
                  <a:pt x="143654" y="402141"/>
                </a:cubicBezTo>
                <a:cubicBezTo>
                  <a:pt x="153389" y="402141"/>
                  <a:pt x="161281" y="395267"/>
                  <a:pt x="161281" y="386789"/>
                </a:cubicBezTo>
                <a:lnTo>
                  <a:pt x="161281" y="12671"/>
                </a:lnTo>
                <a:lnTo>
                  <a:pt x="165280" y="4263"/>
                </a:lnTo>
                <a:cubicBezTo>
                  <a:pt x="168305" y="1630"/>
                  <a:pt x="172483" y="0"/>
                  <a:pt x="177098" y="0"/>
                </a:cubicBezTo>
                <a:cubicBezTo>
                  <a:pt x="181714" y="0"/>
                  <a:pt x="185892" y="1630"/>
                  <a:pt x="188917" y="4263"/>
                </a:cubicBezTo>
                <a:lnTo>
                  <a:pt x="193523" y="13949"/>
                </a:lnTo>
                <a:cubicBezTo>
                  <a:pt x="193523" y="137066"/>
                  <a:pt x="193523" y="260183"/>
                  <a:pt x="193523" y="383300"/>
                </a:cubicBezTo>
                <a:cubicBezTo>
                  <a:pt x="193523" y="391778"/>
                  <a:pt x="201415" y="398651"/>
                  <a:pt x="211150" y="398651"/>
                </a:cubicBezTo>
                <a:cubicBezTo>
                  <a:pt x="220885" y="398651"/>
                  <a:pt x="228777" y="391778"/>
                  <a:pt x="228777" y="383300"/>
                </a:cubicBezTo>
                <a:lnTo>
                  <a:pt x="228777" y="13976"/>
                </a:lnTo>
                <a:lnTo>
                  <a:pt x="233396" y="4263"/>
                </a:lnTo>
                <a:cubicBezTo>
                  <a:pt x="236421" y="1630"/>
                  <a:pt x="240599" y="0"/>
                  <a:pt x="245215" y="0"/>
                </a:cubicBezTo>
                <a:cubicBezTo>
                  <a:pt x="254446" y="0"/>
                  <a:pt x="261928" y="6517"/>
                  <a:pt x="261928" y="14556"/>
                </a:cubicBezTo>
                <a:lnTo>
                  <a:pt x="283914" y="553277"/>
                </a:lnTo>
                <a:cubicBezTo>
                  <a:pt x="284158" y="583414"/>
                  <a:pt x="215641" y="655209"/>
                  <a:pt x="181505" y="706175"/>
                </a:cubicBezTo>
                <a:lnTo>
                  <a:pt x="181723" y="706175"/>
                </a:lnTo>
                <a:lnTo>
                  <a:pt x="202579" y="1752609"/>
                </a:lnTo>
                <a:lnTo>
                  <a:pt x="202348" y="1752609"/>
                </a:lnTo>
                <a:lnTo>
                  <a:pt x="202579" y="1753752"/>
                </a:lnTo>
                <a:cubicBezTo>
                  <a:pt x="202579" y="1787224"/>
                  <a:pt x="175444" y="1814359"/>
                  <a:pt x="141972" y="1814359"/>
                </a:cubicBezTo>
                <a:cubicBezTo>
                  <a:pt x="108500" y="1814359"/>
                  <a:pt x="81365" y="1787224"/>
                  <a:pt x="81365" y="1753752"/>
                </a:cubicBezTo>
                <a:lnTo>
                  <a:pt x="81596" y="1752609"/>
                </a:lnTo>
                <a:lnTo>
                  <a:pt x="81365" y="1752609"/>
                </a:lnTo>
                <a:lnTo>
                  <a:pt x="102221" y="706175"/>
                </a:lnTo>
                <a:lnTo>
                  <a:pt x="102440" y="706175"/>
                </a:lnTo>
                <a:cubicBezTo>
                  <a:pt x="68304" y="655209"/>
                  <a:pt x="-1708" y="580810"/>
                  <a:pt x="32" y="553277"/>
                </a:cubicBezTo>
                <a:lnTo>
                  <a:pt x="25647" y="14556"/>
                </a:lnTo>
                <a:cubicBezTo>
                  <a:pt x="25647" y="6517"/>
                  <a:pt x="33130" y="0"/>
                  <a:pt x="42360" y="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B8A0CAA7-AF68-4782-9D2C-C75609AF5131}"/>
              </a:ext>
            </a:extLst>
          </p:cNvPr>
          <p:cNvSpPr/>
          <p:nvPr/>
        </p:nvSpPr>
        <p:spPr>
          <a:xfrm rot="892310">
            <a:off x="1367397" y="2680367"/>
            <a:ext cx="135813" cy="1297557"/>
          </a:xfrm>
          <a:custGeom>
            <a:avLst/>
            <a:gdLst>
              <a:gd name="connsiteX0" fmla="*/ 99980 w 206039"/>
              <a:gd name="connsiteY0" fmla="*/ 933584 h 1968492"/>
              <a:gd name="connsiteX1" fmla="*/ 183997 w 206039"/>
              <a:gd name="connsiteY1" fmla="*/ 933584 h 1968492"/>
              <a:gd name="connsiteX2" fmla="*/ 206038 w 206039"/>
              <a:gd name="connsiteY2" fmla="*/ 1910824 h 1968492"/>
              <a:gd name="connsiteX3" fmla="*/ 205795 w 206039"/>
              <a:gd name="connsiteY3" fmla="*/ 1910824 h 1968492"/>
              <a:gd name="connsiteX4" fmla="*/ 206039 w 206039"/>
              <a:gd name="connsiteY4" fmla="*/ 1911892 h 1968492"/>
              <a:gd name="connsiteX5" fmla="*/ 141989 w 206039"/>
              <a:gd name="connsiteY5" fmla="*/ 1968492 h 1968492"/>
              <a:gd name="connsiteX6" fmla="*/ 77939 w 206039"/>
              <a:gd name="connsiteY6" fmla="*/ 1911892 h 1968492"/>
              <a:gd name="connsiteX7" fmla="*/ 78183 w 206039"/>
              <a:gd name="connsiteY7" fmla="*/ 1910824 h 1968492"/>
              <a:gd name="connsiteX8" fmla="*/ 77939 w 206039"/>
              <a:gd name="connsiteY8" fmla="*/ 1910824 h 1968492"/>
              <a:gd name="connsiteX9" fmla="*/ 187276 w 206039"/>
              <a:gd name="connsiteY9" fmla="*/ 0 h 1968492"/>
              <a:gd name="connsiteX10" fmla="*/ 183816 w 206039"/>
              <a:gd name="connsiteY10" fmla="*/ 932812 h 1968492"/>
              <a:gd name="connsiteX11" fmla="*/ 3899 w 206039"/>
              <a:gd name="connsiteY11" fmla="*/ 929933 h 1968492"/>
              <a:gd name="connsiteX12" fmla="*/ 187276 w 206039"/>
              <a:gd name="connsiteY12" fmla="*/ 0 h 1968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6039" h="1968492">
                <a:moveTo>
                  <a:pt x="99980" y="933584"/>
                </a:moveTo>
                <a:lnTo>
                  <a:pt x="183997" y="933584"/>
                </a:lnTo>
                <a:lnTo>
                  <a:pt x="206038" y="1910824"/>
                </a:lnTo>
                <a:lnTo>
                  <a:pt x="205795" y="1910824"/>
                </a:lnTo>
                <a:lnTo>
                  <a:pt x="206039" y="1911892"/>
                </a:lnTo>
                <a:cubicBezTo>
                  <a:pt x="206039" y="1943151"/>
                  <a:pt x="177363" y="1968492"/>
                  <a:pt x="141989" y="1968492"/>
                </a:cubicBezTo>
                <a:cubicBezTo>
                  <a:pt x="106615" y="1968492"/>
                  <a:pt x="77939" y="1943151"/>
                  <a:pt x="77939" y="1911892"/>
                </a:cubicBezTo>
                <a:lnTo>
                  <a:pt x="78183" y="1910824"/>
                </a:lnTo>
                <a:lnTo>
                  <a:pt x="77939" y="1910824"/>
                </a:lnTo>
                <a:close/>
                <a:moveTo>
                  <a:pt x="187276" y="0"/>
                </a:moveTo>
                <a:cubicBezTo>
                  <a:pt x="198810" y="2879"/>
                  <a:pt x="193043" y="587326"/>
                  <a:pt x="183816" y="932812"/>
                </a:cubicBezTo>
                <a:cubicBezTo>
                  <a:pt x="126151" y="931852"/>
                  <a:pt x="58105" y="936651"/>
                  <a:pt x="3899" y="929933"/>
                </a:cubicBezTo>
                <a:cubicBezTo>
                  <a:pt x="-16861" y="524947"/>
                  <a:pt x="45419" y="4798"/>
                  <a:pt x="187276" y="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4F4F042-E481-4884-88C2-4952BE65B8E3}"/>
              </a:ext>
            </a:extLst>
          </p:cNvPr>
          <p:cNvSpPr/>
          <p:nvPr/>
        </p:nvSpPr>
        <p:spPr>
          <a:xfrm rot="1421008">
            <a:off x="9290871" y="1951830"/>
            <a:ext cx="462147" cy="1702532"/>
          </a:xfrm>
          <a:custGeom>
            <a:avLst/>
            <a:gdLst>
              <a:gd name="connsiteX0" fmla="*/ 354423 w 728344"/>
              <a:gd name="connsiteY0" fmla="*/ 2536507 h 2683192"/>
              <a:gd name="connsiteX1" fmla="*/ 331563 w 728344"/>
              <a:gd name="connsiteY1" fmla="*/ 2585085 h 2683192"/>
              <a:gd name="connsiteX2" fmla="*/ 380140 w 728344"/>
              <a:gd name="connsiteY2" fmla="*/ 2607944 h 2683192"/>
              <a:gd name="connsiteX3" fmla="*/ 403001 w 728344"/>
              <a:gd name="connsiteY3" fmla="*/ 2559367 h 2683192"/>
              <a:gd name="connsiteX4" fmla="*/ 354423 w 728344"/>
              <a:gd name="connsiteY4" fmla="*/ 2536507 h 2683192"/>
              <a:gd name="connsiteX5" fmla="*/ 590643 w 728344"/>
              <a:gd name="connsiteY5" fmla="*/ 141923 h 2683192"/>
              <a:gd name="connsiteX6" fmla="*/ 562068 w 728344"/>
              <a:gd name="connsiteY6" fmla="*/ 165735 h 2683192"/>
              <a:gd name="connsiteX7" fmla="*/ 562068 w 728344"/>
              <a:gd name="connsiteY7" fmla="*/ 782955 h 2683192"/>
              <a:gd name="connsiteX8" fmla="*/ 590643 w 728344"/>
              <a:gd name="connsiteY8" fmla="*/ 806768 h 2683192"/>
              <a:gd name="connsiteX9" fmla="*/ 619218 w 728344"/>
              <a:gd name="connsiteY9" fmla="*/ 782955 h 2683192"/>
              <a:gd name="connsiteX10" fmla="*/ 619218 w 728344"/>
              <a:gd name="connsiteY10" fmla="*/ 165735 h 2683192"/>
              <a:gd name="connsiteX11" fmla="*/ 590643 w 728344"/>
              <a:gd name="connsiteY11" fmla="*/ 141923 h 2683192"/>
              <a:gd name="connsiteX12" fmla="*/ 479201 w 728344"/>
              <a:gd name="connsiteY12" fmla="*/ 141923 h 2683192"/>
              <a:gd name="connsiteX13" fmla="*/ 450626 w 728344"/>
              <a:gd name="connsiteY13" fmla="*/ 165735 h 2683192"/>
              <a:gd name="connsiteX14" fmla="*/ 450626 w 728344"/>
              <a:gd name="connsiteY14" fmla="*/ 782955 h 2683192"/>
              <a:gd name="connsiteX15" fmla="*/ 479201 w 728344"/>
              <a:gd name="connsiteY15" fmla="*/ 806768 h 2683192"/>
              <a:gd name="connsiteX16" fmla="*/ 507776 w 728344"/>
              <a:gd name="connsiteY16" fmla="*/ 782955 h 2683192"/>
              <a:gd name="connsiteX17" fmla="*/ 507776 w 728344"/>
              <a:gd name="connsiteY17" fmla="*/ 165735 h 2683192"/>
              <a:gd name="connsiteX18" fmla="*/ 479201 w 728344"/>
              <a:gd name="connsiteY18" fmla="*/ 141923 h 2683192"/>
              <a:gd name="connsiteX19" fmla="*/ 367758 w 728344"/>
              <a:gd name="connsiteY19" fmla="*/ 141923 h 2683192"/>
              <a:gd name="connsiteX20" fmla="*/ 339183 w 728344"/>
              <a:gd name="connsiteY20" fmla="*/ 165735 h 2683192"/>
              <a:gd name="connsiteX21" fmla="*/ 339183 w 728344"/>
              <a:gd name="connsiteY21" fmla="*/ 782955 h 2683192"/>
              <a:gd name="connsiteX22" fmla="*/ 367758 w 728344"/>
              <a:gd name="connsiteY22" fmla="*/ 806768 h 2683192"/>
              <a:gd name="connsiteX23" fmla="*/ 396333 w 728344"/>
              <a:gd name="connsiteY23" fmla="*/ 782955 h 2683192"/>
              <a:gd name="connsiteX24" fmla="*/ 396333 w 728344"/>
              <a:gd name="connsiteY24" fmla="*/ 165735 h 2683192"/>
              <a:gd name="connsiteX25" fmla="*/ 367758 w 728344"/>
              <a:gd name="connsiteY25" fmla="*/ 141923 h 2683192"/>
              <a:gd name="connsiteX26" fmla="*/ 256315 w 728344"/>
              <a:gd name="connsiteY26" fmla="*/ 141923 h 2683192"/>
              <a:gd name="connsiteX27" fmla="*/ 227740 w 728344"/>
              <a:gd name="connsiteY27" fmla="*/ 165735 h 2683192"/>
              <a:gd name="connsiteX28" fmla="*/ 227740 w 728344"/>
              <a:gd name="connsiteY28" fmla="*/ 782955 h 2683192"/>
              <a:gd name="connsiteX29" fmla="*/ 256315 w 728344"/>
              <a:gd name="connsiteY29" fmla="*/ 806768 h 2683192"/>
              <a:gd name="connsiteX30" fmla="*/ 284890 w 728344"/>
              <a:gd name="connsiteY30" fmla="*/ 782955 h 2683192"/>
              <a:gd name="connsiteX31" fmla="*/ 284890 w 728344"/>
              <a:gd name="connsiteY31" fmla="*/ 165735 h 2683192"/>
              <a:gd name="connsiteX32" fmla="*/ 256315 w 728344"/>
              <a:gd name="connsiteY32" fmla="*/ 141923 h 2683192"/>
              <a:gd name="connsiteX33" fmla="*/ 144873 w 728344"/>
              <a:gd name="connsiteY33" fmla="*/ 141923 h 2683192"/>
              <a:gd name="connsiteX34" fmla="*/ 116298 w 728344"/>
              <a:gd name="connsiteY34" fmla="*/ 165735 h 2683192"/>
              <a:gd name="connsiteX35" fmla="*/ 116298 w 728344"/>
              <a:gd name="connsiteY35" fmla="*/ 782955 h 2683192"/>
              <a:gd name="connsiteX36" fmla="*/ 144873 w 728344"/>
              <a:gd name="connsiteY36" fmla="*/ 806768 h 2683192"/>
              <a:gd name="connsiteX37" fmla="*/ 173448 w 728344"/>
              <a:gd name="connsiteY37" fmla="*/ 782955 h 2683192"/>
              <a:gd name="connsiteX38" fmla="*/ 173448 w 728344"/>
              <a:gd name="connsiteY38" fmla="*/ 165735 h 2683192"/>
              <a:gd name="connsiteX39" fmla="*/ 144873 w 728344"/>
              <a:gd name="connsiteY39" fmla="*/ 141923 h 2683192"/>
              <a:gd name="connsiteX40" fmla="*/ 229646 w 728344"/>
              <a:gd name="connsiteY40" fmla="*/ 0 h 2683192"/>
              <a:gd name="connsiteX41" fmla="*/ 499203 w 728344"/>
              <a:gd name="connsiteY41" fmla="*/ 0 h 2683192"/>
              <a:gd name="connsiteX42" fmla="*/ 726851 w 728344"/>
              <a:gd name="connsiteY42" fmla="*/ 228600 h 2683192"/>
              <a:gd name="connsiteX43" fmla="*/ 688751 w 728344"/>
              <a:gd name="connsiteY43" fmla="*/ 783908 h 2683192"/>
              <a:gd name="connsiteX44" fmla="*/ 583976 w 728344"/>
              <a:gd name="connsiteY44" fmla="*/ 888683 h 2683192"/>
              <a:gd name="connsiteX45" fmla="*/ 412526 w 728344"/>
              <a:gd name="connsiteY45" fmla="*/ 888683 h 2683192"/>
              <a:gd name="connsiteX46" fmla="*/ 412526 w 728344"/>
              <a:gd name="connsiteY46" fmla="*/ 1535079 h 2683192"/>
              <a:gd name="connsiteX47" fmla="*/ 430981 w 728344"/>
              <a:gd name="connsiteY47" fmla="*/ 1547455 h 2683192"/>
              <a:gd name="connsiteX48" fmla="*/ 457293 w 728344"/>
              <a:gd name="connsiteY48" fmla="*/ 1611630 h 2683192"/>
              <a:gd name="connsiteX49" fmla="*/ 457293 w 728344"/>
              <a:gd name="connsiteY49" fmla="*/ 2592705 h 2683192"/>
              <a:gd name="connsiteX50" fmla="*/ 366806 w 728344"/>
              <a:gd name="connsiteY50" fmla="*/ 2683192 h 2683192"/>
              <a:gd name="connsiteX51" fmla="*/ 276318 w 728344"/>
              <a:gd name="connsiteY51" fmla="*/ 2592705 h 2683192"/>
              <a:gd name="connsiteX52" fmla="*/ 276318 w 728344"/>
              <a:gd name="connsiteY52" fmla="*/ 1611630 h 2683192"/>
              <a:gd name="connsiteX53" fmla="*/ 302989 w 728344"/>
              <a:gd name="connsiteY53" fmla="*/ 1547813 h 2683192"/>
              <a:gd name="connsiteX54" fmla="*/ 322038 w 728344"/>
              <a:gd name="connsiteY54" fmla="*/ 1534909 h 2683192"/>
              <a:gd name="connsiteX55" fmla="*/ 322038 w 728344"/>
              <a:gd name="connsiteY55" fmla="*/ 888683 h 2683192"/>
              <a:gd name="connsiteX56" fmla="*/ 143921 w 728344"/>
              <a:gd name="connsiteY56" fmla="*/ 888683 h 2683192"/>
              <a:gd name="connsiteX57" fmla="*/ 39146 w 728344"/>
              <a:gd name="connsiteY57" fmla="*/ 783908 h 2683192"/>
              <a:gd name="connsiteX58" fmla="*/ 1046 w 728344"/>
              <a:gd name="connsiteY58" fmla="*/ 228600 h 2683192"/>
              <a:gd name="connsiteX59" fmla="*/ 229646 w 728344"/>
              <a:gd name="connsiteY59" fmla="*/ 0 h 268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728344" h="2683192">
                <a:moveTo>
                  <a:pt x="354423" y="2536507"/>
                </a:moveTo>
                <a:cubicBezTo>
                  <a:pt x="334421" y="2543175"/>
                  <a:pt x="323943" y="2565082"/>
                  <a:pt x="331563" y="2585085"/>
                </a:cubicBezTo>
                <a:cubicBezTo>
                  <a:pt x="338231" y="2605087"/>
                  <a:pt x="360138" y="2615565"/>
                  <a:pt x="380140" y="2607944"/>
                </a:cubicBezTo>
                <a:cubicBezTo>
                  <a:pt x="400143" y="2601277"/>
                  <a:pt x="410621" y="2579369"/>
                  <a:pt x="403001" y="2559367"/>
                </a:cubicBezTo>
                <a:cubicBezTo>
                  <a:pt x="396333" y="2539365"/>
                  <a:pt x="374426" y="2529840"/>
                  <a:pt x="354423" y="2536507"/>
                </a:cubicBezTo>
                <a:close/>
                <a:moveTo>
                  <a:pt x="590643" y="141923"/>
                </a:moveTo>
                <a:cubicBezTo>
                  <a:pt x="575403" y="141923"/>
                  <a:pt x="562068" y="152400"/>
                  <a:pt x="562068" y="165735"/>
                </a:cubicBezTo>
                <a:lnTo>
                  <a:pt x="562068" y="782955"/>
                </a:lnTo>
                <a:cubicBezTo>
                  <a:pt x="562068" y="796290"/>
                  <a:pt x="574451" y="806768"/>
                  <a:pt x="590643" y="806768"/>
                </a:cubicBezTo>
                <a:cubicBezTo>
                  <a:pt x="605883" y="806768"/>
                  <a:pt x="619218" y="796290"/>
                  <a:pt x="619218" y="782955"/>
                </a:cubicBezTo>
                <a:lnTo>
                  <a:pt x="619218" y="165735"/>
                </a:lnTo>
                <a:cubicBezTo>
                  <a:pt x="619218" y="152400"/>
                  <a:pt x="606835" y="141923"/>
                  <a:pt x="590643" y="141923"/>
                </a:cubicBezTo>
                <a:close/>
                <a:moveTo>
                  <a:pt x="479201" y="141923"/>
                </a:moveTo>
                <a:cubicBezTo>
                  <a:pt x="463960" y="141923"/>
                  <a:pt x="450626" y="152400"/>
                  <a:pt x="450626" y="165735"/>
                </a:cubicBezTo>
                <a:lnTo>
                  <a:pt x="450626" y="782955"/>
                </a:lnTo>
                <a:cubicBezTo>
                  <a:pt x="450626" y="796290"/>
                  <a:pt x="463008" y="806768"/>
                  <a:pt x="479201" y="806768"/>
                </a:cubicBezTo>
                <a:cubicBezTo>
                  <a:pt x="494440" y="806768"/>
                  <a:pt x="507776" y="796290"/>
                  <a:pt x="507776" y="782955"/>
                </a:cubicBezTo>
                <a:lnTo>
                  <a:pt x="507776" y="165735"/>
                </a:lnTo>
                <a:cubicBezTo>
                  <a:pt x="507776" y="152400"/>
                  <a:pt x="495393" y="141923"/>
                  <a:pt x="479201" y="141923"/>
                </a:cubicBezTo>
                <a:close/>
                <a:moveTo>
                  <a:pt x="367758" y="141923"/>
                </a:moveTo>
                <a:cubicBezTo>
                  <a:pt x="352518" y="141923"/>
                  <a:pt x="339183" y="152400"/>
                  <a:pt x="339183" y="165735"/>
                </a:cubicBezTo>
                <a:lnTo>
                  <a:pt x="339183" y="782955"/>
                </a:lnTo>
                <a:cubicBezTo>
                  <a:pt x="339183" y="796290"/>
                  <a:pt x="351565" y="806768"/>
                  <a:pt x="367758" y="806768"/>
                </a:cubicBezTo>
                <a:cubicBezTo>
                  <a:pt x="382998" y="806768"/>
                  <a:pt x="396333" y="796290"/>
                  <a:pt x="396333" y="782955"/>
                </a:cubicBezTo>
                <a:lnTo>
                  <a:pt x="396333" y="165735"/>
                </a:lnTo>
                <a:cubicBezTo>
                  <a:pt x="396333" y="152400"/>
                  <a:pt x="383951" y="141923"/>
                  <a:pt x="367758" y="141923"/>
                </a:cubicBezTo>
                <a:close/>
                <a:moveTo>
                  <a:pt x="256315" y="141923"/>
                </a:moveTo>
                <a:cubicBezTo>
                  <a:pt x="241076" y="141923"/>
                  <a:pt x="227740" y="152400"/>
                  <a:pt x="227740" y="165735"/>
                </a:cubicBezTo>
                <a:lnTo>
                  <a:pt x="227740" y="782955"/>
                </a:lnTo>
                <a:cubicBezTo>
                  <a:pt x="227740" y="796290"/>
                  <a:pt x="240123" y="806768"/>
                  <a:pt x="256315" y="806768"/>
                </a:cubicBezTo>
                <a:cubicBezTo>
                  <a:pt x="271555" y="806768"/>
                  <a:pt x="284890" y="796290"/>
                  <a:pt x="284890" y="782955"/>
                </a:cubicBezTo>
                <a:lnTo>
                  <a:pt x="284890" y="165735"/>
                </a:lnTo>
                <a:cubicBezTo>
                  <a:pt x="284890" y="152400"/>
                  <a:pt x="272508" y="141923"/>
                  <a:pt x="256315" y="141923"/>
                </a:cubicBezTo>
                <a:close/>
                <a:moveTo>
                  <a:pt x="144873" y="141923"/>
                </a:moveTo>
                <a:cubicBezTo>
                  <a:pt x="129633" y="141923"/>
                  <a:pt x="116298" y="152400"/>
                  <a:pt x="116298" y="165735"/>
                </a:cubicBezTo>
                <a:lnTo>
                  <a:pt x="116298" y="782955"/>
                </a:lnTo>
                <a:cubicBezTo>
                  <a:pt x="116298" y="796290"/>
                  <a:pt x="128680" y="806768"/>
                  <a:pt x="144873" y="806768"/>
                </a:cubicBezTo>
                <a:cubicBezTo>
                  <a:pt x="160113" y="806768"/>
                  <a:pt x="173448" y="796290"/>
                  <a:pt x="173448" y="782955"/>
                </a:cubicBezTo>
                <a:lnTo>
                  <a:pt x="173448" y="165735"/>
                </a:lnTo>
                <a:cubicBezTo>
                  <a:pt x="173448" y="152400"/>
                  <a:pt x="161065" y="141923"/>
                  <a:pt x="144873" y="141923"/>
                </a:cubicBezTo>
                <a:close/>
                <a:moveTo>
                  <a:pt x="229646" y="0"/>
                </a:moveTo>
                <a:lnTo>
                  <a:pt x="499203" y="0"/>
                </a:lnTo>
                <a:cubicBezTo>
                  <a:pt x="624933" y="0"/>
                  <a:pt x="743043" y="36195"/>
                  <a:pt x="726851" y="228600"/>
                </a:cubicBezTo>
                <a:lnTo>
                  <a:pt x="688751" y="783908"/>
                </a:lnTo>
                <a:cubicBezTo>
                  <a:pt x="688751" y="841058"/>
                  <a:pt x="642078" y="888683"/>
                  <a:pt x="583976" y="888683"/>
                </a:cubicBezTo>
                <a:lnTo>
                  <a:pt x="412526" y="888683"/>
                </a:lnTo>
                <a:lnTo>
                  <a:pt x="412526" y="1535079"/>
                </a:lnTo>
                <a:lnTo>
                  <a:pt x="430981" y="1547455"/>
                </a:lnTo>
                <a:cubicBezTo>
                  <a:pt x="447292" y="1563767"/>
                  <a:pt x="457293" y="1586389"/>
                  <a:pt x="457293" y="1611630"/>
                </a:cubicBezTo>
                <a:lnTo>
                  <a:pt x="457293" y="2592705"/>
                </a:lnTo>
                <a:cubicBezTo>
                  <a:pt x="457293" y="2642235"/>
                  <a:pt x="416335" y="2683192"/>
                  <a:pt x="366806" y="2683192"/>
                </a:cubicBezTo>
                <a:cubicBezTo>
                  <a:pt x="317276" y="2683192"/>
                  <a:pt x="276318" y="2642235"/>
                  <a:pt x="276318" y="2592705"/>
                </a:cubicBezTo>
                <a:lnTo>
                  <a:pt x="276318" y="1611630"/>
                </a:lnTo>
                <a:cubicBezTo>
                  <a:pt x="276318" y="1586865"/>
                  <a:pt x="286558" y="1564243"/>
                  <a:pt x="302989" y="1547813"/>
                </a:cubicBezTo>
                <a:lnTo>
                  <a:pt x="322038" y="1534909"/>
                </a:lnTo>
                <a:lnTo>
                  <a:pt x="322038" y="888683"/>
                </a:lnTo>
                <a:lnTo>
                  <a:pt x="143921" y="888683"/>
                </a:lnTo>
                <a:cubicBezTo>
                  <a:pt x="86771" y="888683"/>
                  <a:pt x="39146" y="842010"/>
                  <a:pt x="39146" y="783908"/>
                </a:cubicBezTo>
                <a:lnTo>
                  <a:pt x="1046" y="228600"/>
                </a:lnTo>
                <a:cubicBezTo>
                  <a:pt x="-12290" y="34290"/>
                  <a:pt x="103915" y="0"/>
                  <a:pt x="229646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ECFF2A7-7812-4E9C-BA72-44B3AD4EE1F5}"/>
              </a:ext>
            </a:extLst>
          </p:cNvPr>
          <p:cNvSpPr/>
          <p:nvPr/>
        </p:nvSpPr>
        <p:spPr>
          <a:xfrm rot="9000000">
            <a:off x="1440147" y="1263874"/>
            <a:ext cx="1611640" cy="2795518"/>
          </a:xfrm>
          <a:custGeom>
            <a:avLst/>
            <a:gdLst>
              <a:gd name="connsiteX0" fmla="*/ 565521 w 1135368"/>
              <a:gd name="connsiteY0" fmla="*/ 1853084 h 1969386"/>
              <a:gd name="connsiteX1" fmla="*/ 536444 w 1135368"/>
              <a:gd name="connsiteY1" fmla="*/ 1882161 h 1969386"/>
              <a:gd name="connsiteX2" fmla="*/ 565521 w 1135368"/>
              <a:gd name="connsiteY2" fmla="*/ 1911235 h 1969386"/>
              <a:gd name="connsiteX3" fmla="*/ 594595 w 1135368"/>
              <a:gd name="connsiteY3" fmla="*/ 1882161 h 1969386"/>
              <a:gd name="connsiteX4" fmla="*/ 565521 w 1135368"/>
              <a:gd name="connsiteY4" fmla="*/ 1853084 h 1969386"/>
              <a:gd name="connsiteX5" fmla="*/ 563581 w 1135368"/>
              <a:gd name="connsiteY5" fmla="*/ 133746 h 1969386"/>
              <a:gd name="connsiteX6" fmla="*/ 997777 w 1135368"/>
              <a:gd name="connsiteY6" fmla="*/ 567942 h 1969386"/>
              <a:gd name="connsiteX7" fmla="*/ 563581 w 1135368"/>
              <a:gd name="connsiteY7" fmla="*/ 1002140 h 1969386"/>
              <a:gd name="connsiteX8" fmla="*/ 127446 w 1135368"/>
              <a:gd name="connsiteY8" fmla="*/ 560188 h 1969386"/>
              <a:gd name="connsiteX9" fmla="*/ 563581 w 1135368"/>
              <a:gd name="connsiteY9" fmla="*/ 133746 h 1969386"/>
              <a:gd name="connsiteX10" fmla="*/ 563581 w 1135368"/>
              <a:gd name="connsiteY10" fmla="*/ 100795 h 1969386"/>
              <a:gd name="connsiteX11" fmla="*/ 94495 w 1135368"/>
              <a:gd name="connsiteY11" fmla="*/ 560188 h 1969386"/>
              <a:gd name="connsiteX12" fmla="*/ 561642 w 1135368"/>
              <a:gd name="connsiteY12" fmla="*/ 1035091 h 1969386"/>
              <a:gd name="connsiteX13" fmla="*/ 1028791 w 1135368"/>
              <a:gd name="connsiteY13" fmla="*/ 567942 h 1969386"/>
              <a:gd name="connsiteX14" fmla="*/ 563581 w 1135368"/>
              <a:gd name="connsiteY14" fmla="*/ 100795 h 1969386"/>
              <a:gd name="connsiteX15" fmla="*/ 542260 w 1135368"/>
              <a:gd name="connsiteY15" fmla="*/ 0 h 1969386"/>
              <a:gd name="connsiteX16" fmla="*/ 573274 w 1135368"/>
              <a:gd name="connsiteY16" fmla="*/ 0 h 1969386"/>
              <a:gd name="connsiteX17" fmla="*/ 829139 w 1135368"/>
              <a:gd name="connsiteY17" fmla="*/ 67844 h 1969386"/>
              <a:gd name="connsiteX18" fmla="*/ 1131525 w 1135368"/>
              <a:gd name="connsiteY18" fmla="*/ 643540 h 1969386"/>
              <a:gd name="connsiteX19" fmla="*/ 677946 w 1135368"/>
              <a:gd name="connsiteY19" fmla="*/ 1120379 h 1969386"/>
              <a:gd name="connsiteX20" fmla="*/ 656623 w 1135368"/>
              <a:gd name="connsiteY20" fmla="*/ 1126195 h 1969386"/>
              <a:gd name="connsiteX21" fmla="*/ 652746 w 1135368"/>
              <a:gd name="connsiteY21" fmla="*/ 1126195 h 1969386"/>
              <a:gd name="connsiteX22" fmla="*/ 646932 w 1135368"/>
              <a:gd name="connsiteY22" fmla="*/ 1132009 h 1969386"/>
              <a:gd name="connsiteX23" fmla="*/ 654686 w 1135368"/>
              <a:gd name="connsiteY23" fmla="*/ 1182407 h 1969386"/>
              <a:gd name="connsiteX24" fmla="*/ 664377 w 1135368"/>
              <a:gd name="connsiteY24" fmla="*/ 1267696 h 1969386"/>
              <a:gd name="connsiteX25" fmla="*/ 619795 w 1135368"/>
              <a:gd name="connsiteY25" fmla="*/ 1424703 h 1969386"/>
              <a:gd name="connsiteX26" fmla="*/ 646932 w 1135368"/>
              <a:gd name="connsiteY26" fmla="*/ 1616603 h 1969386"/>
              <a:gd name="connsiteX27" fmla="*/ 644993 w 1135368"/>
              <a:gd name="connsiteY27" fmla="*/ 1899605 h 1969386"/>
              <a:gd name="connsiteX28" fmla="*/ 613979 w 1135368"/>
              <a:gd name="connsiteY28" fmla="*/ 1957756 h 1969386"/>
              <a:gd name="connsiteX29" fmla="*/ 569397 w 1135368"/>
              <a:gd name="connsiteY29" fmla="*/ 1969386 h 1969386"/>
              <a:gd name="connsiteX30" fmla="*/ 524814 w 1135368"/>
              <a:gd name="connsiteY30" fmla="*/ 1957756 h 1969386"/>
              <a:gd name="connsiteX31" fmla="*/ 493800 w 1135368"/>
              <a:gd name="connsiteY31" fmla="*/ 1899605 h 1969386"/>
              <a:gd name="connsiteX32" fmla="*/ 491862 w 1135368"/>
              <a:gd name="connsiteY32" fmla="*/ 1616603 h 1969386"/>
              <a:gd name="connsiteX33" fmla="*/ 519000 w 1135368"/>
              <a:gd name="connsiteY33" fmla="*/ 1424703 h 1969386"/>
              <a:gd name="connsiteX34" fmla="*/ 474416 w 1135368"/>
              <a:gd name="connsiteY34" fmla="*/ 1267696 h 1969386"/>
              <a:gd name="connsiteX35" fmla="*/ 484109 w 1135368"/>
              <a:gd name="connsiteY35" fmla="*/ 1182407 h 1969386"/>
              <a:gd name="connsiteX36" fmla="*/ 491862 w 1135368"/>
              <a:gd name="connsiteY36" fmla="*/ 1132009 h 1969386"/>
              <a:gd name="connsiteX37" fmla="*/ 486046 w 1135368"/>
              <a:gd name="connsiteY37" fmla="*/ 1126195 h 1969386"/>
              <a:gd name="connsiteX38" fmla="*/ 476355 w 1135368"/>
              <a:gd name="connsiteY38" fmla="*/ 1126195 h 1969386"/>
              <a:gd name="connsiteX39" fmla="*/ 474416 w 1135368"/>
              <a:gd name="connsiteY39" fmla="*/ 1124256 h 1969386"/>
              <a:gd name="connsiteX40" fmla="*/ 232120 w 1135368"/>
              <a:gd name="connsiteY40" fmla="*/ 1023461 h 1969386"/>
              <a:gd name="connsiteX41" fmla="*/ 57667 w 1135368"/>
              <a:gd name="connsiteY41" fmla="*/ 816056 h 1969386"/>
              <a:gd name="connsiteX42" fmla="*/ 1453 w 1135368"/>
              <a:gd name="connsiteY42" fmla="*/ 598956 h 1969386"/>
              <a:gd name="connsiteX43" fmla="*/ 1453 w 1135368"/>
              <a:gd name="connsiteY43" fmla="*/ 531114 h 1969386"/>
              <a:gd name="connsiteX44" fmla="*/ 501553 w 1135368"/>
              <a:gd name="connsiteY44" fmla="*/ 3877 h 1969386"/>
              <a:gd name="connsiteX45" fmla="*/ 542260 w 1135368"/>
              <a:gd name="connsiteY45" fmla="*/ 0 h 1969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135368" h="1969386">
                <a:moveTo>
                  <a:pt x="565521" y="1853084"/>
                </a:moveTo>
                <a:cubicBezTo>
                  <a:pt x="550014" y="1853084"/>
                  <a:pt x="536444" y="1864714"/>
                  <a:pt x="536444" y="1882161"/>
                </a:cubicBezTo>
                <a:cubicBezTo>
                  <a:pt x="536444" y="1897668"/>
                  <a:pt x="548074" y="1911235"/>
                  <a:pt x="565521" y="1911235"/>
                </a:cubicBezTo>
                <a:cubicBezTo>
                  <a:pt x="581028" y="1911235"/>
                  <a:pt x="594595" y="1897668"/>
                  <a:pt x="594595" y="1882161"/>
                </a:cubicBezTo>
                <a:cubicBezTo>
                  <a:pt x="594595" y="1866654"/>
                  <a:pt x="582965" y="1853084"/>
                  <a:pt x="565521" y="1853084"/>
                </a:cubicBezTo>
                <a:close/>
                <a:moveTo>
                  <a:pt x="563581" y="133746"/>
                </a:moveTo>
                <a:cubicBezTo>
                  <a:pt x="802002" y="133746"/>
                  <a:pt x="995840" y="327584"/>
                  <a:pt x="997777" y="567942"/>
                </a:cubicBezTo>
                <a:cubicBezTo>
                  <a:pt x="999714" y="804423"/>
                  <a:pt x="802002" y="1002140"/>
                  <a:pt x="563581" y="1002140"/>
                </a:cubicBezTo>
                <a:cubicBezTo>
                  <a:pt x="319346" y="1002140"/>
                  <a:pt x="127446" y="806363"/>
                  <a:pt x="127446" y="560188"/>
                </a:cubicBezTo>
                <a:cubicBezTo>
                  <a:pt x="127446" y="325646"/>
                  <a:pt x="325160" y="131809"/>
                  <a:pt x="563581" y="133746"/>
                </a:cubicBezTo>
                <a:close/>
                <a:moveTo>
                  <a:pt x="563581" y="100795"/>
                </a:moveTo>
                <a:cubicBezTo>
                  <a:pt x="305777" y="100795"/>
                  <a:pt x="94495" y="306263"/>
                  <a:pt x="94495" y="560188"/>
                </a:cubicBezTo>
                <a:cubicBezTo>
                  <a:pt x="94495" y="825747"/>
                  <a:pt x="299963" y="1035091"/>
                  <a:pt x="561642" y="1035091"/>
                </a:cubicBezTo>
                <a:cubicBezTo>
                  <a:pt x="819447" y="1035091"/>
                  <a:pt x="1028791" y="825747"/>
                  <a:pt x="1028791" y="567942"/>
                </a:cubicBezTo>
                <a:cubicBezTo>
                  <a:pt x="1028791" y="310139"/>
                  <a:pt x="821386" y="100795"/>
                  <a:pt x="563581" y="100795"/>
                </a:cubicBezTo>
                <a:close/>
                <a:moveTo>
                  <a:pt x="542260" y="0"/>
                </a:moveTo>
                <a:cubicBezTo>
                  <a:pt x="551951" y="0"/>
                  <a:pt x="563581" y="0"/>
                  <a:pt x="573274" y="0"/>
                </a:cubicBezTo>
                <a:cubicBezTo>
                  <a:pt x="662439" y="5814"/>
                  <a:pt x="749665" y="25198"/>
                  <a:pt x="829139" y="67844"/>
                </a:cubicBezTo>
                <a:cubicBezTo>
                  <a:pt x="1040421" y="182207"/>
                  <a:pt x="1158663" y="412874"/>
                  <a:pt x="1131525" y="643540"/>
                </a:cubicBezTo>
                <a:cubicBezTo>
                  <a:pt x="1094695" y="885837"/>
                  <a:pt x="918304" y="1073858"/>
                  <a:pt x="677946" y="1120379"/>
                </a:cubicBezTo>
                <a:cubicBezTo>
                  <a:pt x="668253" y="1120379"/>
                  <a:pt x="662439" y="1122319"/>
                  <a:pt x="656623" y="1126195"/>
                </a:cubicBezTo>
                <a:lnTo>
                  <a:pt x="652746" y="1126195"/>
                </a:lnTo>
                <a:cubicBezTo>
                  <a:pt x="650809" y="1128133"/>
                  <a:pt x="648870" y="1130072"/>
                  <a:pt x="646932" y="1132009"/>
                </a:cubicBezTo>
                <a:cubicBezTo>
                  <a:pt x="648870" y="1151393"/>
                  <a:pt x="635302" y="1168840"/>
                  <a:pt x="654686" y="1182407"/>
                </a:cubicBezTo>
                <a:cubicBezTo>
                  <a:pt x="683760" y="1201791"/>
                  <a:pt x="674069" y="1246375"/>
                  <a:pt x="664377" y="1267696"/>
                </a:cubicBezTo>
                <a:cubicBezTo>
                  <a:pt x="639179" y="1329724"/>
                  <a:pt x="617856" y="1356861"/>
                  <a:pt x="619795" y="1424703"/>
                </a:cubicBezTo>
                <a:cubicBezTo>
                  <a:pt x="621732" y="1469286"/>
                  <a:pt x="646932" y="1572021"/>
                  <a:pt x="646932" y="1616603"/>
                </a:cubicBezTo>
                <a:cubicBezTo>
                  <a:pt x="644993" y="1711584"/>
                  <a:pt x="644993" y="1804626"/>
                  <a:pt x="644993" y="1899605"/>
                </a:cubicBezTo>
                <a:cubicBezTo>
                  <a:pt x="644993" y="1924805"/>
                  <a:pt x="637239" y="1946126"/>
                  <a:pt x="613979" y="1957756"/>
                </a:cubicBezTo>
                <a:cubicBezTo>
                  <a:pt x="598472" y="1965510"/>
                  <a:pt x="582965" y="1969386"/>
                  <a:pt x="569397" y="1969386"/>
                </a:cubicBezTo>
                <a:cubicBezTo>
                  <a:pt x="555828" y="1969386"/>
                  <a:pt x="540321" y="1965510"/>
                  <a:pt x="524814" y="1957756"/>
                </a:cubicBezTo>
                <a:cubicBezTo>
                  <a:pt x="501553" y="1946126"/>
                  <a:pt x="493800" y="1924805"/>
                  <a:pt x="493800" y="1899605"/>
                </a:cubicBezTo>
                <a:cubicBezTo>
                  <a:pt x="493800" y="1804626"/>
                  <a:pt x="491862" y="1711584"/>
                  <a:pt x="491862" y="1616603"/>
                </a:cubicBezTo>
                <a:cubicBezTo>
                  <a:pt x="489923" y="1572021"/>
                  <a:pt x="517060" y="1469286"/>
                  <a:pt x="519000" y="1424703"/>
                </a:cubicBezTo>
                <a:cubicBezTo>
                  <a:pt x="520937" y="1356861"/>
                  <a:pt x="499616" y="1327784"/>
                  <a:pt x="474416" y="1267696"/>
                </a:cubicBezTo>
                <a:cubicBezTo>
                  <a:pt x="466663" y="1246375"/>
                  <a:pt x="455032" y="1201791"/>
                  <a:pt x="484109" y="1182407"/>
                </a:cubicBezTo>
                <a:cubicBezTo>
                  <a:pt x="503493" y="1170777"/>
                  <a:pt x="489923" y="1153331"/>
                  <a:pt x="491862" y="1132009"/>
                </a:cubicBezTo>
                <a:cubicBezTo>
                  <a:pt x="489923" y="1130072"/>
                  <a:pt x="487986" y="1128133"/>
                  <a:pt x="486046" y="1126195"/>
                </a:cubicBezTo>
                <a:lnTo>
                  <a:pt x="476355" y="1126195"/>
                </a:lnTo>
                <a:cubicBezTo>
                  <a:pt x="476355" y="1126195"/>
                  <a:pt x="474416" y="1124256"/>
                  <a:pt x="474416" y="1124256"/>
                </a:cubicBezTo>
                <a:cubicBezTo>
                  <a:pt x="385251" y="1108749"/>
                  <a:pt x="303839" y="1077735"/>
                  <a:pt x="232120" y="1023461"/>
                </a:cubicBezTo>
                <a:cubicBezTo>
                  <a:pt x="158462" y="967247"/>
                  <a:pt x="96434" y="899405"/>
                  <a:pt x="57667" y="816056"/>
                </a:cubicBezTo>
                <a:cubicBezTo>
                  <a:pt x="24714" y="748212"/>
                  <a:pt x="1453" y="676491"/>
                  <a:pt x="1453" y="598956"/>
                </a:cubicBezTo>
                <a:cubicBezTo>
                  <a:pt x="-484" y="575698"/>
                  <a:pt x="-484" y="552435"/>
                  <a:pt x="1453" y="531114"/>
                </a:cubicBezTo>
                <a:cubicBezTo>
                  <a:pt x="18900" y="253928"/>
                  <a:pt x="224367" y="36828"/>
                  <a:pt x="501553" y="3877"/>
                </a:cubicBezTo>
                <a:cubicBezTo>
                  <a:pt x="515123" y="0"/>
                  <a:pt x="528690" y="5814"/>
                  <a:pt x="542260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E7A35EA-EF9C-44D9-918C-70FC6F6D579D}"/>
              </a:ext>
            </a:extLst>
          </p:cNvPr>
          <p:cNvGrpSpPr/>
          <p:nvPr/>
        </p:nvGrpSpPr>
        <p:grpSpPr>
          <a:xfrm rot="871918">
            <a:off x="6486142" y="2865922"/>
            <a:ext cx="2113914" cy="1275823"/>
            <a:chOff x="1429386" y="2788700"/>
            <a:chExt cx="942975" cy="569119"/>
          </a:xfrm>
          <a:solidFill>
            <a:schemeClr val="accent1">
              <a:alpha val="50000"/>
            </a:schemeClr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666919C-48ED-4B2F-8D01-BC0EFE1820D7}"/>
                </a:ext>
              </a:extLst>
            </p:cNvPr>
            <p:cNvSpPr/>
            <p:nvPr/>
          </p:nvSpPr>
          <p:spPr>
            <a:xfrm>
              <a:off x="1429386" y="2948244"/>
              <a:ext cx="942975" cy="409575"/>
            </a:xfrm>
            <a:custGeom>
              <a:avLst/>
              <a:gdLst>
                <a:gd name="connsiteX0" fmla="*/ 935355 w 942975"/>
                <a:gd name="connsiteY0" fmla="*/ 42386 h 409575"/>
                <a:gd name="connsiteX1" fmla="*/ 879157 w 942975"/>
                <a:gd name="connsiteY1" fmla="*/ 10954 h 409575"/>
                <a:gd name="connsiteX2" fmla="*/ 816293 w 942975"/>
                <a:gd name="connsiteY2" fmla="*/ 10954 h 409575"/>
                <a:gd name="connsiteX3" fmla="*/ 807720 w 942975"/>
                <a:gd name="connsiteY3" fmla="*/ 2381 h 409575"/>
                <a:gd name="connsiteX4" fmla="*/ 793432 w 942975"/>
                <a:gd name="connsiteY4" fmla="*/ 476 h 409575"/>
                <a:gd name="connsiteX5" fmla="*/ 497205 w 942975"/>
                <a:gd name="connsiteY5" fmla="*/ 476 h 409575"/>
                <a:gd name="connsiteX6" fmla="*/ 147638 w 942975"/>
                <a:gd name="connsiteY6" fmla="*/ 476 h 409575"/>
                <a:gd name="connsiteX7" fmla="*/ 132398 w 942975"/>
                <a:gd name="connsiteY7" fmla="*/ 10001 h 409575"/>
                <a:gd name="connsiteX8" fmla="*/ 60008 w 942975"/>
                <a:gd name="connsiteY8" fmla="*/ 10954 h 409575"/>
                <a:gd name="connsiteX9" fmla="*/ 35243 w 942975"/>
                <a:gd name="connsiteY9" fmla="*/ 15716 h 409575"/>
                <a:gd name="connsiteX10" fmla="*/ 0 w 942975"/>
                <a:gd name="connsiteY10" fmla="*/ 86201 h 409575"/>
                <a:gd name="connsiteX11" fmla="*/ 38100 w 942975"/>
                <a:gd name="connsiteY11" fmla="*/ 150019 h 409575"/>
                <a:gd name="connsiteX12" fmla="*/ 64770 w 942975"/>
                <a:gd name="connsiteY12" fmla="*/ 153829 h 409575"/>
                <a:gd name="connsiteX13" fmla="*/ 132398 w 942975"/>
                <a:gd name="connsiteY13" fmla="*/ 153829 h 409575"/>
                <a:gd name="connsiteX14" fmla="*/ 132398 w 942975"/>
                <a:gd name="connsiteY14" fmla="*/ 153829 h 409575"/>
                <a:gd name="connsiteX15" fmla="*/ 133350 w 942975"/>
                <a:gd name="connsiteY15" fmla="*/ 169069 h 409575"/>
                <a:gd name="connsiteX16" fmla="*/ 133350 w 942975"/>
                <a:gd name="connsiteY16" fmla="*/ 288131 h 409575"/>
                <a:gd name="connsiteX17" fmla="*/ 134302 w 942975"/>
                <a:gd name="connsiteY17" fmla="*/ 368141 h 409575"/>
                <a:gd name="connsiteX18" fmla="*/ 188595 w 942975"/>
                <a:gd name="connsiteY18" fmla="*/ 411956 h 409575"/>
                <a:gd name="connsiteX19" fmla="*/ 743903 w 942975"/>
                <a:gd name="connsiteY19" fmla="*/ 411956 h 409575"/>
                <a:gd name="connsiteX20" fmla="*/ 773430 w 942975"/>
                <a:gd name="connsiteY20" fmla="*/ 406241 h 409575"/>
                <a:gd name="connsiteX21" fmla="*/ 808673 w 942975"/>
                <a:gd name="connsiteY21" fmla="*/ 350044 h 409575"/>
                <a:gd name="connsiteX22" fmla="*/ 808673 w 942975"/>
                <a:gd name="connsiteY22" fmla="*/ 170021 h 409575"/>
                <a:gd name="connsiteX23" fmla="*/ 809625 w 942975"/>
                <a:gd name="connsiteY23" fmla="*/ 154781 h 409575"/>
                <a:gd name="connsiteX24" fmla="*/ 823913 w 942975"/>
                <a:gd name="connsiteY24" fmla="*/ 153829 h 409575"/>
                <a:gd name="connsiteX25" fmla="*/ 896303 w 942975"/>
                <a:gd name="connsiteY25" fmla="*/ 152876 h 409575"/>
                <a:gd name="connsiteX26" fmla="*/ 935355 w 942975"/>
                <a:gd name="connsiteY26" fmla="*/ 42386 h 409575"/>
                <a:gd name="connsiteX27" fmla="*/ 135255 w 942975"/>
                <a:gd name="connsiteY27" fmla="*/ 111919 h 409575"/>
                <a:gd name="connsiteX28" fmla="*/ 125730 w 942975"/>
                <a:gd name="connsiteY28" fmla="*/ 128111 h 409575"/>
                <a:gd name="connsiteX29" fmla="*/ 57150 w 942975"/>
                <a:gd name="connsiteY29" fmla="*/ 128111 h 409575"/>
                <a:gd name="connsiteX30" fmla="*/ 23813 w 942975"/>
                <a:gd name="connsiteY30" fmla="*/ 81439 h 409575"/>
                <a:gd name="connsiteX31" fmla="*/ 55245 w 942975"/>
                <a:gd name="connsiteY31" fmla="*/ 34766 h 409575"/>
                <a:gd name="connsiteX32" fmla="*/ 59055 w 942975"/>
                <a:gd name="connsiteY32" fmla="*/ 34766 h 409575"/>
                <a:gd name="connsiteX33" fmla="*/ 92393 w 942975"/>
                <a:gd name="connsiteY33" fmla="*/ 34766 h 409575"/>
                <a:gd name="connsiteX34" fmla="*/ 125730 w 942975"/>
                <a:gd name="connsiteY34" fmla="*/ 34766 h 409575"/>
                <a:gd name="connsiteX35" fmla="*/ 135255 w 942975"/>
                <a:gd name="connsiteY35" fmla="*/ 44291 h 409575"/>
                <a:gd name="connsiteX36" fmla="*/ 135255 w 942975"/>
                <a:gd name="connsiteY36" fmla="*/ 111919 h 409575"/>
                <a:gd name="connsiteX37" fmla="*/ 886778 w 942975"/>
                <a:gd name="connsiteY37" fmla="*/ 128111 h 409575"/>
                <a:gd name="connsiteX38" fmla="*/ 816293 w 942975"/>
                <a:gd name="connsiteY38" fmla="*/ 128111 h 409575"/>
                <a:gd name="connsiteX39" fmla="*/ 807720 w 942975"/>
                <a:gd name="connsiteY39" fmla="*/ 112871 h 409575"/>
                <a:gd name="connsiteX40" fmla="*/ 807720 w 942975"/>
                <a:gd name="connsiteY40" fmla="*/ 43339 h 409575"/>
                <a:gd name="connsiteX41" fmla="*/ 816293 w 942975"/>
                <a:gd name="connsiteY41" fmla="*/ 34766 h 409575"/>
                <a:gd name="connsiteX42" fmla="*/ 852488 w 942975"/>
                <a:gd name="connsiteY42" fmla="*/ 34766 h 409575"/>
                <a:gd name="connsiteX43" fmla="*/ 852488 w 942975"/>
                <a:gd name="connsiteY43" fmla="*/ 34766 h 409575"/>
                <a:gd name="connsiteX44" fmla="*/ 886778 w 942975"/>
                <a:gd name="connsiteY44" fmla="*/ 34766 h 409575"/>
                <a:gd name="connsiteX45" fmla="*/ 919163 w 942975"/>
                <a:gd name="connsiteY45" fmla="*/ 81439 h 409575"/>
                <a:gd name="connsiteX46" fmla="*/ 886778 w 942975"/>
                <a:gd name="connsiteY46" fmla="*/ 128111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942975" h="409575">
                  <a:moveTo>
                    <a:pt x="935355" y="42386"/>
                  </a:moveTo>
                  <a:cubicBezTo>
                    <a:pt x="923925" y="18574"/>
                    <a:pt x="902970" y="11906"/>
                    <a:pt x="879157" y="10954"/>
                  </a:cubicBezTo>
                  <a:cubicBezTo>
                    <a:pt x="858203" y="10001"/>
                    <a:pt x="837248" y="10954"/>
                    <a:pt x="816293" y="10954"/>
                  </a:cubicBezTo>
                  <a:cubicBezTo>
                    <a:pt x="810578" y="10954"/>
                    <a:pt x="806768" y="10001"/>
                    <a:pt x="807720" y="2381"/>
                  </a:cubicBezTo>
                  <a:cubicBezTo>
                    <a:pt x="802957" y="-1429"/>
                    <a:pt x="798195" y="476"/>
                    <a:pt x="793432" y="476"/>
                  </a:cubicBezTo>
                  <a:cubicBezTo>
                    <a:pt x="694373" y="476"/>
                    <a:pt x="596265" y="476"/>
                    <a:pt x="497205" y="476"/>
                  </a:cubicBezTo>
                  <a:cubicBezTo>
                    <a:pt x="381000" y="476"/>
                    <a:pt x="263843" y="476"/>
                    <a:pt x="147638" y="476"/>
                  </a:cubicBezTo>
                  <a:cubicBezTo>
                    <a:pt x="140018" y="476"/>
                    <a:pt x="134302" y="476"/>
                    <a:pt x="132398" y="10001"/>
                  </a:cubicBezTo>
                  <a:cubicBezTo>
                    <a:pt x="108585" y="10001"/>
                    <a:pt x="83820" y="10954"/>
                    <a:pt x="60008" y="10954"/>
                  </a:cubicBezTo>
                  <a:cubicBezTo>
                    <a:pt x="51435" y="10954"/>
                    <a:pt x="43815" y="11906"/>
                    <a:pt x="35243" y="15716"/>
                  </a:cubicBezTo>
                  <a:cubicBezTo>
                    <a:pt x="10477" y="25241"/>
                    <a:pt x="0" y="56674"/>
                    <a:pt x="0" y="86201"/>
                  </a:cubicBezTo>
                  <a:cubicBezTo>
                    <a:pt x="0" y="108109"/>
                    <a:pt x="16193" y="144304"/>
                    <a:pt x="38100" y="150019"/>
                  </a:cubicBezTo>
                  <a:cubicBezTo>
                    <a:pt x="46673" y="152876"/>
                    <a:pt x="56198" y="150971"/>
                    <a:pt x="64770" y="153829"/>
                  </a:cubicBezTo>
                  <a:cubicBezTo>
                    <a:pt x="87630" y="151924"/>
                    <a:pt x="109538" y="151924"/>
                    <a:pt x="132398" y="153829"/>
                  </a:cubicBezTo>
                  <a:lnTo>
                    <a:pt x="132398" y="153829"/>
                  </a:lnTo>
                  <a:cubicBezTo>
                    <a:pt x="135255" y="158591"/>
                    <a:pt x="133350" y="163354"/>
                    <a:pt x="133350" y="169069"/>
                  </a:cubicBezTo>
                  <a:cubicBezTo>
                    <a:pt x="133350" y="227171"/>
                    <a:pt x="133350" y="230029"/>
                    <a:pt x="133350" y="288131"/>
                  </a:cubicBezTo>
                  <a:cubicBezTo>
                    <a:pt x="133350" y="314801"/>
                    <a:pt x="132398" y="341471"/>
                    <a:pt x="134302" y="368141"/>
                  </a:cubicBezTo>
                  <a:cubicBezTo>
                    <a:pt x="140970" y="399574"/>
                    <a:pt x="155257" y="411956"/>
                    <a:pt x="188595" y="411956"/>
                  </a:cubicBezTo>
                  <a:cubicBezTo>
                    <a:pt x="373380" y="411956"/>
                    <a:pt x="558165" y="411956"/>
                    <a:pt x="743903" y="411956"/>
                  </a:cubicBezTo>
                  <a:cubicBezTo>
                    <a:pt x="754380" y="411956"/>
                    <a:pt x="763905" y="411004"/>
                    <a:pt x="773430" y="406241"/>
                  </a:cubicBezTo>
                  <a:cubicBezTo>
                    <a:pt x="797243" y="394811"/>
                    <a:pt x="808673" y="375761"/>
                    <a:pt x="808673" y="350044"/>
                  </a:cubicBezTo>
                  <a:cubicBezTo>
                    <a:pt x="808673" y="271939"/>
                    <a:pt x="808673" y="248126"/>
                    <a:pt x="808673" y="170021"/>
                  </a:cubicBezTo>
                  <a:cubicBezTo>
                    <a:pt x="808673" y="165259"/>
                    <a:pt x="807720" y="159544"/>
                    <a:pt x="809625" y="154781"/>
                  </a:cubicBezTo>
                  <a:cubicBezTo>
                    <a:pt x="814388" y="151924"/>
                    <a:pt x="819150" y="153829"/>
                    <a:pt x="823913" y="153829"/>
                  </a:cubicBezTo>
                  <a:cubicBezTo>
                    <a:pt x="847725" y="152876"/>
                    <a:pt x="872490" y="154781"/>
                    <a:pt x="896303" y="152876"/>
                  </a:cubicBezTo>
                  <a:cubicBezTo>
                    <a:pt x="913448" y="147161"/>
                    <a:pt x="970598" y="114776"/>
                    <a:pt x="935355" y="42386"/>
                  </a:cubicBezTo>
                  <a:close/>
                  <a:moveTo>
                    <a:pt x="135255" y="111919"/>
                  </a:moveTo>
                  <a:cubicBezTo>
                    <a:pt x="135255" y="119539"/>
                    <a:pt x="133350" y="128111"/>
                    <a:pt x="125730" y="128111"/>
                  </a:cubicBezTo>
                  <a:cubicBezTo>
                    <a:pt x="102870" y="128111"/>
                    <a:pt x="80010" y="128111"/>
                    <a:pt x="57150" y="128111"/>
                  </a:cubicBezTo>
                  <a:cubicBezTo>
                    <a:pt x="38100" y="128111"/>
                    <a:pt x="23813" y="99536"/>
                    <a:pt x="23813" y="81439"/>
                  </a:cubicBezTo>
                  <a:cubicBezTo>
                    <a:pt x="23813" y="63341"/>
                    <a:pt x="37148" y="36671"/>
                    <a:pt x="55245" y="34766"/>
                  </a:cubicBezTo>
                  <a:cubicBezTo>
                    <a:pt x="56198" y="34766"/>
                    <a:pt x="58102" y="34766"/>
                    <a:pt x="59055" y="34766"/>
                  </a:cubicBezTo>
                  <a:cubicBezTo>
                    <a:pt x="70485" y="34766"/>
                    <a:pt x="80963" y="34766"/>
                    <a:pt x="92393" y="34766"/>
                  </a:cubicBezTo>
                  <a:cubicBezTo>
                    <a:pt x="103823" y="34766"/>
                    <a:pt x="114300" y="34766"/>
                    <a:pt x="125730" y="34766"/>
                  </a:cubicBezTo>
                  <a:cubicBezTo>
                    <a:pt x="132398" y="34766"/>
                    <a:pt x="135255" y="36671"/>
                    <a:pt x="135255" y="44291"/>
                  </a:cubicBezTo>
                  <a:cubicBezTo>
                    <a:pt x="135255" y="59531"/>
                    <a:pt x="135255" y="95726"/>
                    <a:pt x="135255" y="111919"/>
                  </a:cubicBezTo>
                  <a:close/>
                  <a:moveTo>
                    <a:pt x="886778" y="128111"/>
                  </a:moveTo>
                  <a:cubicBezTo>
                    <a:pt x="862965" y="129064"/>
                    <a:pt x="840105" y="128111"/>
                    <a:pt x="816293" y="128111"/>
                  </a:cubicBezTo>
                  <a:cubicBezTo>
                    <a:pt x="809625" y="128111"/>
                    <a:pt x="807720" y="119539"/>
                    <a:pt x="807720" y="112871"/>
                  </a:cubicBezTo>
                  <a:cubicBezTo>
                    <a:pt x="807720" y="96679"/>
                    <a:pt x="807720" y="59531"/>
                    <a:pt x="807720" y="43339"/>
                  </a:cubicBezTo>
                  <a:cubicBezTo>
                    <a:pt x="807720" y="36671"/>
                    <a:pt x="810578" y="34766"/>
                    <a:pt x="816293" y="34766"/>
                  </a:cubicBezTo>
                  <a:cubicBezTo>
                    <a:pt x="828675" y="34766"/>
                    <a:pt x="840105" y="34766"/>
                    <a:pt x="852488" y="34766"/>
                  </a:cubicBezTo>
                  <a:cubicBezTo>
                    <a:pt x="852488" y="34766"/>
                    <a:pt x="852488" y="34766"/>
                    <a:pt x="852488" y="34766"/>
                  </a:cubicBezTo>
                  <a:cubicBezTo>
                    <a:pt x="863918" y="34766"/>
                    <a:pt x="875348" y="33814"/>
                    <a:pt x="886778" y="34766"/>
                  </a:cubicBezTo>
                  <a:cubicBezTo>
                    <a:pt x="905828" y="35719"/>
                    <a:pt x="919163" y="63341"/>
                    <a:pt x="919163" y="81439"/>
                  </a:cubicBezTo>
                  <a:cubicBezTo>
                    <a:pt x="919163" y="99536"/>
                    <a:pt x="904875" y="127159"/>
                    <a:pt x="886778" y="1281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9124B25-8476-49AA-AFBC-EEA3B4EAEF3A}"/>
                </a:ext>
              </a:extLst>
            </p:cNvPr>
            <p:cNvSpPr/>
            <p:nvPr/>
          </p:nvSpPr>
          <p:spPr>
            <a:xfrm>
              <a:off x="1541207" y="2788700"/>
              <a:ext cx="714375" cy="142875"/>
            </a:xfrm>
            <a:custGeom>
              <a:avLst/>
              <a:gdLst>
                <a:gd name="connsiteX0" fmla="*/ 714949 w 714375"/>
                <a:gd name="connsiteY0" fmla="*/ 132398 h 142875"/>
                <a:gd name="connsiteX1" fmla="*/ 704472 w 714375"/>
                <a:gd name="connsiteY1" fmla="*/ 122873 h 142875"/>
                <a:gd name="connsiteX2" fmla="*/ 619699 w 714375"/>
                <a:gd name="connsiteY2" fmla="*/ 107633 h 142875"/>
                <a:gd name="connsiteX3" fmla="*/ 505399 w 714375"/>
                <a:gd name="connsiteY3" fmla="*/ 95250 h 142875"/>
                <a:gd name="connsiteX4" fmla="*/ 488254 w 714375"/>
                <a:gd name="connsiteY4" fmla="*/ 79058 h 142875"/>
                <a:gd name="connsiteX5" fmla="*/ 482539 w 714375"/>
                <a:gd name="connsiteY5" fmla="*/ 40005 h 142875"/>
                <a:gd name="connsiteX6" fmla="*/ 428247 w 714375"/>
                <a:gd name="connsiteY6" fmla="*/ 953 h 142875"/>
                <a:gd name="connsiteX7" fmla="*/ 357762 w 714375"/>
                <a:gd name="connsiteY7" fmla="*/ 0 h 142875"/>
                <a:gd name="connsiteX8" fmla="*/ 287277 w 714375"/>
                <a:gd name="connsiteY8" fmla="*/ 953 h 142875"/>
                <a:gd name="connsiteX9" fmla="*/ 232984 w 714375"/>
                <a:gd name="connsiteY9" fmla="*/ 40005 h 142875"/>
                <a:gd name="connsiteX10" fmla="*/ 227269 w 714375"/>
                <a:gd name="connsiteY10" fmla="*/ 79058 h 142875"/>
                <a:gd name="connsiteX11" fmla="*/ 210124 w 714375"/>
                <a:gd name="connsiteY11" fmla="*/ 95250 h 142875"/>
                <a:gd name="connsiteX12" fmla="*/ 95824 w 714375"/>
                <a:gd name="connsiteY12" fmla="*/ 107633 h 142875"/>
                <a:gd name="connsiteX13" fmla="*/ 11052 w 714375"/>
                <a:gd name="connsiteY13" fmla="*/ 122873 h 142875"/>
                <a:gd name="connsiteX14" fmla="*/ 574 w 714375"/>
                <a:gd name="connsiteY14" fmla="*/ 132398 h 142875"/>
                <a:gd name="connsiteX15" fmla="*/ 8194 w 714375"/>
                <a:gd name="connsiteY15" fmla="*/ 147638 h 142875"/>
                <a:gd name="connsiteX16" fmla="*/ 18672 w 714375"/>
                <a:gd name="connsiteY16" fmla="*/ 148590 h 142875"/>
                <a:gd name="connsiteX17" fmla="*/ 355857 w 714375"/>
                <a:gd name="connsiteY17" fmla="*/ 148590 h 142875"/>
                <a:gd name="connsiteX18" fmla="*/ 693042 w 714375"/>
                <a:gd name="connsiteY18" fmla="*/ 148590 h 142875"/>
                <a:gd name="connsiteX19" fmla="*/ 703519 w 714375"/>
                <a:gd name="connsiteY19" fmla="*/ 147638 h 142875"/>
                <a:gd name="connsiteX20" fmla="*/ 714949 w 714375"/>
                <a:gd name="connsiteY20" fmla="*/ 132398 h 142875"/>
                <a:gd name="connsiteX21" fmla="*/ 453964 w 714375"/>
                <a:gd name="connsiteY21" fmla="*/ 93345 h 142875"/>
                <a:gd name="connsiteX22" fmla="*/ 264417 w 714375"/>
                <a:gd name="connsiteY22" fmla="*/ 93345 h 142875"/>
                <a:gd name="connsiteX23" fmla="*/ 252034 w 714375"/>
                <a:gd name="connsiteY23" fmla="*/ 81915 h 142875"/>
                <a:gd name="connsiteX24" fmla="*/ 309184 w 714375"/>
                <a:gd name="connsiteY24" fmla="*/ 24765 h 142875"/>
                <a:gd name="connsiteX25" fmla="*/ 409197 w 714375"/>
                <a:gd name="connsiteY25" fmla="*/ 24765 h 142875"/>
                <a:gd name="connsiteX26" fmla="*/ 466347 w 714375"/>
                <a:gd name="connsiteY26" fmla="*/ 81915 h 142875"/>
                <a:gd name="connsiteX27" fmla="*/ 453964 w 714375"/>
                <a:gd name="connsiteY27" fmla="*/ 9334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714375" h="142875">
                  <a:moveTo>
                    <a:pt x="714949" y="132398"/>
                  </a:moveTo>
                  <a:cubicBezTo>
                    <a:pt x="713997" y="126683"/>
                    <a:pt x="711139" y="122873"/>
                    <a:pt x="704472" y="122873"/>
                  </a:cubicBezTo>
                  <a:cubicBezTo>
                    <a:pt x="674944" y="124778"/>
                    <a:pt x="648274" y="111442"/>
                    <a:pt x="619699" y="107633"/>
                  </a:cubicBezTo>
                  <a:cubicBezTo>
                    <a:pt x="600649" y="105728"/>
                    <a:pt x="519687" y="97155"/>
                    <a:pt x="505399" y="95250"/>
                  </a:cubicBezTo>
                  <a:cubicBezTo>
                    <a:pt x="496827" y="96203"/>
                    <a:pt x="487302" y="93345"/>
                    <a:pt x="488254" y="79058"/>
                  </a:cubicBezTo>
                  <a:cubicBezTo>
                    <a:pt x="489207" y="65723"/>
                    <a:pt x="489207" y="53340"/>
                    <a:pt x="482539" y="40005"/>
                  </a:cubicBezTo>
                  <a:cubicBezTo>
                    <a:pt x="472062" y="16192"/>
                    <a:pt x="452059" y="4763"/>
                    <a:pt x="428247" y="953"/>
                  </a:cubicBezTo>
                  <a:cubicBezTo>
                    <a:pt x="400624" y="0"/>
                    <a:pt x="379669" y="0"/>
                    <a:pt x="357762" y="0"/>
                  </a:cubicBezTo>
                  <a:cubicBezTo>
                    <a:pt x="336807" y="0"/>
                    <a:pt x="314899" y="0"/>
                    <a:pt x="287277" y="953"/>
                  </a:cubicBezTo>
                  <a:cubicBezTo>
                    <a:pt x="262512" y="4763"/>
                    <a:pt x="243462" y="16192"/>
                    <a:pt x="232984" y="40005"/>
                  </a:cubicBezTo>
                  <a:cubicBezTo>
                    <a:pt x="227269" y="53340"/>
                    <a:pt x="226317" y="65723"/>
                    <a:pt x="227269" y="79058"/>
                  </a:cubicBezTo>
                  <a:cubicBezTo>
                    <a:pt x="229174" y="93345"/>
                    <a:pt x="218697" y="96203"/>
                    <a:pt x="210124" y="95250"/>
                  </a:cubicBezTo>
                  <a:cubicBezTo>
                    <a:pt x="195837" y="98108"/>
                    <a:pt x="114874" y="105728"/>
                    <a:pt x="95824" y="107633"/>
                  </a:cubicBezTo>
                  <a:cubicBezTo>
                    <a:pt x="67249" y="111442"/>
                    <a:pt x="40579" y="124778"/>
                    <a:pt x="11052" y="122873"/>
                  </a:cubicBezTo>
                  <a:cubicBezTo>
                    <a:pt x="4384" y="122873"/>
                    <a:pt x="574" y="126683"/>
                    <a:pt x="574" y="132398"/>
                  </a:cubicBezTo>
                  <a:cubicBezTo>
                    <a:pt x="-378" y="139065"/>
                    <a:pt x="-1331" y="146685"/>
                    <a:pt x="8194" y="147638"/>
                  </a:cubicBezTo>
                  <a:cubicBezTo>
                    <a:pt x="12004" y="148590"/>
                    <a:pt x="15814" y="148590"/>
                    <a:pt x="18672" y="148590"/>
                  </a:cubicBezTo>
                  <a:cubicBezTo>
                    <a:pt x="131067" y="148590"/>
                    <a:pt x="243462" y="148590"/>
                    <a:pt x="355857" y="148590"/>
                  </a:cubicBezTo>
                  <a:cubicBezTo>
                    <a:pt x="468252" y="148590"/>
                    <a:pt x="580647" y="148590"/>
                    <a:pt x="693042" y="148590"/>
                  </a:cubicBezTo>
                  <a:cubicBezTo>
                    <a:pt x="696852" y="148590"/>
                    <a:pt x="700662" y="148590"/>
                    <a:pt x="703519" y="147638"/>
                  </a:cubicBezTo>
                  <a:cubicBezTo>
                    <a:pt x="716854" y="146685"/>
                    <a:pt x="715902" y="139065"/>
                    <a:pt x="714949" y="132398"/>
                  </a:cubicBezTo>
                  <a:close/>
                  <a:moveTo>
                    <a:pt x="453964" y="93345"/>
                  </a:moveTo>
                  <a:cubicBezTo>
                    <a:pt x="398719" y="94298"/>
                    <a:pt x="309184" y="95250"/>
                    <a:pt x="264417" y="93345"/>
                  </a:cubicBezTo>
                  <a:cubicBezTo>
                    <a:pt x="254892" y="93345"/>
                    <a:pt x="252034" y="91440"/>
                    <a:pt x="252034" y="81915"/>
                  </a:cubicBezTo>
                  <a:cubicBezTo>
                    <a:pt x="252034" y="40958"/>
                    <a:pt x="268227" y="24765"/>
                    <a:pt x="309184" y="24765"/>
                  </a:cubicBezTo>
                  <a:cubicBezTo>
                    <a:pt x="330139" y="24765"/>
                    <a:pt x="388242" y="24765"/>
                    <a:pt x="409197" y="24765"/>
                  </a:cubicBezTo>
                  <a:cubicBezTo>
                    <a:pt x="450154" y="24765"/>
                    <a:pt x="466347" y="40958"/>
                    <a:pt x="466347" y="81915"/>
                  </a:cubicBezTo>
                  <a:cubicBezTo>
                    <a:pt x="466347" y="91440"/>
                    <a:pt x="463489" y="93345"/>
                    <a:pt x="453964" y="933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65FBB22-A565-4CD9-9C87-5F0A0172A152}"/>
              </a:ext>
            </a:extLst>
          </p:cNvPr>
          <p:cNvGrpSpPr/>
          <p:nvPr/>
        </p:nvGrpSpPr>
        <p:grpSpPr>
          <a:xfrm rot="20225513">
            <a:off x="4103134" y="2084665"/>
            <a:ext cx="962025" cy="803434"/>
            <a:chOff x="1720613" y="1882872"/>
            <a:chExt cx="962025" cy="803434"/>
          </a:xfrm>
          <a:solidFill>
            <a:schemeClr val="accent1">
              <a:alpha val="50000"/>
            </a:schemeClr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FDE863B-04D9-4C19-AA3D-9E29BA759AD1}"/>
                </a:ext>
              </a:extLst>
            </p:cNvPr>
            <p:cNvSpPr/>
            <p:nvPr/>
          </p:nvSpPr>
          <p:spPr>
            <a:xfrm>
              <a:off x="1877062" y="1882872"/>
              <a:ext cx="409575" cy="161925"/>
            </a:xfrm>
            <a:custGeom>
              <a:avLst/>
              <a:gdLst>
                <a:gd name="connsiteX0" fmla="*/ 417195 w 409575"/>
                <a:gd name="connsiteY0" fmla="*/ 163830 h 161925"/>
                <a:gd name="connsiteX1" fmla="*/ 236220 w 409575"/>
                <a:gd name="connsiteY1" fmla="*/ 100965 h 161925"/>
                <a:gd name="connsiteX2" fmla="*/ 262890 w 409575"/>
                <a:gd name="connsiteY2" fmla="*/ 54293 h 161925"/>
                <a:gd name="connsiteX3" fmla="*/ 208597 w 409575"/>
                <a:gd name="connsiteY3" fmla="*/ 0 h 161925"/>
                <a:gd name="connsiteX4" fmla="*/ 154305 w 409575"/>
                <a:gd name="connsiteY4" fmla="*/ 54293 h 161925"/>
                <a:gd name="connsiteX5" fmla="*/ 180975 w 409575"/>
                <a:gd name="connsiteY5" fmla="*/ 100965 h 161925"/>
                <a:gd name="connsiteX6" fmla="*/ 0 w 409575"/>
                <a:gd name="connsiteY6" fmla="*/ 163830 h 161925"/>
                <a:gd name="connsiteX7" fmla="*/ 417195 w 409575"/>
                <a:gd name="connsiteY7" fmla="*/ 16383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9575" h="161925">
                  <a:moveTo>
                    <a:pt x="417195" y="163830"/>
                  </a:moveTo>
                  <a:cubicBezTo>
                    <a:pt x="364807" y="128588"/>
                    <a:pt x="302895" y="105727"/>
                    <a:pt x="236220" y="100965"/>
                  </a:cubicBezTo>
                  <a:cubicBezTo>
                    <a:pt x="252413" y="91440"/>
                    <a:pt x="262890" y="74295"/>
                    <a:pt x="262890" y="54293"/>
                  </a:cubicBezTo>
                  <a:cubicBezTo>
                    <a:pt x="262890" y="24765"/>
                    <a:pt x="238125" y="0"/>
                    <a:pt x="208597" y="0"/>
                  </a:cubicBezTo>
                  <a:cubicBezTo>
                    <a:pt x="179070" y="0"/>
                    <a:pt x="154305" y="24765"/>
                    <a:pt x="154305" y="54293"/>
                  </a:cubicBezTo>
                  <a:cubicBezTo>
                    <a:pt x="154305" y="74295"/>
                    <a:pt x="164782" y="91440"/>
                    <a:pt x="180975" y="100965"/>
                  </a:cubicBezTo>
                  <a:cubicBezTo>
                    <a:pt x="114300" y="105727"/>
                    <a:pt x="52388" y="128588"/>
                    <a:pt x="0" y="163830"/>
                  </a:cubicBezTo>
                  <a:lnTo>
                    <a:pt x="417195" y="1638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E9A113B-7657-4EA0-95DF-2F21094C502D}"/>
                </a:ext>
              </a:extLst>
            </p:cNvPr>
            <p:cNvSpPr/>
            <p:nvPr/>
          </p:nvSpPr>
          <p:spPr>
            <a:xfrm>
              <a:off x="1720613" y="2038606"/>
              <a:ext cx="962025" cy="647700"/>
            </a:xfrm>
            <a:custGeom>
              <a:avLst/>
              <a:gdLst>
                <a:gd name="connsiteX0" fmla="*/ 967978 w 962025"/>
                <a:gd name="connsiteY0" fmla="*/ 229076 h 647700"/>
                <a:gd name="connsiteX1" fmla="*/ 963216 w 962025"/>
                <a:gd name="connsiteY1" fmla="*/ 204311 h 647700"/>
                <a:gd name="connsiteX2" fmla="*/ 794623 w 962025"/>
                <a:gd name="connsiteY2" fmla="*/ 1429 h 647700"/>
                <a:gd name="connsiteX3" fmla="*/ 764143 w 962025"/>
                <a:gd name="connsiteY3" fmla="*/ 1429 h 647700"/>
                <a:gd name="connsiteX4" fmla="*/ 635556 w 962025"/>
                <a:gd name="connsiteY4" fmla="*/ 59531 h 647700"/>
                <a:gd name="connsiteX5" fmla="*/ 606981 w 962025"/>
                <a:gd name="connsiteY5" fmla="*/ 58579 h 647700"/>
                <a:gd name="connsiteX6" fmla="*/ 523161 w 962025"/>
                <a:gd name="connsiteY6" fmla="*/ 28099 h 647700"/>
                <a:gd name="connsiteX7" fmla="*/ 189786 w 962025"/>
                <a:gd name="connsiteY7" fmla="*/ 28099 h 647700"/>
                <a:gd name="connsiteX8" fmla="*/ 27861 w 962025"/>
                <a:gd name="connsiteY8" fmla="*/ 26194 h 647700"/>
                <a:gd name="connsiteX9" fmla="*/ 52626 w 962025"/>
                <a:gd name="connsiteY9" fmla="*/ 52864 h 647700"/>
                <a:gd name="connsiteX10" fmla="*/ 72628 w 962025"/>
                <a:gd name="connsiteY10" fmla="*/ 63341 h 647700"/>
                <a:gd name="connsiteX11" fmla="*/ 83106 w 962025"/>
                <a:gd name="connsiteY11" fmla="*/ 108109 h 647700"/>
                <a:gd name="connsiteX12" fmla="*/ 2143 w 962025"/>
                <a:gd name="connsiteY12" fmla="*/ 285274 h 647700"/>
                <a:gd name="connsiteX13" fmla="*/ 2143 w 962025"/>
                <a:gd name="connsiteY13" fmla="*/ 385286 h 647700"/>
                <a:gd name="connsiteX14" fmla="*/ 28813 w 962025"/>
                <a:gd name="connsiteY14" fmla="*/ 478631 h 647700"/>
                <a:gd name="connsiteX15" fmla="*/ 36433 w 962025"/>
                <a:gd name="connsiteY15" fmla="*/ 494824 h 647700"/>
                <a:gd name="connsiteX16" fmla="*/ 193596 w 962025"/>
                <a:gd name="connsiteY16" fmla="*/ 648176 h 647700"/>
                <a:gd name="connsiteX17" fmla="*/ 217408 w 962025"/>
                <a:gd name="connsiteY17" fmla="*/ 649129 h 647700"/>
                <a:gd name="connsiteX18" fmla="*/ 487918 w 962025"/>
                <a:gd name="connsiteY18" fmla="*/ 649129 h 647700"/>
                <a:gd name="connsiteX19" fmla="*/ 554593 w 962025"/>
                <a:gd name="connsiteY19" fmla="*/ 648176 h 647700"/>
                <a:gd name="connsiteX20" fmla="*/ 614601 w 962025"/>
                <a:gd name="connsiteY20" fmla="*/ 608171 h 647700"/>
                <a:gd name="connsiteX21" fmla="*/ 680323 w 962025"/>
                <a:gd name="connsiteY21" fmla="*/ 538639 h 647700"/>
                <a:gd name="connsiteX22" fmla="*/ 686038 w 962025"/>
                <a:gd name="connsiteY22" fmla="*/ 536734 h 647700"/>
                <a:gd name="connsiteX23" fmla="*/ 935593 w 962025"/>
                <a:gd name="connsiteY23" fmla="*/ 408146 h 647700"/>
                <a:gd name="connsiteX24" fmla="*/ 963216 w 962025"/>
                <a:gd name="connsiteY24" fmla="*/ 312896 h 647700"/>
                <a:gd name="connsiteX25" fmla="*/ 967978 w 962025"/>
                <a:gd name="connsiteY25" fmla="*/ 229076 h 647700"/>
                <a:gd name="connsiteX26" fmla="*/ 900351 w 962025"/>
                <a:gd name="connsiteY26" fmla="*/ 348139 h 647700"/>
                <a:gd name="connsiteX27" fmla="*/ 764143 w 962025"/>
                <a:gd name="connsiteY27" fmla="*/ 480536 h 647700"/>
                <a:gd name="connsiteX28" fmla="*/ 711756 w 962025"/>
                <a:gd name="connsiteY28" fmla="*/ 485299 h 647700"/>
                <a:gd name="connsiteX29" fmla="*/ 660321 w 962025"/>
                <a:gd name="connsiteY29" fmla="*/ 109061 h 647700"/>
                <a:gd name="connsiteX30" fmla="*/ 900351 w 962025"/>
                <a:gd name="connsiteY30" fmla="*/ 191929 h 647700"/>
                <a:gd name="connsiteX31" fmla="*/ 900351 w 962025"/>
                <a:gd name="connsiteY31" fmla="*/ 348139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62025" h="647700">
                  <a:moveTo>
                    <a:pt x="967978" y="229076"/>
                  </a:moveTo>
                  <a:cubicBezTo>
                    <a:pt x="966073" y="220504"/>
                    <a:pt x="964168" y="212884"/>
                    <a:pt x="963216" y="204311"/>
                  </a:cubicBezTo>
                  <a:cubicBezTo>
                    <a:pt x="944166" y="111919"/>
                    <a:pt x="904161" y="14764"/>
                    <a:pt x="794623" y="1429"/>
                  </a:cubicBezTo>
                  <a:cubicBezTo>
                    <a:pt x="784146" y="-476"/>
                    <a:pt x="774621" y="-476"/>
                    <a:pt x="764143" y="1429"/>
                  </a:cubicBezTo>
                  <a:cubicBezTo>
                    <a:pt x="717471" y="7144"/>
                    <a:pt x="673656" y="29051"/>
                    <a:pt x="635556" y="59531"/>
                  </a:cubicBezTo>
                  <a:cubicBezTo>
                    <a:pt x="626983" y="66199"/>
                    <a:pt x="612696" y="68104"/>
                    <a:pt x="606981" y="58579"/>
                  </a:cubicBezTo>
                  <a:cubicBezTo>
                    <a:pt x="588883" y="25241"/>
                    <a:pt x="589836" y="28099"/>
                    <a:pt x="523161" y="28099"/>
                  </a:cubicBezTo>
                  <a:cubicBezTo>
                    <a:pt x="411718" y="28099"/>
                    <a:pt x="301228" y="28099"/>
                    <a:pt x="189786" y="28099"/>
                  </a:cubicBezTo>
                  <a:cubicBezTo>
                    <a:pt x="148828" y="26194"/>
                    <a:pt x="40243" y="20479"/>
                    <a:pt x="27861" y="26194"/>
                  </a:cubicBezTo>
                  <a:cubicBezTo>
                    <a:pt x="32623" y="35719"/>
                    <a:pt x="45006" y="48101"/>
                    <a:pt x="52626" y="52864"/>
                  </a:cubicBezTo>
                  <a:cubicBezTo>
                    <a:pt x="58341" y="56674"/>
                    <a:pt x="65961" y="59531"/>
                    <a:pt x="72628" y="63341"/>
                  </a:cubicBezTo>
                  <a:cubicBezTo>
                    <a:pt x="87868" y="72866"/>
                    <a:pt x="93583" y="95726"/>
                    <a:pt x="83106" y="108109"/>
                  </a:cubicBezTo>
                  <a:cubicBezTo>
                    <a:pt x="41196" y="160496"/>
                    <a:pt x="10716" y="217646"/>
                    <a:pt x="2143" y="285274"/>
                  </a:cubicBezTo>
                  <a:cubicBezTo>
                    <a:pt x="-714" y="291941"/>
                    <a:pt x="-714" y="377666"/>
                    <a:pt x="2143" y="385286"/>
                  </a:cubicBezTo>
                  <a:cubicBezTo>
                    <a:pt x="7858" y="417671"/>
                    <a:pt x="14526" y="449104"/>
                    <a:pt x="28813" y="478631"/>
                  </a:cubicBezTo>
                  <a:cubicBezTo>
                    <a:pt x="32623" y="483394"/>
                    <a:pt x="33576" y="489109"/>
                    <a:pt x="36433" y="494824"/>
                  </a:cubicBezTo>
                  <a:cubicBezTo>
                    <a:pt x="72628" y="562451"/>
                    <a:pt x="124063" y="614839"/>
                    <a:pt x="193596" y="648176"/>
                  </a:cubicBezTo>
                  <a:cubicBezTo>
                    <a:pt x="201216" y="650081"/>
                    <a:pt x="209788" y="649129"/>
                    <a:pt x="217408" y="649129"/>
                  </a:cubicBezTo>
                  <a:cubicBezTo>
                    <a:pt x="307896" y="649129"/>
                    <a:pt x="397431" y="649129"/>
                    <a:pt x="487918" y="649129"/>
                  </a:cubicBezTo>
                  <a:cubicBezTo>
                    <a:pt x="509826" y="649129"/>
                    <a:pt x="532686" y="651034"/>
                    <a:pt x="554593" y="648176"/>
                  </a:cubicBezTo>
                  <a:cubicBezTo>
                    <a:pt x="574596" y="633889"/>
                    <a:pt x="595551" y="622459"/>
                    <a:pt x="614601" y="608171"/>
                  </a:cubicBezTo>
                  <a:cubicBezTo>
                    <a:pt x="638413" y="590074"/>
                    <a:pt x="659368" y="565309"/>
                    <a:pt x="680323" y="538639"/>
                  </a:cubicBezTo>
                  <a:cubicBezTo>
                    <a:pt x="682228" y="537686"/>
                    <a:pt x="684133" y="536734"/>
                    <a:pt x="686038" y="536734"/>
                  </a:cubicBezTo>
                  <a:cubicBezTo>
                    <a:pt x="801291" y="537686"/>
                    <a:pt x="867013" y="531971"/>
                    <a:pt x="935593" y="408146"/>
                  </a:cubicBezTo>
                  <a:cubicBezTo>
                    <a:pt x="947023" y="377666"/>
                    <a:pt x="957501" y="345281"/>
                    <a:pt x="963216" y="312896"/>
                  </a:cubicBezTo>
                  <a:cubicBezTo>
                    <a:pt x="966073" y="284321"/>
                    <a:pt x="969883" y="256699"/>
                    <a:pt x="967978" y="229076"/>
                  </a:cubicBezTo>
                  <a:close/>
                  <a:moveTo>
                    <a:pt x="900351" y="348139"/>
                  </a:moveTo>
                  <a:cubicBezTo>
                    <a:pt x="869871" y="430054"/>
                    <a:pt x="845106" y="463391"/>
                    <a:pt x="764143" y="480536"/>
                  </a:cubicBezTo>
                  <a:cubicBezTo>
                    <a:pt x="746998" y="484346"/>
                    <a:pt x="729853" y="487204"/>
                    <a:pt x="711756" y="485299"/>
                  </a:cubicBezTo>
                  <a:cubicBezTo>
                    <a:pt x="776526" y="344329"/>
                    <a:pt x="758428" y="228124"/>
                    <a:pt x="660321" y="109061"/>
                  </a:cubicBezTo>
                  <a:cubicBezTo>
                    <a:pt x="772716" y="15716"/>
                    <a:pt x="857488" y="56674"/>
                    <a:pt x="900351" y="191929"/>
                  </a:cubicBezTo>
                  <a:cubicBezTo>
                    <a:pt x="916543" y="244316"/>
                    <a:pt x="919401" y="297656"/>
                    <a:pt x="900351" y="3481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135A295-62E0-4B8F-84E0-A073CE301546}"/>
              </a:ext>
            </a:extLst>
          </p:cNvPr>
          <p:cNvSpPr/>
          <p:nvPr/>
        </p:nvSpPr>
        <p:spPr>
          <a:xfrm rot="21089948">
            <a:off x="9833556" y="2543091"/>
            <a:ext cx="457200" cy="662152"/>
          </a:xfrm>
          <a:custGeom>
            <a:avLst/>
            <a:gdLst>
              <a:gd name="connsiteX0" fmla="*/ 137834 w 276225"/>
              <a:gd name="connsiteY0" fmla="*/ 156 h 400050"/>
              <a:gd name="connsiteX1" fmla="*/ 214987 w 276225"/>
              <a:gd name="connsiteY1" fmla="*/ 156 h 400050"/>
              <a:gd name="connsiteX2" fmla="*/ 232132 w 276225"/>
              <a:gd name="connsiteY2" fmla="*/ 7776 h 400050"/>
              <a:gd name="connsiteX3" fmla="*/ 275947 w 276225"/>
              <a:gd name="connsiteY3" fmla="*/ 139221 h 400050"/>
              <a:gd name="connsiteX4" fmla="*/ 223559 w 276225"/>
              <a:gd name="connsiteY4" fmla="*/ 235423 h 400050"/>
              <a:gd name="connsiteX5" fmla="*/ 190222 w 276225"/>
              <a:gd name="connsiteY5" fmla="*/ 253521 h 400050"/>
              <a:gd name="connsiteX6" fmla="*/ 153074 w 276225"/>
              <a:gd name="connsiteY6" fmla="*/ 321148 h 400050"/>
              <a:gd name="connsiteX7" fmla="*/ 189269 w 276225"/>
              <a:gd name="connsiteY7" fmla="*/ 373536 h 400050"/>
              <a:gd name="connsiteX8" fmla="*/ 225464 w 276225"/>
              <a:gd name="connsiteY8" fmla="*/ 387823 h 400050"/>
              <a:gd name="connsiteX9" fmla="*/ 231179 w 276225"/>
              <a:gd name="connsiteY9" fmla="*/ 395443 h 400050"/>
              <a:gd name="connsiteX10" fmla="*/ 222607 w 276225"/>
              <a:gd name="connsiteY10" fmla="*/ 400206 h 400050"/>
              <a:gd name="connsiteX11" fmla="*/ 54014 w 276225"/>
              <a:gd name="connsiteY11" fmla="*/ 400206 h 400050"/>
              <a:gd name="connsiteX12" fmla="*/ 45442 w 276225"/>
              <a:gd name="connsiteY12" fmla="*/ 396396 h 400050"/>
              <a:gd name="connsiteX13" fmla="*/ 53062 w 276225"/>
              <a:gd name="connsiteY13" fmla="*/ 387823 h 400050"/>
              <a:gd name="connsiteX14" fmla="*/ 91162 w 276225"/>
              <a:gd name="connsiteY14" fmla="*/ 372583 h 400050"/>
              <a:gd name="connsiteX15" fmla="*/ 124499 w 276225"/>
              <a:gd name="connsiteY15" fmla="*/ 322101 h 400050"/>
              <a:gd name="connsiteX16" fmla="*/ 91162 w 276225"/>
              <a:gd name="connsiteY16" fmla="*/ 255426 h 400050"/>
              <a:gd name="connsiteX17" fmla="*/ 55919 w 276225"/>
              <a:gd name="connsiteY17" fmla="*/ 237328 h 400050"/>
              <a:gd name="connsiteX18" fmla="*/ 4484 w 276225"/>
              <a:gd name="connsiteY18" fmla="*/ 117313 h 400050"/>
              <a:gd name="connsiteX19" fmla="*/ 40679 w 276225"/>
              <a:gd name="connsiteY19" fmla="*/ 12538 h 400050"/>
              <a:gd name="connsiteX20" fmla="*/ 59729 w 276225"/>
              <a:gd name="connsiteY20" fmla="*/ 156 h 400050"/>
              <a:gd name="connsiteX21" fmla="*/ 137834 w 276225"/>
              <a:gd name="connsiteY21" fmla="*/ 156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76225" h="400050">
                <a:moveTo>
                  <a:pt x="137834" y="156"/>
                </a:moveTo>
                <a:cubicBezTo>
                  <a:pt x="165457" y="156"/>
                  <a:pt x="187364" y="156"/>
                  <a:pt x="214987" y="156"/>
                </a:cubicBezTo>
                <a:cubicBezTo>
                  <a:pt x="221654" y="156"/>
                  <a:pt x="228322" y="-1749"/>
                  <a:pt x="232132" y="7776"/>
                </a:cubicBezTo>
                <a:cubicBezTo>
                  <a:pt x="250229" y="48733"/>
                  <a:pt x="272137" y="93501"/>
                  <a:pt x="275947" y="139221"/>
                </a:cubicBezTo>
                <a:cubicBezTo>
                  <a:pt x="279757" y="183988"/>
                  <a:pt x="261659" y="212563"/>
                  <a:pt x="223559" y="235423"/>
                </a:cubicBezTo>
                <a:cubicBezTo>
                  <a:pt x="212129" y="242091"/>
                  <a:pt x="202604" y="247806"/>
                  <a:pt x="190222" y="253521"/>
                </a:cubicBezTo>
                <a:cubicBezTo>
                  <a:pt x="154979" y="270666"/>
                  <a:pt x="153074" y="291621"/>
                  <a:pt x="153074" y="321148"/>
                </a:cubicBezTo>
                <a:cubicBezTo>
                  <a:pt x="152122" y="349723"/>
                  <a:pt x="163552" y="364963"/>
                  <a:pt x="189269" y="373536"/>
                </a:cubicBezTo>
                <a:cubicBezTo>
                  <a:pt x="200699" y="377346"/>
                  <a:pt x="214034" y="384013"/>
                  <a:pt x="225464" y="387823"/>
                </a:cubicBezTo>
                <a:cubicBezTo>
                  <a:pt x="229274" y="388776"/>
                  <a:pt x="232132" y="391633"/>
                  <a:pt x="231179" y="395443"/>
                </a:cubicBezTo>
                <a:cubicBezTo>
                  <a:pt x="230227" y="399253"/>
                  <a:pt x="226417" y="400206"/>
                  <a:pt x="222607" y="400206"/>
                </a:cubicBezTo>
                <a:cubicBezTo>
                  <a:pt x="168314" y="400206"/>
                  <a:pt x="109259" y="400206"/>
                  <a:pt x="54014" y="400206"/>
                </a:cubicBezTo>
                <a:cubicBezTo>
                  <a:pt x="50204" y="400206"/>
                  <a:pt x="46394" y="400206"/>
                  <a:pt x="45442" y="396396"/>
                </a:cubicBezTo>
                <a:cubicBezTo>
                  <a:pt x="44489" y="391633"/>
                  <a:pt x="49252" y="388776"/>
                  <a:pt x="53062" y="387823"/>
                </a:cubicBezTo>
                <a:cubicBezTo>
                  <a:pt x="64492" y="383061"/>
                  <a:pt x="78779" y="376393"/>
                  <a:pt x="91162" y="372583"/>
                </a:cubicBezTo>
                <a:cubicBezTo>
                  <a:pt x="115927" y="364011"/>
                  <a:pt x="125452" y="348771"/>
                  <a:pt x="124499" y="322101"/>
                </a:cubicBezTo>
                <a:cubicBezTo>
                  <a:pt x="124499" y="295431"/>
                  <a:pt x="129262" y="270666"/>
                  <a:pt x="91162" y="255426"/>
                </a:cubicBezTo>
                <a:cubicBezTo>
                  <a:pt x="78779" y="249711"/>
                  <a:pt x="68302" y="244948"/>
                  <a:pt x="55919" y="237328"/>
                </a:cubicBezTo>
                <a:cubicBezTo>
                  <a:pt x="7342" y="207801"/>
                  <a:pt x="-8851" y="172558"/>
                  <a:pt x="4484" y="117313"/>
                </a:cubicBezTo>
                <a:cubicBezTo>
                  <a:pt x="13057" y="83023"/>
                  <a:pt x="26392" y="44923"/>
                  <a:pt x="40679" y="12538"/>
                </a:cubicBezTo>
                <a:cubicBezTo>
                  <a:pt x="44489" y="3013"/>
                  <a:pt x="49252" y="156"/>
                  <a:pt x="59729" y="156"/>
                </a:cubicBezTo>
                <a:cubicBezTo>
                  <a:pt x="85447" y="1108"/>
                  <a:pt x="110212" y="156"/>
                  <a:pt x="137834" y="156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6D6E169-F8D2-4127-B6DB-2D06CBC7BEF7}"/>
              </a:ext>
            </a:extLst>
          </p:cNvPr>
          <p:cNvSpPr/>
          <p:nvPr/>
        </p:nvSpPr>
        <p:spPr>
          <a:xfrm rot="21022553">
            <a:off x="8564257" y="3235118"/>
            <a:ext cx="669203" cy="914578"/>
          </a:xfrm>
          <a:custGeom>
            <a:avLst/>
            <a:gdLst>
              <a:gd name="connsiteX0" fmla="*/ 278353 w 285750"/>
              <a:gd name="connsiteY0" fmla="*/ 0 h 390525"/>
              <a:gd name="connsiteX1" fmla="*/ 144050 w 285750"/>
              <a:gd name="connsiteY1" fmla="*/ 0 h 390525"/>
              <a:gd name="connsiteX2" fmla="*/ 143098 w 285750"/>
              <a:gd name="connsiteY2" fmla="*/ 0 h 390525"/>
              <a:gd name="connsiteX3" fmla="*/ 142145 w 285750"/>
              <a:gd name="connsiteY3" fmla="*/ 0 h 390525"/>
              <a:gd name="connsiteX4" fmla="*/ 7843 w 285750"/>
              <a:gd name="connsiteY4" fmla="*/ 0 h 390525"/>
              <a:gd name="connsiteX5" fmla="*/ 2128 w 285750"/>
              <a:gd name="connsiteY5" fmla="*/ 13335 h 390525"/>
              <a:gd name="connsiteX6" fmla="*/ 4985 w 285750"/>
              <a:gd name="connsiteY6" fmla="*/ 16193 h 390525"/>
              <a:gd name="connsiteX7" fmla="*/ 93568 w 285750"/>
              <a:gd name="connsiteY7" fmla="*/ 116205 h 390525"/>
              <a:gd name="connsiteX8" fmla="*/ 132620 w 285750"/>
              <a:gd name="connsiteY8" fmla="*/ 213360 h 390525"/>
              <a:gd name="connsiteX9" fmla="*/ 135478 w 285750"/>
              <a:gd name="connsiteY9" fmla="*/ 315278 h 390525"/>
              <a:gd name="connsiteX10" fmla="*/ 60230 w 285750"/>
              <a:gd name="connsiteY10" fmla="*/ 380048 h 390525"/>
              <a:gd name="connsiteX11" fmla="*/ 46895 w 285750"/>
              <a:gd name="connsiteY11" fmla="*/ 395288 h 390525"/>
              <a:gd name="connsiteX12" fmla="*/ 59278 w 285750"/>
              <a:gd name="connsiteY12" fmla="*/ 399098 h 390525"/>
              <a:gd name="connsiteX13" fmla="*/ 143098 w 285750"/>
              <a:gd name="connsiteY13" fmla="*/ 399098 h 390525"/>
              <a:gd name="connsiteX14" fmla="*/ 226918 w 285750"/>
              <a:gd name="connsiteY14" fmla="*/ 399098 h 390525"/>
              <a:gd name="connsiteX15" fmla="*/ 239300 w 285750"/>
              <a:gd name="connsiteY15" fmla="*/ 395288 h 390525"/>
              <a:gd name="connsiteX16" fmla="*/ 225965 w 285750"/>
              <a:gd name="connsiteY16" fmla="*/ 380048 h 390525"/>
              <a:gd name="connsiteX17" fmla="*/ 150718 w 285750"/>
              <a:gd name="connsiteY17" fmla="*/ 315278 h 390525"/>
              <a:gd name="connsiteX18" fmla="*/ 153575 w 285750"/>
              <a:gd name="connsiteY18" fmla="*/ 213360 h 390525"/>
              <a:gd name="connsiteX19" fmla="*/ 192628 w 285750"/>
              <a:gd name="connsiteY19" fmla="*/ 116205 h 390525"/>
              <a:gd name="connsiteX20" fmla="*/ 281210 w 285750"/>
              <a:gd name="connsiteY20" fmla="*/ 16193 h 390525"/>
              <a:gd name="connsiteX21" fmla="*/ 284068 w 285750"/>
              <a:gd name="connsiteY21" fmla="*/ 13335 h 390525"/>
              <a:gd name="connsiteX22" fmla="*/ 278353 w 285750"/>
              <a:gd name="connsiteY22" fmla="*/ 0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85750" h="390525">
                <a:moveTo>
                  <a:pt x="278353" y="0"/>
                </a:moveTo>
                <a:cubicBezTo>
                  <a:pt x="234538" y="0"/>
                  <a:pt x="186913" y="0"/>
                  <a:pt x="144050" y="0"/>
                </a:cubicBezTo>
                <a:cubicBezTo>
                  <a:pt x="144050" y="0"/>
                  <a:pt x="143098" y="0"/>
                  <a:pt x="143098" y="0"/>
                </a:cubicBezTo>
                <a:cubicBezTo>
                  <a:pt x="143098" y="0"/>
                  <a:pt x="142145" y="0"/>
                  <a:pt x="142145" y="0"/>
                </a:cubicBezTo>
                <a:cubicBezTo>
                  <a:pt x="99283" y="0"/>
                  <a:pt x="51658" y="0"/>
                  <a:pt x="7843" y="0"/>
                </a:cubicBezTo>
                <a:cubicBezTo>
                  <a:pt x="1175" y="0"/>
                  <a:pt x="-2635" y="7620"/>
                  <a:pt x="2128" y="13335"/>
                </a:cubicBezTo>
                <a:cubicBezTo>
                  <a:pt x="3080" y="14288"/>
                  <a:pt x="4033" y="15240"/>
                  <a:pt x="4985" y="16193"/>
                </a:cubicBezTo>
                <a:cubicBezTo>
                  <a:pt x="32608" y="49530"/>
                  <a:pt x="65945" y="82867"/>
                  <a:pt x="93568" y="116205"/>
                </a:cubicBezTo>
                <a:cubicBezTo>
                  <a:pt x="134525" y="165735"/>
                  <a:pt x="128810" y="155258"/>
                  <a:pt x="132620" y="213360"/>
                </a:cubicBezTo>
                <a:cubicBezTo>
                  <a:pt x="134525" y="245745"/>
                  <a:pt x="133573" y="281940"/>
                  <a:pt x="135478" y="315278"/>
                </a:cubicBezTo>
                <a:cubicBezTo>
                  <a:pt x="131668" y="366713"/>
                  <a:pt x="79280" y="369570"/>
                  <a:pt x="60230" y="380048"/>
                </a:cubicBezTo>
                <a:cubicBezTo>
                  <a:pt x="57373" y="381953"/>
                  <a:pt x="44038" y="385763"/>
                  <a:pt x="46895" y="395288"/>
                </a:cubicBezTo>
                <a:cubicBezTo>
                  <a:pt x="48800" y="401003"/>
                  <a:pt x="55468" y="399098"/>
                  <a:pt x="59278" y="399098"/>
                </a:cubicBezTo>
                <a:cubicBezTo>
                  <a:pt x="85948" y="399098"/>
                  <a:pt x="114523" y="399098"/>
                  <a:pt x="143098" y="399098"/>
                </a:cubicBezTo>
                <a:cubicBezTo>
                  <a:pt x="171673" y="399098"/>
                  <a:pt x="200248" y="399098"/>
                  <a:pt x="226918" y="399098"/>
                </a:cubicBezTo>
                <a:cubicBezTo>
                  <a:pt x="231680" y="399098"/>
                  <a:pt x="237395" y="401955"/>
                  <a:pt x="239300" y="395288"/>
                </a:cubicBezTo>
                <a:cubicBezTo>
                  <a:pt x="242158" y="385763"/>
                  <a:pt x="228823" y="381953"/>
                  <a:pt x="225965" y="380048"/>
                </a:cubicBezTo>
                <a:cubicBezTo>
                  <a:pt x="205963" y="368618"/>
                  <a:pt x="154528" y="365760"/>
                  <a:pt x="150718" y="315278"/>
                </a:cubicBezTo>
                <a:cubicBezTo>
                  <a:pt x="152623" y="282893"/>
                  <a:pt x="151670" y="246698"/>
                  <a:pt x="153575" y="213360"/>
                </a:cubicBezTo>
                <a:cubicBezTo>
                  <a:pt x="157385" y="155258"/>
                  <a:pt x="151670" y="165735"/>
                  <a:pt x="192628" y="116205"/>
                </a:cubicBezTo>
                <a:cubicBezTo>
                  <a:pt x="220250" y="82867"/>
                  <a:pt x="253588" y="49530"/>
                  <a:pt x="281210" y="16193"/>
                </a:cubicBezTo>
                <a:cubicBezTo>
                  <a:pt x="282163" y="15240"/>
                  <a:pt x="283115" y="14288"/>
                  <a:pt x="284068" y="13335"/>
                </a:cubicBezTo>
                <a:cubicBezTo>
                  <a:pt x="288830" y="7620"/>
                  <a:pt x="285020" y="0"/>
                  <a:pt x="278353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3C71EBC-DB55-4D58-BEF3-F76E0C1145B9}"/>
              </a:ext>
            </a:extLst>
          </p:cNvPr>
          <p:cNvSpPr/>
          <p:nvPr/>
        </p:nvSpPr>
        <p:spPr>
          <a:xfrm rot="929773">
            <a:off x="4096021" y="3249238"/>
            <a:ext cx="285750" cy="639536"/>
          </a:xfrm>
          <a:custGeom>
            <a:avLst/>
            <a:gdLst>
              <a:gd name="connsiteX0" fmla="*/ 178362 w 200025"/>
              <a:gd name="connsiteY0" fmla="*/ 436245 h 447675"/>
              <a:gd name="connsiteX1" fmla="*/ 119307 w 200025"/>
              <a:gd name="connsiteY1" fmla="*/ 326708 h 447675"/>
              <a:gd name="connsiteX2" fmla="*/ 133595 w 200025"/>
              <a:gd name="connsiteY2" fmla="*/ 299085 h 447675"/>
              <a:gd name="connsiteX3" fmla="*/ 153597 w 200025"/>
              <a:gd name="connsiteY3" fmla="*/ 280988 h 447675"/>
              <a:gd name="connsiteX4" fmla="*/ 193602 w 200025"/>
              <a:gd name="connsiteY4" fmla="*/ 133350 h 447675"/>
              <a:gd name="connsiteX5" fmla="*/ 186935 w 200025"/>
              <a:gd name="connsiteY5" fmla="*/ 111443 h 447675"/>
              <a:gd name="connsiteX6" fmla="*/ 196460 w 200025"/>
              <a:gd name="connsiteY6" fmla="*/ 14288 h 447675"/>
              <a:gd name="connsiteX7" fmla="*/ 189792 w 200025"/>
              <a:gd name="connsiteY7" fmla="*/ 0 h 447675"/>
              <a:gd name="connsiteX8" fmla="*/ 103115 w 200025"/>
              <a:gd name="connsiteY8" fmla="*/ 0 h 447675"/>
              <a:gd name="connsiteX9" fmla="*/ 16437 w 200025"/>
              <a:gd name="connsiteY9" fmla="*/ 0 h 447675"/>
              <a:gd name="connsiteX10" fmla="*/ 9770 w 200025"/>
              <a:gd name="connsiteY10" fmla="*/ 14288 h 447675"/>
              <a:gd name="connsiteX11" fmla="*/ 19295 w 200025"/>
              <a:gd name="connsiteY11" fmla="*/ 111443 h 447675"/>
              <a:gd name="connsiteX12" fmla="*/ 12627 w 200025"/>
              <a:gd name="connsiteY12" fmla="*/ 133350 h 447675"/>
              <a:gd name="connsiteX13" fmla="*/ 52632 w 200025"/>
              <a:gd name="connsiteY13" fmla="*/ 280988 h 447675"/>
              <a:gd name="connsiteX14" fmla="*/ 70730 w 200025"/>
              <a:gd name="connsiteY14" fmla="*/ 299085 h 447675"/>
              <a:gd name="connsiteX15" fmla="*/ 85017 w 200025"/>
              <a:gd name="connsiteY15" fmla="*/ 326708 h 447675"/>
              <a:gd name="connsiteX16" fmla="*/ 25962 w 200025"/>
              <a:gd name="connsiteY16" fmla="*/ 436245 h 447675"/>
              <a:gd name="connsiteX17" fmla="*/ 5007 w 200025"/>
              <a:gd name="connsiteY17" fmla="*/ 450533 h 447675"/>
              <a:gd name="connsiteX18" fmla="*/ 33582 w 200025"/>
              <a:gd name="connsiteY18" fmla="*/ 455295 h 447675"/>
              <a:gd name="connsiteX19" fmla="*/ 102162 w 200025"/>
              <a:gd name="connsiteY19" fmla="*/ 455295 h 447675"/>
              <a:gd name="connsiteX20" fmla="*/ 170742 w 200025"/>
              <a:gd name="connsiteY20" fmla="*/ 455295 h 447675"/>
              <a:gd name="connsiteX21" fmla="*/ 199317 w 200025"/>
              <a:gd name="connsiteY21" fmla="*/ 450533 h 447675"/>
              <a:gd name="connsiteX22" fmla="*/ 178362 w 200025"/>
              <a:gd name="connsiteY22" fmla="*/ 436245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0025" h="447675">
                <a:moveTo>
                  <a:pt x="178362" y="436245"/>
                </a:moveTo>
                <a:cubicBezTo>
                  <a:pt x="119307" y="413385"/>
                  <a:pt x="109782" y="407670"/>
                  <a:pt x="119307" y="326708"/>
                </a:cubicBezTo>
                <a:cubicBezTo>
                  <a:pt x="120260" y="316230"/>
                  <a:pt x="125975" y="306705"/>
                  <a:pt x="133595" y="299085"/>
                </a:cubicBezTo>
                <a:cubicBezTo>
                  <a:pt x="140262" y="292418"/>
                  <a:pt x="146930" y="286703"/>
                  <a:pt x="153597" y="280988"/>
                </a:cubicBezTo>
                <a:cubicBezTo>
                  <a:pt x="214557" y="233363"/>
                  <a:pt x="214557" y="207645"/>
                  <a:pt x="193602" y="133350"/>
                </a:cubicBezTo>
                <a:cubicBezTo>
                  <a:pt x="191697" y="125730"/>
                  <a:pt x="189792" y="118110"/>
                  <a:pt x="186935" y="111443"/>
                </a:cubicBezTo>
                <a:cubicBezTo>
                  <a:pt x="174552" y="80963"/>
                  <a:pt x="179315" y="44768"/>
                  <a:pt x="196460" y="14288"/>
                </a:cubicBezTo>
                <a:cubicBezTo>
                  <a:pt x="201222" y="5715"/>
                  <a:pt x="202175" y="0"/>
                  <a:pt x="189792" y="0"/>
                </a:cubicBezTo>
                <a:cubicBezTo>
                  <a:pt x="157407" y="0"/>
                  <a:pt x="129785" y="0"/>
                  <a:pt x="103115" y="0"/>
                </a:cubicBezTo>
                <a:cubicBezTo>
                  <a:pt x="76445" y="0"/>
                  <a:pt x="47870" y="0"/>
                  <a:pt x="16437" y="0"/>
                </a:cubicBezTo>
                <a:cubicBezTo>
                  <a:pt x="3102" y="0"/>
                  <a:pt x="4055" y="5715"/>
                  <a:pt x="9770" y="14288"/>
                </a:cubicBezTo>
                <a:cubicBezTo>
                  <a:pt x="26915" y="43815"/>
                  <a:pt x="31677" y="80010"/>
                  <a:pt x="19295" y="111443"/>
                </a:cubicBezTo>
                <a:cubicBezTo>
                  <a:pt x="16437" y="118110"/>
                  <a:pt x="14532" y="125730"/>
                  <a:pt x="12627" y="133350"/>
                </a:cubicBezTo>
                <a:cubicBezTo>
                  <a:pt x="-8328" y="207645"/>
                  <a:pt x="-8328" y="233363"/>
                  <a:pt x="52632" y="280988"/>
                </a:cubicBezTo>
                <a:cubicBezTo>
                  <a:pt x="57395" y="285750"/>
                  <a:pt x="64062" y="292418"/>
                  <a:pt x="70730" y="299085"/>
                </a:cubicBezTo>
                <a:cubicBezTo>
                  <a:pt x="78350" y="306705"/>
                  <a:pt x="84065" y="316230"/>
                  <a:pt x="85017" y="326708"/>
                </a:cubicBezTo>
                <a:cubicBezTo>
                  <a:pt x="93590" y="407670"/>
                  <a:pt x="85017" y="413385"/>
                  <a:pt x="25962" y="436245"/>
                </a:cubicBezTo>
                <a:cubicBezTo>
                  <a:pt x="22152" y="437198"/>
                  <a:pt x="3102" y="441960"/>
                  <a:pt x="5007" y="450533"/>
                </a:cubicBezTo>
                <a:cubicBezTo>
                  <a:pt x="6912" y="458153"/>
                  <a:pt x="27867" y="455295"/>
                  <a:pt x="33582" y="455295"/>
                </a:cubicBezTo>
                <a:cubicBezTo>
                  <a:pt x="57395" y="455295"/>
                  <a:pt x="79302" y="455295"/>
                  <a:pt x="102162" y="455295"/>
                </a:cubicBezTo>
                <a:cubicBezTo>
                  <a:pt x="125022" y="455295"/>
                  <a:pt x="146930" y="456248"/>
                  <a:pt x="170742" y="455295"/>
                </a:cubicBezTo>
                <a:cubicBezTo>
                  <a:pt x="177410" y="455295"/>
                  <a:pt x="197412" y="458153"/>
                  <a:pt x="199317" y="450533"/>
                </a:cubicBezTo>
                <a:cubicBezTo>
                  <a:pt x="201222" y="441960"/>
                  <a:pt x="182172" y="437198"/>
                  <a:pt x="178362" y="436245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E11B921-F9E0-4E9D-AEED-D3B14AEA7674}"/>
              </a:ext>
            </a:extLst>
          </p:cNvPr>
          <p:cNvSpPr/>
          <p:nvPr/>
        </p:nvSpPr>
        <p:spPr>
          <a:xfrm rot="21158542">
            <a:off x="140140" y="3025188"/>
            <a:ext cx="837489" cy="1129636"/>
          </a:xfrm>
          <a:custGeom>
            <a:avLst/>
            <a:gdLst>
              <a:gd name="connsiteX0" fmla="*/ 398633 w 409575"/>
              <a:gd name="connsiteY0" fmla="*/ 415290 h 552450"/>
              <a:gd name="connsiteX1" fmla="*/ 377678 w 409575"/>
              <a:gd name="connsiteY1" fmla="*/ 399098 h 552450"/>
              <a:gd name="connsiteX2" fmla="*/ 242423 w 409575"/>
              <a:gd name="connsiteY2" fmla="*/ 150495 h 552450"/>
              <a:gd name="connsiteX3" fmla="*/ 284333 w 409575"/>
              <a:gd name="connsiteY3" fmla="*/ 21907 h 552450"/>
              <a:gd name="connsiteX4" fmla="*/ 270045 w 409575"/>
              <a:gd name="connsiteY4" fmla="*/ 0 h 552450"/>
              <a:gd name="connsiteX5" fmla="*/ 147173 w 409575"/>
              <a:gd name="connsiteY5" fmla="*/ 0 h 552450"/>
              <a:gd name="connsiteX6" fmla="*/ 132885 w 409575"/>
              <a:gd name="connsiteY6" fmla="*/ 21907 h 552450"/>
              <a:gd name="connsiteX7" fmla="*/ 174795 w 409575"/>
              <a:gd name="connsiteY7" fmla="*/ 150495 h 552450"/>
              <a:gd name="connsiteX8" fmla="*/ 39541 w 409575"/>
              <a:gd name="connsiteY8" fmla="*/ 399098 h 552450"/>
              <a:gd name="connsiteX9" fmla="*/ 18585 w 409575"/>
              <a:gd name="connsiteY9" fmla="*/ 415290 h 552450"/>
              <a:gd name="connsiteX10" fmla="*/ 8108 w 409575"/>
              <a:gd name="connsiteY10" fmla="*/ 475298 h 552450"/>
              <a:gd name="connsiteX11" fmla="*/ 71925 w 409575"/>
              <a:gd name="connsiteY11" fmla="*/ 528638 h 552450"/>
              <a:gd name="connsiteX12" fmla="*/ 207181 w 409575"/>
              <a:gd name="connsiteY12" fmla="*/ 555308 h 552450"/>
              <a:gd name="connsiteX13" fmla="*/ 207181 w 409575"/>
              <a:gd name="connsiteY13" fmla="*/ 555308 h 552450"/>
              <a:gd name="connsiteX14" fmla="*/ 342435 w 409575"/>
              <a:gd name="connsiteY14" fmla="*/ 528638 h 552450"/>
              <a:gd name="connsiteX15" fmla="*/ 406253 w 409575"/>
              <a:gd name="connsiteY15" fmla="*/ 475298 h 552450"/>
              <a:gd name="connsiteX16" fmla="*/ 398633 w 409575"/>
              <a:gd name="connsiteY16" fmla="*/ 41529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09575" h="552450">
                <a:moveTo>
                  <a:pt x="398633" y="415290"/>
                </a:moveTo>
                <a:cubicBezTo>
                  <a:pt x="391966" y="409575"/>
                  <a:pt x="384345" y="404812"/>
                  <a:pt x="377678" y="399098"/>
                </a:cubicBezTo>
                <a:cubicBezTo>
                  <a:pt x="301478" y="336233"/>
                  <a:pt x="240518" y="252412"/>
                  <a:pt x="242423" y="150495"/>
                </a:cubicBezTo>
                <a:cubicBezTo>
                  <a:pt x="243375" y="107632"/>
                  <a:pt x="266235" y="60960"/>
                  <a:pt x="284333" y="21907"/>
                </a:cubicBezTo>
                <a:cubicBezTo>
                  <a:pt x="294810" y="0"/>
                  <a:pt x="294810" y="0"/>
                  <a:pt x="270045" y="0"/>
                </a:cubicBezTo>
                <a:cubicBezTo>
                  <a:pt x="251948" y="0"/>
                  <a:pt x="166223" y="0"/>
                  <a:pt x="147173" y="0"/>
                </a:cubicBezTo>
                <a:cubicBezTo>
                  <a:pt x="122408" y="0"/>
                  <a:pt x="122408" y="0"/>
                  <a:pt x="132885" y="21907"/>
                </a:cubicBezTo>
                <a:cubicBezTo>
                  <a:pt x="150983" y="60960"/>
                  <a:pt x="174795" y="107632"/>
                  <a:pt x="174795" y="150495"/>
                </a:cubicBezTo>
                <a:cubicBezTo>
                  <a:pt x="176700" y="253365"/>
                  <a:pt x="116693" y="336233"/>
                  <a:pt x="39541" y="399098"/>
                </a:cubicBezTo>
                <a:cubicBezTo>
                  <a:pt x="32873" y="404812"/>
                  <a:pt x="25253" y="409575"/>
                  <a:pt x="18585" y="415290"/>
                </a:cubicBezTo>
                <a:cubicBezTo>
                  <a:pt x="-2370" y="434340"/>
                  <a:pt x="-5227" y="449580"/>
                  <a:pt x="8108" y="475298"/>
                </a:cubicBezTo>
                <a:cubicBezTo>
                  <a:pt x="21443" y="500062"/>
                  <a:pt x="48113" y="516255"/>
                  <a:pt x="71925" y="528638"/>
                </a:cubicBezTo>
                <a:cubicBezTo>
                  <a:pt x="115741" y="549593"/>
                  <a:pt x="160508" y="556260"/>
                  <a:pt x="207181" y="555308"/>
                </a:cubicBezTo>
                <a:lnTo>
                  <a:pt x="207181" y="555308"/>
                </a:lnTo>
                <a:cubicBezTo>
                  <a:pt x="253853" y="557213"/>
                  <a:pt x="298620" y="550545"/>
                  <a:pt x="342435" y="528638"/>
                </a:cubicBezTo>
                <a:cubicBezTo>
                  <a:pt x="367200" y="516255"/>
                  <a:pt x="393870" y="500062"/>
                  <a:pt x="406253" y="475298"/>
                </a:cubicBezTo>
                <a:cubicBezTo>
                  <a:pt x="422445" y="449580"/>
                  <a:pt x="419588" y="434340"/>
                  <a:pt x="398633" y="41529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97D9709-1409-4BA6-8E1C-18884BFDAC41}"/>
              </a:ext>
            </a:extLst>
          </p:cNvPr>
          <p:cNvSpPr/>
          <p:nvPr/>
        </p:nvSpPr>
        <p:spPr>
          <a:xfrm rot="19507612">
            <a:off x="5586425" y="1959401"/>
            <a:ext cx="570842" cy="2033625"/>
          </a:xfrm>
          <a:custGeom>
            <a:avLst/>
            <a:gdLst>
              <a:gd name="connsiteX0" fmla="*/ 321985 w 457200"/>
              <a:gd name="connsiteY0" fmla="*/ 1555869 h 1628775"/>
              <a:gd name="connsiteX1" fmla="*/ 348655 w 457200"/>
              <a:gd name="connsiteY1" fmla="*/ 1175821 h 1628775"/>
              <a:gd name="connsiteX2" fmla="*/ 368657 w 457200"/>
              <a:gd name="connsiteY2" fmla="*/ 805299 h 1628775"/>
              <a:gd name="connsiteX3" fmla="*/ 461050 w 457200"/>
              <a:gd name="connsiteY3" fmla="*/ 206176 h 1628775"/>
              <a:gd name="connsiteX4" fmla="*/ 426760 w 457200"/>
              <a:gd name="connsiteY4" fmla="*/ 120451 h 1628775"/>
              <a:gd name="connsiteX5" fmla="*/ 141962 w 457200"/>
              <a:gd name="connsiteY5" fmla="*/ 6151 h 1628775"/>
              <a:gd name="connsiteX6" fmla="*/ 82907 w 457200"/>
              <a:gd name="connsiteY6" fmla="*/ 43299 h 1628775"/>
              <a:gd name="connsiteX7" fmla="*/ 40 w 457200"/>
              <a:gd name="connsiteY7" fmla="*/ 893881 h 1628775"/>
              <a:gd name="connsiteX8" fmla="*/ 55285 w 457200"/>
              <a:gd name="connsiteY8" fmla="*/ 945316 h 1628775"/>
              <a:gd name="connsiteX9" fmla="*/ 200065 w 457200"/>
              <a:gd name="connsiteY9" fmla="*/ 937696 h 1628775"/>
              <a:gd name="connsiteX10" fmla="*/ 254357 w 457200"/>
              <a:gd name="connsiteY10" fmla="*/ 1000561 h 1628775"/>
              <a:gd name="connsiteX11" fmla="*/ 211495 w 457200"/>
              <a:gd name="connsiteY11" fmla="*/ 1392991 h 1628775"/>
              <a:gd name="connsiteX12" fmla="*/ 201970 w 457200"/>
              <a:gd name="connsiteY12" fmla="*/ 1490146 h 1628775"/>
              <a:gd name="connsiteX13" fmla="*/ 198160 w 457200"/>
              <a:gd name="connsiteY13" fmla="*/ 1595874 h 1628775"/>
              <a:gd name="connsiteX14" fmla="*/ 263882 w 457200"/>
              <a:gd name="connsiteY14" fmla="*/ 1632069 h 1628775"/>
              <a:gd name="connsiteX15" fmla="*/ 321985 w 457200"/>
              <a:gd name="connsiteY15" fmla="*/ 1555869 h 1628775"/>
              <a:gd name="connsiteX16" fmla="*/ 398185 w 457200"/>
              <a:gd name="connsiteY16" fmla="*/ 216654 h 1628775"/>
              <a:gd name="connsiteX17" fmla="*/ 358180 w 457200"/>
              <a:gd name="connsiteY17" fmla="*/ 206176 h 1628775"/>
              <a:gd name="connsiteX18" fmla="*/ 367705 w 457200"/>
              <a:gd name="connsiteY18" fmla="*/ 166171 h 1628775"/>
              <a:gd name="connsiteX19" fmla="*/ 407710 w 457200"/>
              <a:gd name="connsiteY19" fmla="*/ 174744 h 1628775"/>
              <a:gd name="connsiteX20" fmla="*/ 398185 w 457200"/>
              <a:gd name="connsiteY20" fmla="*/ 216654 h 1628775"/>
              <a:gd name="connsiteX21" fmla="*/ 269597 w 457200"/>
              <a:gd name="connsiteY21" fmla="*/ 1156771 h 1628775"/>
              <a:gd name="connsiteX22" fmla="*/ 274360 w 457200"/>
              <a:gd name="connsiteY22" fmla="*/ 1126291 h 1628775"/>
              <a:gd name="connsiteX23" fmla="*/ 304840 w 457200"/>
              <a:gd name="connsiteY23" fmla="*/ 1131054 h 1628775"/>
              <a:gd name="connsiteX24" fmla="*/ 300077 w 457200"/>
              <a:gd name="connsiteY24" fmla="*/ 1163439 h 1628775"/>
              <a:gd name="connsiteX25" fmla="*/ 269597 w 457200"/>
              <a:gd name="connsiteY25" fmla="*/ 1156771 h 1628775"/>
              <a:gd name="connsiteX26" fmla="*/ 263882 w 457200"/>
              <a:gd name="connsiteY26" fmla="*/ 1314886 h 1628775"/>
              <a:gd name="connsiteX27" fmla="*/ 269597 w 457200"/>
              <a:gd name="connsiteY27" fmla="*/ 1283454 h 1628775"/>
              <a:gd name="connsiteX28" fmla="*/ 301030 w 457200"/>
              <a:gd name="connsiteY28" fmla="*/ 1289169 h 1628775"/>
              <a:gd name="connsiteX29" fmla="*/ 295315 w 457200"/>
              <a:gd name="connsiteY29" fmla="*/ 1320601 h 1628775"/>
              <a:gd name="connsiteX30" fmla="*/ 263882 w 457200"/>
              <a:gd name="connsiteY30" fmla="*/ 1314886 h 1628775"/>
              <a:gd name="connsiteX31" fmla="*/ 261025 w 457200"/>
              <a:gd name="connsiteY31" fmla="*/ 1455856 h 1628775"/>
              <a:gd name="connsiteX32" fmla="*/ 266740 w 457200"/>
              <a:gd name="connsiteY32" fmla="*/ 1424424 h 1628775"/>
              <a:gd name="connsiteX33" fmla="*/ 297220 w 457200"/>
              <a:gd name="connsiteY33" fmla="*/ 1431091 h 1628775"/>
              <a:gd name="connsiteX34" fmla="*/ 292457 w 457200"/>
              <a:gd name="connsiteY34" fmla="*/ 1462524 h 1628775"/>
              <a:gd name="connsiteX35" fmla="*/ 261025 w 457200"/>
              <a:gd name="connsiteY35" fmla="*/ 1455856 h 1628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57200" h="1628775">
                <a:moveTo>
                  <a:pt x="321985" y="1555869"/>
                </a:moveTo>
                <a:cubicBezTo>
                  <a:pt x="341035" y="1428234"/>
                  <a:pt x="342940" y="1304409"/>
                  <a:pt x="348655" y="1175821"/>
                </a:cubicBezTo>
                <a:cubicBezTo>
                  <a:pt x="353417" y="1053901"/>
                  <a:pt x="360085" y="927219"/>
                  <a:pt x="368657" y="805299"/>
                </a:cubicBezTo>
                <a:cubicBezTo>
                  <a:pt x="382945" y="606226"/>
                  <a:pt x="433427" y="417631"/>
                  <a:pt x="461050" y="206176"/>
                </a:cubicBezTo>
                <a:cubicBezTo>
                  <a:pt x="470575" y="168076"/>
                  <a:pt x="467717" y="136644"/>
                  <a:pt x="426760" y="120451"/>
                </a:cubicBezTo>
                <a:cubicBezTo>
                  <a:pt x="328652" y="82351"/>
                  <a:pt x="240070" y="45204"/>
                  <a:pt x="141962" y="6151"/>
                </a:cubicBezTo>
                <a:cubicBezTo>
                  <a:pt x="102910" y="-9089"/>
                  <a:pt x="89575" y="4246"/>
                  <a:pt x="82907" y="43299"/>
                </a:cubicBezTo>
                <a:cubicBezTo>
                  <a:pt x="71477" y="127119"/>
                  <a:pt x="4802" y="683379"/>
                  <a:pt x="40" y="893881"/>
                </a:cubicBezTo>
                <a:cubicBezTo>
                  <a:pt x="-913" y="935791"/>
                  <a:pt x="15280" y="951031"/>
                  <a:pt x="55285" y="945316"/>
                </a:cubicBezTo>
                <a:cubicBezTo>
                  <a:pt x="108625" y="938649"/>
                  <a:pt x="146725" y="942459"/>
                  <a:pt x="200065" y="937696"/>
                </a:cubicBezTo>
                <a:cubicBezTo>
                  <a:pt x="257215" y="932934"/>
                  <a:pt x="273407" y="947221"/>
                  <a:pt x="254357" y="1000561"/>
                </a:cubicBezTo>
                <a:cubicBezTo>
                  <a:pt x="206732" y="1139626"/>
                  <a:pt x="212447" y="1248211"/>
                  <a:pt x="211495" y="1392991"/>
                </a:cubicBezTo>
                <a:cubicBezTo>
                  <a:pt x="211495" y="1411089"/>
                  <a:pt x="216257" y="1478716"/>
                  <a:pt x="201970" y="1490146"/>
                </a:cubicBezTo>
                <a:cubicBezTo>
                  <a:pt x="158155" y="1528246"/>
                  <a:pt x="175300" y="1551106"/>
                  <a:pt x="198160" y="1595874"/>
                </a:cubicBezTo>
                <a:cubicBezTo>
                  <a:pt x="211495" y="1618734"/>
                  <a:pt x="223877" y="1640641"/>
                  <a:pt x="263882" y="1632069"/>
                </a:cubicBezTo>
                <a:cubicBezTo>
                  <a:pt x="305792" y="1624449"/>
                  <a:pt x="316270" y="1594921"/>
                  <a:pt x="321985" y="1555869"/>
                </a:cubicBezTo>
                <a:close/>
                <a:moveTo>
                  <a:pt x="398185" y="216654"/>
                </a:moveTo>
                <a:cubicBezTo>
                  <a:pt x="382945" y="225226"/>
                  <a:pt x="368657" y="219511"/>
                  <a:pt x="358180" y="206176"/>
                </a:cubicBezTo>
                <a:cubicBezTo>
                  <a:pt x="350560" y="189984"/>
                  <a:pt x="353417" y="175696"/>
                  <a:pt x="367705" y="166171"/>
                </a:cubicBezTo>
                <a:cubicBezTo>
                  <a:pt x="381992" y="157599"/>
                  <a:pt x="398185" y="159504"/>
                  <a:pt x="407710" y="174744"/>
                </a:cubicBezTo>
                <a:cubicBezTo>
                  <a:pt x="419140" y="190936"/>
                  <a:pt x="415330" y="207129"/>
                  <a:pt x="398185" y="216654"/>
                </a:cubicBezTo>
                <a:close/>
                <a:moveTo>
                  <a:pt x="269597" y="1156771"/>
                </a:moveTo>
                <a:cubicBezTo>
                  <a:pt x="261977" y="1145341"/>
                  <a:pt x="262930" y="1133911"/>
                  <a:pt x="274360" y="1126291"/>
                </a:cubicBezTo>
                <a:cubicBezTo>
                  <a:pt x="285790" y="1118671"/>
                  <a:pt x="296267" y="1121529"/>
                  <a:pt x="304840" y="1131054"/>
                </a:cubicBezTo>
                <a:cubicBezTo>
                  <a:pt x="312460" y="1144389"/>
                  <a:pt x="310555" y="1155819"/>
                  <a:pt x="300077" y="1163439"/>
                </a:cubicBezTo>
                <a:cubicBezTo>
                  <a:pt x="289600" y="1170106"/>
                  <a:pt x="277217" y="1168201"/>
                  <a:pt x="269597" y="1156771"/>
                </a:cubicBezTo>
                <a:close/>
                <a:moveTo>
                  <a:pt x="263882" y="1314886"/>
                </a:moveTo>
                <a:cubicBezTo>
                  <a:pt x="256262" y="1303456"/>
                  <a:pt x="258167" y="1291074"/>
                  <a:pt x="269597" y="1283454"/>
                </a:cubicBezTo>
                <a:cubicBezTo>
                  <a:pt x="281027" y="1275834"/>
                  <a:pt x="292457" y="1279644"/>
                  <a:pt x="301030" y="1289169"/>
                </a:cubicBezTo>
                <a:cubicBezTo>
                  <a:pt x="308650" y="1301551"/>
                  <a:pt x="306745" y="1312029"/>
                  <a:pt x="295315" y="1320601"/>
                </a:cubicBezTo>
                <a:cubicBezTo>
                  <a:pt x="283885" y="1328221"/>
                  <a:pt x="271502" y="1326316"/>
                  <a:pt x="263882" y="1314886"/>
                </a:cubicBezTo>
                <a:close/>
                <a:moveTo>
                  <a:pt x="261025" y="1455856"/>
                </a:moveTo>
                <a:cubicBezTo>
                  <a:pt x="253405" y="1443474"/>
                  <a:pt x="255310" y="1432044"/>
                  <a:pt x="266740" y="1424424"/>
                </a:cubicBezTo>
                <a:cubicBezTo>
                  <a:pt x="278170" y="1416804"/>
                  <a:pt x="289600" y="1418709"/>
                  <a:pt x="297220" y="1431091"/>
                </a:cubicBezTo>
                <a:cubicBezTo>
                  <a:pt x="304840" y="1443474"/>
                  <a:pt x="301030" y="1453951"/>
                  <a:pt x="292457" y="1462524"/>
                </a:cubicBezTo>
                <a:cubicBezTo>
                  <a:pt x="279122" y="1469191"/>
                  <a:pt x="268645" y="1467286"/>
                  <a:pt x="261025" y="1455856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90007FC-01ED-4247-AE04-AA4FC0155640}"/>
              </a:ext>
            </a:extLst>
          </p:cNvPr>
          <p:cNvSpPr/>
          <p:nvPr/>
        </p:nvSpPr>
        <p:spPr>
          <a:xfrm rot="8100000">
            <a:off x="3194994" y="1977124"/>
            <a:ext cx="305801" cy="1198542"/>
          </a:xfrm>
          <a:custGeom>
            <a:avLst/>
            <a:gdLst>
              <a:gd name="connsiteX0" fmla="*/ 450200 w 590550"/>
              <a:gd name="connsiteY0" fmla="*/ 68609 h 2314575"/>
              <a:gd name="connsiteX1" fmla="*/ 291132 w 590550"/>
              <a:gd name="connsiteY1" fmla="*/ 29 h 2314575"/>
              <a:gd name="connsiteX2" fmla="*/ 291132 w 590550"/>
              <a:gd name="connsiteY2" fmla="*/ 29 h 2314575"/>
              <a:gd name="connsiteX3" fmla="*/ 291132 w 590550"/>
              <a:gd name="connsiteY3" fmla="*/ 29 h 2314575"/>
              <a:gd name="connsiteX4" fmla="*/ 291132 w 590550"/>
              <a:gd name="connsiteY4" fmla="*/ 29 h 2314575"/>
              <a:gd name="connsiteX5" fmla="*/ 291132 w 590550"/>
              <a:gd name="connsiteY5" fmla="*/ 29 h 2314575"/>
              <a:gd name="connsiteX6" fmla="*/ 286370 w 590550"/>
              <a:gd name="connsiteY6" fmla="*/ 29 h 2314575"/>
              <a:gd name="connsiteX7" fmla="*/ 130160 w 590550"/>
              <a:gd name="connsiteY7" fmla="*/ 78134 h 2314575"/>
              <a:gd name="connsiteX8" fmla="*/ 2525 w 590550"/>
              <a:gd name="connsiteY8" fmla="*/ 557241 h 2314575"/>
              <a:gd name="connsiteX9" fmla="*/ 147304 w 590550"/>
              <a:gd name="connsiteY9" fmla="*/ 1065876 h 2314575"/>
              <a:gd name="connsiteX10" fmla="*/ 140637 w 590550"/>
              <a:gd name="connsiteY10" fmla="*/ 1077306 h 2314575"/>
              <a:gd name="connsiteX11" fmla="*/ 140637 w 590550"/>
              <a:gd name="connsiteY11" fmla="*/ 1085879 h 2314575"/>
              <a:gd name="connsiteX12" fmla="*/ 153019 w 590550"/>
              <a:gd name="connsiteY12" fmla="*/ 1098261 h 2314575"/>
              <a:gd name="connsiteX13" fmla="*/ 158735 w 590550"/>
              <a:gd name="connsiteY13" fmla="*/ 1098261 h 2314575"/>
              <a:gd name="connsiteX14" fmla="*/ 257794 w 590550"/>
              <a:gd name="connsiteY14" fmla="*/ 1355436 h 2314575"/>
              <a:gd name="connsiteX15" fmla="*/ 190167 w 590550"/>
              <a:gd name="connsiteY15" fmla="*/ 1437351 h 2314575"/>
              <a:gd name="connsiteX16" fmla="*/ 209217 w 590550"/>
              <a:gd name="connsiteY16" fmla="*/ 2227926 h 2314575"/>
              <a:gd name="connsiteX17" fmla="*/ 299704 w 590550"/>
              <a:gd name="connsiteY17" fmla="*/ 2318414 h 2314575"/>
              <a:gd name="connsiteX18" fmla="*/ 390192 w 590550"/>
              <a:gd name="connsiteY18" fmla="*/ 2227926 h 2314575"/>
              <a:gd name="connsiteX19" fmla="*/ 409242 w 590550"/>
              <a:gd name="connsiteY19" fmla="*/ 1437351 h 2314575"/>
              <a:gd name="connsiteX20" fmla="*/ 343520 w 590550"/>
              <a:gd name="connsiteY20" fmla="*/ 1356389 h 2314575"/>
              <a:gd name="connsiteX21" fmla="*/ 437817 w 590550"/>
              <a:gd name="connsiteY21" fmla="*/ 1098261 h 2314575"/>
              <a:gd name="connsiteX22" fmla="*/ 447342 w 590550"/>
              <a:gd name="connsiteY22" fmla="*/ 1098261 h 2314575"/>
              <a:gd name="connsiteX23" fmla="*/ 459725 w 590550"/>
              <a:gd name="connsiteY23" fmla="*/ 1085879 h 2314575"/>
              <a:gd name="connsiteX24" fmla="*/ 459725 w 590550"/>
              <a:gd name="connsiteY24" fmla="*/ 1077306 h 2314575"/>
              <a:gd name="connsiteX25" fmla="*/ 449247 w 590550"/>
              <a:gd name="connsiteY25" fmla="*/ 1064924 h 2314575"/>
              <a:gd name="connsiteX26" fmla="*/ 592122 w 590550"/>
              <a:gd name="connsiteY26" fmla="*/ 521999 h 2314575"/>
              <a:gd name="connsiteX27" fmla="*/ 450200 w 590550"/>
              <a:gd name="connsiteY27" fmla="*/ 68609 h 2314575"/>
              <a:gd name="connsiteX28" fmla="*/ 284465 w 590550"/>
              <a:gd name="connsiteY28" fmla="*/ 1064924 h 2314575"/>
              <a:gd name="connsiteX29" fmla="*/ 233982 w 590550"/>
              <a:gd name="connsiteY29" fmla="*/ 491519 h 2314575"/>
              <a:gd name="connsiteX30" fmla="*/ 290179 w 590550"/>
              <a:gd name="connsiteY30" fmla="*/ 28604 h 2314575"/>
              <a:gd name="connsiteX31" fmla="*/ 290179 w 590550"/>
              <a:gd name="connsiteY31" fmla="*/ 28604 h 2314575"/>
              <a:gd name="connsiteX32" fmla="*/ 295895 w 590550"/>
              <a:gd name="connsiteY32" fmla="*/ 31461 h 2314575"/>
              <a:gd name="connsiteX33" fmla="*/ 355902 w 590550"/>
              <a:gd name="connsiteY33" fmla="*/ 490566 h 2314575"/>
              <a:gd name="connsiteX34" fmla="*/ 314945 w 590550"/>
              <a:gd name="connsiteY34" fmla="*/ 1063971 h 2314575"/>
              <a:gd name="connsiteX35" fmla="*/ 284465 w 590550"/>
              <a:gd name="connsiteY35" fmla="*/ 1063971 h 2314575"/>
              <a:gd name="connsiteX36" fmla="*/ 311135 w 590550"/>
              <a:gd name="connsiteY36" fmla="*/ 1099214 h 2314575"/>
              <a:gd name="connsiteX37" fmla="*/ 300657 w 590550"/>
              <a:gd name="connsiteY37" fmla="*/ 1220181 h 2314575"/>
              <a:gd name="connsiteX38" fmla="*/ 288275 w 590550"/>
              <a:gd name="connsiteY38" fmla="*/ 1099214 h 2314575"/>
              <a:gd name="connsiteX39" fmla="*/ 311135 w 590550"/>
              <a:gd name="connsiteY39" fmla="*/ 1099214 h 2314575"/>
              <a:gd name="connsiteX40" fmla="*/ 243507 w 590550"/>
              <a:gd name="connsiteY40" fmla="*/ 56226 h 2314575"/>
              <a:gd name="connsiteX41" fmla="*/ 205407 w 590550"/>
              <a:gd name="connsiteY41" fmla="*/ 491519 h 2314575"/>
              <a:gd name="connsiteX42" fmla="*/ 255890 w 590550"/>
              <a:gd name="connsiteY42" fmla="*/ 1064924 h 2314575"/>
              <a:gd name="connsiteX43" fmla="*/ 234935 w 590550"/>
              <a:gd name="connsiteY43" fmla="*/ 1064924 h 2314575"/>
              <a:gd name="connsiteX44" fmla="*/ 133017 w 590550"/>
              <a:gd name="connsiteY44" fmla="*/ 517236 h 2314575"/>
              <a:gd name="connsiteX45" fmla="*/ 242554 w 590550"/>
              <a:gd name="connsiteY45" fmla="*/ 58131 h 2314575"/>
              <a:gd name="connsiteX46" fmla="*/ 243507 w 590550"/>
              <a:gd name="connsiteY46" fmla="*/ 56226 h 2314575"/>
              <a:gd name="connsiteX47" fmla="*/ 258747 w 590550"/>
              <a:gd name="connsiteY47" fmla="*/ 1099214 h 2314575"/>
              <a:gd name="connsiteX48" fmla="*/ 273035 w 590550"/>
              <a:gd name="connsiteY48" fmla="*/ 1235421 h 2314575"/>
              <a:gd name="connsiteX49" fmla="*/ 241602 w 590550"/>
              <a:gd name="connsiteY49" fmla="*/ 1099214 h 2314575"/>
              <a:gd name="connsiteX50" fmla="*/ 258747 w 590550"/>
              <a:gd name="connsiteY50" fmla="*/ 1099214 h 2314575"/>
              <a:gd name="connsiteX51" fmla="*/ 339710 w 590550"/>
              <a:gd name="connsiteY51" fmla="*/ 1099214 h 2314575"/>
              <a:gd name="connsiteX52" fmla="*/ 360665 w 590550"/>
              <a:gd name="connsiteY52" fmla="*/ 1099214 h 2314575"/>
              <a:gd name="connsiteX53" fmla="*/ 326375 w 590550"/>
              <a:gd name="connsiteY53" fmla="*/ 1254471 h 2314575"/>
              <a:gd name="connsiteX54" fmla="*/ 339710 w 590550"/>
              <a:gd name="connsiteY54" fmla="*/ 1099214 h 2314575"/>
              <a:gd name="connsiteX55" fmla="*/ 342567 w 590550"/>
              <a:gd name="connsiteY55" fmla="*/ 1064924 h 2314575"/>
              <a:gd name="connsiteX56" fmla="*/ 383525 w 590550"/>
              <a:gd name="connsiteY56" fmla="*/ 491519 h 2314575"/>
              <a:gd name="connsiteX57" fmla="*/ 335900 w 590550"/>
              <a:gd name="connsiteY57" fmla="*/ 46701 h 2314575"/>
              <a:gd name="connsiteX58" fmla="*/ 356854 w 590550"/>
              <a:gd name="connsiteY58" fmla="*/ 65751 h 2314575"/>
              <a:gd name="connsiteX59" fmla="*/ 454962 w 590550"/>
              <a:gd name="connsiteY59" fmla="*/ 513426 h 2314575"/>
              <a:gd name="connsiteX60" fmla="*/ 367332 w 590550"/>
              <a:gd name="connsiteY60" fmla="*/ 1064924 h 2314575"/>
              <a:gd name="connsiteX61" fmla="*/ 342567 w 590550"/>
              <a:gd name="connsiteY61" fmla="*/ 1064924 h 2314575"/>
              <a:gd name="connsiteX62" fmla="*/ 150162 w 590550"/>
              <a:gd name="connsiteY62" fmla="*/ 97184 h 2314575"/>
              <a:gd name="connsiteX63" fmla="*/ 213027 w 590550"/>
              <a:gd name="connsiteY63" fmla="*/ 47654 h 2314575"/>
              <a:gd name="connsiteX64" fmla="*/ 104442 w 590550"/>
              <a:gd name="connsiteY64" fmla="*/ 519141 h 2314575"/>
              <a:gd name="connsiteX65" fmla="*/ 205407 w 590550"/>
              <a:gd name="connsiteY65" fmla="*/ 1064924 h 2314575"/>
              <a:gd name="connsiteX66" fmla="*/ 175879 w 590550"/>
              <a:gd name="connsiteY66" fmla="*/ 1064924 h 2314575"/>
              <a:gd name="connsiteX67" fmla="*/ 29194 w 590550"/>
              <a:gd name="connsiteY67" fmla="*/ 555336 h 2314575"/>
              <a:gd name="connsiteX68" fmla="*/ 150162 w 590550"/>
              <a:gd name="connsiteY68" fmla="*/ 97184 h 2314575"/>
              <a:gd name="connsiteX69" fmla="*/ 213027 w 590550"/>
              <a:gd name="connsiteY69" fmla="*/ 1099214 h 2314575"/>
              <a:gd name="connsiteX70" fmla="*/ 251127 w 590550"/>
              <a:gd name="connsiteY70" fmla="*/ 1263044 h 2314575"/>
              <a:gd name="connsiteX71" fmla="*/ 189215 w 590550"/>
              <a:gd name="connsiteY71" fmla="*/ 1099214 h 2314575"/>
              <a:gd name="connsiteX72" fmla="*/ 213027 w 590550"/>
              <a:gd name="connsiteY72" fmla="*/ 1099214 h 2314575"/>
              <a:gd name="connsiteX73" fmla="*/ 312087 w 590550"/>
              <a:gd name="connsiteY73" fmla="*/ 2245071 h 2314575"/>
              <a:gd name="connsiteX74" fmla="*/ 263510 w 590550"/>
              <a:gd name="connsiteY74" fmla="*/ 2222211 h 2314575"/>
              <a:gd name="connsiteX75" fmla="*/ 286370 w 590550"/>
              <a:gd name="connsiteY75" fmla="*/ 2173634 h 2314575"/>
              <a:gd name="connsiteX76" fmla="*/ 334947 w 590550"/>
              <a:gd name="connsiteY76" fmla="*/ 2196494 h 2314575"/>
              <a:gd name="connsiteX77" fmla="*/ 312087 w 590550"/>
              <a:gd name="connsiteY77" fmla="*/ 2245071 h 2314575"/>
              <a:gd name="connsiteX78" fmla="*/ 363522 w 590550"/>
              <a:gd name="connsiteY78" fmla="*/ 1219229 h 2314575"/>
              <a:gd name="connsiteX79" fmla="*/ 390192 w 590550"/>
              <a:gd name="connsiteY79" fmla="*/ 1099214 h 2314575"/>
              <a:gd name="connsiteX80" fmla="*/ 406385 w 590550"/>
              <a:gd name="connsiteY80" fmla="*/ 1099214 h 2314575"/>
              <a:gd name="connsiteX81" fmla="*/ 363522 w 590550"/>
              <a:gd name="connsiteY81" fmla="*/ 1219229 h 2314575"/>
              <a:gd name="connsiteX82" fmla="*/ 562595 w 590550"/>
              <a:gd name="connsiteY82" fmla="*/ 521046 h 2314575"/>
              <a:gd name="connsiteX83" fmla="*/ 417815 w 590550"/>
              <a:gd name="connsiteY83" fmla="*/ 1063971 h 2314575"/>
              <a:gd name="connsiteX84" fmla="*/ 396860 w 590550"/>
              <a:gd name="connsiteY84" fmla="*/ 1063971 h 2314575"/>
              <a:gd name="connsiteX85" fmla="*/ 483537 w 590550"/>
              <a:gd name="connsiteY85" fmla="*/ 515331 h 2314575"/>
              <a:gd name="connsiteX86" fmla="*/ 384477 w 590550"/>
              <a:gd name="connsiteY86" fmla="*/ 53369 h 2314575"/>
              <a:gd name="connsiteX87" fmla="*/ 429245 w 590550"/>
              <a:gd name="connsiteY87" fmla="*/ 88611 h 2314575"/>
              <a:gd name="connsiteX88" fmla="*/ 562595 w 590550"/>
              <a:gd name="connsiteY88" fmla="*/ 521046 h 2314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590550" h="2314575">
                <a:moveTo>
                  <a:pt x="450200" y="68609"/>
                </a:moveTo>
                <a:cubicBezTo>
                  <a:pt x="404479" y="21936"/>
                  <a:pt x="351140" y="-924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89227" y="29"/>
                  <a:pt x="288275" y="29"/>
                  <a:pt x="286370" y="29"/>
                </a:cubicBezTo>
                <a:cubicBezTo>
                  <a:pt x="227315" y="1934"/>
                  <a:pt x="174927" y="28604"/>
                  <a:pt x="130160" y="78134"/>
                </a:cubicBezTo>
                <a:cubicBezTo>
                  <a:pt x="28242" y="190529"/>
                  <a:pt x="-10810" y="404841"/>
                  <a:pt x="2525" y="557241"/>
                </a:cubicBezTo>
                <a:cubicBezTo>
                  <a:pt x="13002" y="671541"/>
                  <a:pt x="82535" y="884901"/>
                  <a:pt x="147304" y="1065876"/>
                </a:cubicBezTo>
                <a:cubicBezTo>
                  <a:pt x="143494" y="1067781"/>
                  <a:pt x="140637" y="1072544"/>
                  <a:pt x="140637" y="1077306"/>
                </a:cubicBezTo>
                <a:lnTo>
                  <a:pt x="140637" y="1085879"/>
                </a:lnTo>
                <a:cubicBezTo>
                  <a:pt x="140637" y="1092546"/>
                  <a:pt x="146352" y="1098261"/>
                  <a:pt x="153019" y="1098261"/>
                </a:cubicBezTo>
                <a:lnTo>
                  <a:pt x="158735" y="1098261"/>
                </a:lnTo>
                <a:cubicBezTo>
                  <a:pt x="201597" y="1216371"/>
                  <a:pt x="241602" y="1315431"/>
                  <a:pt x="257794" y="1355436"/>
                </a:cubicBezTo>
                <a:cubicBezTo>
                  <a:pt x="221600" y="1369724"/>
                  <a:pt x="190167" y="1401156"/>
                  <a:pt x="190167" y="1437351"/>
                </a:cubicBezTo>
                <a:lnTo>
                  <a:pt x="209217" y="2227926"/>
                </a:lnTo>
                <a:cubicBezTo>
                  <a:pt x="209217" y="2277456"/>
                  <a:pt x="250175" y="2318414"/>
                  <a:pt x="299704" y="2318414"/>
                </a:cubicBezTo>
                <a:cubicBezTo>
                  <a:pt x="349235" y="2318414"/>
                  <a:pt x="390192" y="2277456"/>
                  <a:pt x="390192" y="2227926"/>
                </a:cubicBezTo>
                <a:lnTo>
                  <a:pt x="409242" y="1437351"/>
                </a:lnTo>
                <a:cubicBezTo>
                  <a:pt x="409242" y="1402109"/>
                  <a:pt x="378762" y="1370676"/>
                  <a:pt x="343520" y="1356389"/>
                </a:cubicBezTo>
                <a:cubicBezTo>
                  <a:pt x="356854" y="1322099"/>
                  <a:pt x="394954" y="1221134"/>
                  <a:pt x="437817" y="1098261"/>
                </a:cubicBezTo>
                <a:lnTo>
                  <a:pt x="447342" y="1098261"/>
                </a:lnTo>
                <a:cubicBezTo>
                  <a:pt x="454010" y="1098261"/>
                  <a:pt x="459725" y="1092546"/>
                  <a:pt x="459725" y="1085879"/>
                </a:cubicBezTo>
                <a:lnTo>
                  <a:pt x="459725" y="1077306"/>
                </a:lnTo>
                <a:cubicBezTo>
                  <a:pt x="459725" y="1070639"/>
                  <a:pt x="454962" y="1065876"/>
                  <a:pt x="449247" y="1064924"/>
                </a:cubicBezTo>
                <a:cubicBezTo>
                  <a:pt x="515922" y="869661"/>
                  <a:pt x="589265" y="633441"/>
                  <a:pt x="592122" y="521999"/>
                </a:cubicBezTo>
                <a:cubicBezTo>
                  <a:pt x="594979" y="377219"/>
                  <a:pt x="552117" y="173384"/>
                  <a:pt x="450200" y="68609"/>
                </a:cubicBezTo>
                <a:close/>
                <a:moveTo>
                  <a:pt x="284465" y="1064924"/>
                </a:moveTo>
                <a:cubicBezTo>
                  <a:pt x="260652" y="838229"/>
                  <a:pt x="233029" y="553431"/>
                  <a:pt x="233982" y="491519"/>
                </a:cubicBezTo>
                <a:cubicBezTo>
                  <a:pt x="239697" y="46701"/>
                  <a:pt x="287322" y="29556"/>
                  <a:pt x="290179" y="28604"/>
                </a:cubicBezTo>
                <a:cubicBezTo>
                  <a:pt x="290179" y="28604"/>
                  <a:pt x="290179" y="28604"/>
                  <a:pt x="290179" y="28604"/>
                </a:cubicBezTo>
                <a:cubicBezTo>
                  <a:pt x="292085" y="28604"/>
                  <a:pt x="293990" y="30509"/>
                  <a:pt x="295895" y="31461"/>
                </a:cubicBezTo>
                <a:cubicBezTo>
                  <a:pt x="336852" y="72419"/>
                  <a:pt x="356854" y="324831"/>
                  <a:pt x="355902" y="490566"/>
                </a:cubicBezTo>
                <a:cubicBezTo>
                  <a:pt x="354950" y="582959"/>
                  <a:pt x="333995" y="849659"/>
                  <a:pt x="314945" y="1063971"/>
                </a:cubicBezTo>
                <a:lnTo>
                  <a:pt x="284465" y="1063971"/>
                </a:lnTo>
                <a:close/>
                <a:moveTo>
                  <a:pt x="311135" y="1099214"/>
                </a:moveTo>
                <a:cubicBezTo>
                  <a:pt x="307325" y="1143029"/>
                  <a:pt x="303515" y="1183986"/>
                  <a:pt x="300657" y="1220181"/>
                </a:cubicBezTo>
                <a:cubicBezTo>
                  <a:pt x="296847" y="1183986"/>
                  <a:pt x="292085" y="1143029"/>
                  <a:pt x="288275" y="1099214"/>
                </a:cubicBezTo>
                <a:lnTo>
                  <a:pt x="311135" y="1099214"/>
                </a:lnTo>
                <a:close/>
                <a:moveTo>
                  <a:pt x="243507" y="56226"/>
                </a:moveTo>
                <a:cubicBezTo>
                  <a:pt x="225410" y="115281"/>
                  <a:pt x="208265" y="238154"/>
                  <a:pt x="205407" y="491519"/>
                </a:cubicBezTo>
                <a:cubicBezTo>
                  <a:pt x="204454" y="555336"/>
                  <a:pt x="232077" y="838229"/>
                  <a:pt x="255890" y="1064924"/>
                </a:cubicBezTo>
                <a:lnTo>
                  <a:pt x="234935" y="1064924"/>
                </a:lnTo>
                <a:cubicBezTo>
                  <a:pt x="192072" y="873471"/>
                  <a:pt x="144447" y="639156"/>
                  <a:pt x="133017" y="517236"/>
                </a:cubicBezTo>
                <a:cubicBezTo>
                  <a:pt x="114919" y="317211"/>
                  <a:pt x="175879" y="131474"/>
                  <a:pt x="242554" y="58131"/>
                </a:cubicBezTo>
                <a:cubicBezTo>
                  <a:pt x="242554" y="57179"/>
                  <a:pt x="243507" y="56226"/>
                  <a:pt x="243507" y="56226"/>
                </a:cubicBezTo>
                <a:close/>
                <a:moveTo>
                  <a:pt x="258747" y="1099214"/>
                </a:moveTo>
                <a:cubicBezTo>
                  <a:pt x="263510" y="1149696"/>
                  <a:pt x="269225" y="1196369"/>
                  <a:pt x="273035" y="1235421"/>
                </a:cubicBezTo>
                <a:cubicBezTo>
                  <a:pt x="263510" y="1195416"/>
                  <a:pt x="253032" y="1149696"/>
                  <a:pt x="241602" y="1099214"/>
                </a:cubicBezTo>
                <a:lnTo>
                  <a:pt x="258747" y="1099214"/>
                </a:lnTo>
                <a:close/>
                <a:moveTo>
                  <a:pt x="339710" y="1099214"/>
                </a:moveTo>
                <a:lnTo>
                  <a:pt x="360665" y="1099214"/>
                </a:lnTo>
                <a:cubicBezTo>
                  <a:pt x="348282" y="1158269"/>
                  <a:pt x="335900" y="1211609"/>
                  <a:pt x="326375" y="1254471"/>
                </a:cubicBezTo>
                <a:cubicBezTo>
                  <a:pt x="330185" y="1211609"/>
                  <a:pt x="334947" y="1157316"/>
                  <a:pt x="339710" y="1099214"/>
                </a:cubicBezTo>
                <a:close/>
                <a:moveTo>
                  <a:pt x="342567" y="1064924"/>
                </a:moveTo>
                <a:cubicBezTo>
                  <a:pt x="361617" y="850611"/>
                  <a:pt x="382572" y="583911"/>
                  <a:pt x="383525" y="491519"/>
                </a:cubicBezTo>
                <a:cubicBezTo>
                  <a:pt x="384477" y="392459"/>
                  <a:pt x="375904" y="147666"/>
                  <a:pt x="335900" y="46701"/>
                </a:cubicBezTo>
                <a:cubicBezTo>
                  <a:pt x="342567" y="52416"/>
                  <a:pt x="350187" y="58131"/>
                  <a:pt x="356854" y="65751"/>
                </a:cubicBezTo>
                <a:cubicBezTo>
                  <a:pt x="415910" y="128616"/>
                  <a:pt x="472107" y="280064"/>
                  <a:pt x="454962" y="513426"/>
                </a:cubicBezTo>
                <a:cubicBezTo>
                  <a:pt x="442579" y="677256"/>
                  <a:pt x="403527" y="891569"/>
                  <a:pt x="367332" y="1064924"/>
                </a:cubicBezTo>
                <a:lnTo>
                  <a:pt x="342567" y="1064924"/>
                </a:lnTo>
                <a:close/>
                <a:moveTo>
                  <a:pt x="150162" y="97184"/>
                </a:moveTo>
                <a:cubicBezTo>
                  <a:pt x="170165" y="75276"/>
                  <a:pt x="191119" y="59084"/>
                  <a:pt x="213027" y="47654"/>
                </a:cubicBezTo>
                <a:cubicBezTo>
                  <a:pt x="145400" y="130521"/>
                  <a:pt x="86344" y="319116"/>
                  <a:pt x="104442" y="519141"/>
                </a:cubicBezTo>
                <a:cubicBezTo>
                  <a:pt x="115872" y="641061"/>
                  <a:pt x="163497" y="873471"/>
                  <a:pt x="205407" y="1064924"/>
                </a:cubicBezTo>
                <a:lnTo>
                  <a:pt x="175879" y="1064924"/>
                </a:lnTo>
                <a:cubicBezTo>
                  <a:pt x="110157" y="883949"/>
                  <a:pt x="38719" y="667731"/>
                  <a:pt x="29194" y="555336"/>
                </a:cubicBezTo>
                <a:cubicBezTo>
                  <a:pt x="15860" y="408651"/>
                  <a:pt x="53007" y="203864"/>
                  <a:pt x="150162" y="97184"/>
                </a:cubicBezTo>
                <a:close/>
                <a:moveTo>
                  <a:pt x="213027" y="1099214"/>
                </a:moveTo>
                <a:cubicBezTo>
                  <a:pt x="227315" y="1161126"/>
                  <a:pt x="239697" y="1218276"/>
                  <a:pt x="251127" y="1263044"/>
                </a:cubicBezTo>
                <a:cubicBezTo>
                  <a:pt x="233982" y="1218276"/>
                  <a:pt x="212075" y="1161126"/>
                  <a:pt x="189215" y="1099214"/>
                </a:cubicBezTo>
                <a:lnTo>
                  <a:pt x="213027" y="1099214"/>
                </a:lnTo>
                <a:close/>
                <a:moveTo>
                  <a:pt x="312087" y="2245071"/>
                </a:moveTo>
                <a:cubicBezTo>
                  <a:pt x="292085" y="2252691"/>
                  <a:pt x="270177" y="2242214"/>
                  <a:pt x="263510" y="2222211"/>
                </a:cubicBezTo>
                <a:cubicBezTo>
                  <a:pt x="255890" y="2202209"/>
                  <a:pt x="266367" y="2180301"/>
                  <a:pt x="286370" y="2173634"/>
                </a:cubicBezTo>
                <a:cubicBezTo>
                  <a:pt x="306372" y="2166966"/>
                  <a:pt x="328279" y="2176491"/>
                  <a:pt x="334947" y="2196494"/>
                </a:cubicBezTo>
                <a:cubicBezTo>
                  <a:pt x="342567" y="2215544"/>
                  <a:pt x="332090" y="2237451"/>
                  <a:pt x="312087" y="2245071"/>
                </a:cubicBezTo>
                <a:close/>
                <a:moveTo>
                  <a:pt x="363522" y="1219229"/>
                </a:moveTo>
                <a:cubicBezTo>
                  <a:pt x="371142" y="1183986"/>
                  <a:pt x="380667" y="1143029"/>
                  <a:pt x="390192" y="1099214"/>
                </a:cubicBezTo>
                <a:lnTo>
                  <a:pt x="406385" y="1099214"/>
                </a:lnTo>
                <a:cubicBezTo>
                  <a:pt x="391145" y="1143029"/>
                  <a:pt x="376857" y="1183034"/>
                  <a:pt x="363522" y="1219229"/>
                </a:cubicBezTo>
                <a:close/>
                <a:moveTo>
                  <a:pt x="562595" y="521046"/>
                </a:moveTo>
                <a:cubicBezTo>
                  <a:pt x="559737" y="629631"/>
                  <a:pt x="485442" y="868709"/>
                  <a:pt x="417815" y="1063971"/>
                </a:cubicBezTo>
                <a:lnTo>
                  <a:pt x="396860" y="1063971"/>
                </a:lnTo>
                <a:cubicBezTo>
                  <a:pt x="433054" y="890616"/>
                  <a:pt x="472107" y="678209"/>
                  <a:pt x="483537" y="515331"/>
                </a:cubicBezTo>
                <a:cubicBezTo>
                  <a:pt x="498777" y="314354"/>
                  <a:pt x="461629" y="143856"/>
                  <a:pt x="384477" y="53369"/>
                </a:cubicBezTo>
                <a:cubicBezTo>
                  <a:pt x="399717" y="62894"/>
                  <a:pt x="414957" y="74324"/>
                  <a:pt x="429245" y="88611"/>
                </a:cubicBezTo>
                <a:cubicBezTo>
                  <a:pt x="526400" y="186719"/>
                  <a:pt x="566404" y="381981"/>
                  <a:pt x="562595" y="521046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0B37CFA-1358-4554-9B13-1028155D96A6}"/>
              </a:ext>
            </a:extLst>
          </p:cNvPr>
          <p:cNvSpPr/>
          <p:nvPr/>
        </p:nvSpPr>
        <p:spPr>
          <a:xfrm rot="2879166">
            <a:off x="7282419" y="1925769"/>
            <a:ext cx="1163025" cy="685573"/>
          </a:xfrm>
          <a:custGeom>
            <a:avLst/>
            <a:gdLst>
              <a:gd name="connsiteX0" fmla="*/ 868939 w 904875"/>
              <a:gd name="connsiteY0" fmla="*/ 28667 h 533400"/>
              <a:gd name="connsiteX1" fmla="*/ 444124 w 904875"/>
              <a:gd name="connsiteY1" fmla="*/ 5807 h 533400"/>
              <a:gd name="connsiteX2" fmla="*/ 179329 w 904875"/>
              <a:gd name="connsiteY2" fmla="*/ 1997 h 533400"/>
              <a:gd name="connsiteX3" fmla="*/ 259 w 904875"/>
              <a:gd name="connsiteY3" fmla="*/ 147730 h 533400"/>
              <a:gd name="connsiteX4" fmla="*/ 100272 w 904875"/>
              <a:gd name="connsiteY4" fmla="*/ 314417 h 533400"/>
              <a:gd name="connsiteX5" fmla="*/ 284104 w 904875"/>
              <a:gd name="connsiteY5" fmla="*/ 344897 h 533400"/>
              <a:gd name="connsiteX6" fmla="*/ 311727 w 904875"/>
              <a:gd name="connsiteY6" fmla="*/ 366805 h 533400"/>
              <a:gd name="connsiteX7" fmla="*/ 233622 w 904875"/>
              <a:gd name="connsiteY7" fmla="*/ 422050 h 533400"/>
              <a:gd name="connsiteX8" fmla="*/ 207904 w 904875"/>
              <a:gd name="connsiteY8" fmla="*/ 511585 h 533400"/>
              <a:gd name="connsiteX9" fmla="*/ 279342 w 904875"/>
              <a:gd name="connsiteY9" fmla="*/ 532540 h 533400"/>
              <a:gd name="connsiteX10" fmla="*/ 465079 w 904875"/>
              <a:gd name="connsiteY10" fmla="*/ 459197 h 533400"/>
              <a:gd name="connsiteX11" fmla="*/ 817504 w 904875"/>
              <a:gd name="connsiteY11" fmla="*/ 433480 h 533400"/>
              <a:gd name="connsiteX12" fmla="*/ 831792 w 904875"/>
              <a:gd name="connsiteY12" fmla="*/ 407762 h 533400"/>
              <a:gd name="connsiteX13" fmla="*/ 831792 w 904875"/>
              <a:gd name="connsiteY13" fmla="*/ 103915 h 533400"/>
              <a:gd name="connsiteX14" fmla="*/ 835602 w 904875"/>
              <a:gd name="connsiteY14" fmla="*/ 94390 h 533400"/>
              <a:gd name="connsiteX15" fmla="*/ 869892 w 904875"/>
              <a:gd name="connsiteY15" fmla="*/ 94390 h 533400"/>
              <a:gd name="connsiteX16" fmla="*/ 912754 w 904875"/>
              <a:gd name="connsiteY16" fmla="*/ 62005 h 533400"/>
              <a:gd name="connsiteX17" fmla="*/ 868939 w 904875"/>
              <a:gd name="connsiteY17" fmla="*/ 28667 h 533400"/>
              <a:gd name="connsiteX18" fmla="*/ 875607 w 904875"/>
              <a:gd name="connsiteY18" fmla="*/ 80102 h 533400"/>
              <a:gd name="connsiteX19" fmla="*/ 832744 w 904875"/>
              <a:gd name="connsiteY19" fmla="*/ 80102 h 533400"/>
              <a:gd name="connsiteX20" fmla="*/ 832744 w 904875"/>
              <a:gd name="connsiteY20" fmla="*/ 42955 h 533400"/>
              <a:gd name="connsiteX21" fmla="*/ 875607 w 904875"/>
              <a:gd name="connsiteY21" fmla="*/ 42955 h 533400"/>
              <a:gd name="connsiteX22" fmla="*/ 896562 w 904875"/>
              <a:gd name="connsiteY22" fmla="*/ 62005 h 533400"/>
              <a:gd name="connsiteX23" fmla="*/ 875607 w 904875"/>
              <a:gd name="connsiteY23" fmla="*/ 80102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04875" h="533400">
                <a:moveTo>
                  <a:pt x="868939" y="28667"/>
                </a:moveTo>
                <a:cubicBezTo>
                  <a:pt x="868939" y="28667"/>
                  <a:pt x="507942" y="9617"/>
                  <a:pt x="444124" y="5807"/>
                </a:cubicBezTo>
                <a:cubicBezTo>
                  <a:pt x="384117" y="1997"/>
                  <a:pt x="230764" y="-2765"/>
                  <a:pt x="179329" y="1997"/>
                </a:cubicBezTo>
                <a:cubicBezTo>
                  <a:pt x="126942" y="7712"/>
                  <a:pt x="4069" y="61052"/>
                  <a:pt x="259" y="147730"/>
                </a:cubicBezTo>
                <a:cubicBezTo>
                  <a:pt x="-4503" y="252505"/>
                  <a:pt x="57409" y="303940"/>
                  <a:pt x="100272" y="314417"/>
                </a:cubicBezTo>
                <a:cubicBezTo>
                  <a:pt x="126942" y="321085"/>
                  <a:pt x="275532" y="341087"/>
                  <a:pt x="284104" y="344897"/>
                </a:cubicBezTo>
                <a:cubicBezTo>
                  <a:pt x="292677" y="348707"/>
                  <a:pt x="310774" y="355375"/>
                  <a:pt x="311727" y="366805"/>
                </a:cubicBezTo>
                <a:cubicBezTo>
                  <a:pt x="312679" y="378235"/>
                  <a:pt x="253624" y="402047"/>
                  <a:pt x="233622" y="422050"/>
                </a:cubicBezTo>
                <a:cubicBezTo>
                  <a:pt x="213619" y="441100"/>
                  <a:pt x="195522" y="480152"/>
                  <a:pt x="207904" y="511585"/>
                </a:cubicBezTo>
                <a:cubicBezTo>
                  <a:pt x="214572" y="528730"/>
                  <a:pt x="251719" y="537302"/>
                  <a:pt x="279342" y="532540"/>
                </a:cubicBezTo>
                <a:cubicBezTo>
                  <a:pt x="306964" y="527777"/>
                  <a:pt x="418407" y="479200"/>
                  <a:pt x="465079" y="459197"/>
                </a:cubicBezTo>
                <a:cubicBezTo>
                  <a:pt x="509847" y="440147"/>
                  <a:pt x="653674" y="419192"/>
                  <a:pt x="817504" y="433480"/>
                </a:cubicBezTo>
                <a:cubicBezTo>
                  <a:pt x="831792" y="434432"/>
                  <a:pt x="831792" y="407762"/>
                  <a:pt x="831792" y="407762"/>
                </a:cubicBezTo>
                <a:lnTo>
                  <a:pt x="831792" y="103915"/>
                </a:lnTo>
                <a:cubicBezTo>
                  <a:pt x="831792" y="103915"/>
                  <a:pt x="830839" y="97247"/>
                  <a:pt x="835602" y="94390"/>
                </a:cubicBezTo>
                <a:lnTo>
                  <a:pt x="869892" y="94390"/>
                </a:lnTo>
                <a:cubicBezTo>
                  <a:pt x="893704" y="94390"/>
                  <a:pt x="912754" y="85817"/>
                  <a:pt x="912754" y="62005"/>
                </a:cubicBezTo>
                <a:cubicBezTo>
                  <a:pt x="911802" y="37240"/>
                  <a:pt x="892752" y="28667"/>
                  <a:pt x="868939" y="28667"/>
                </a:cubicBezTo>
                <a:close/>
                <a:moveTo>
                  <a:pt x="875607" y="80102"/>
                </a:moveTo>
                <a:cubicBezTo>
                  <a:pt x="875607" y="80102"/>
                  <a:pt x="832744" y="80102"/>
                  <a:pt x="832744" y="80102"/>
                </a:cubicBezTo>
                <a:lnTo>
                  <a:pt x="832744" y="42955"/>
                </a:lnTo>
                <a:cubicBezTo>
                  <a:pt x="832744" y="42955"/>
                  <a:pt x="875607" y="42955"/>
                  <a:pt x="875607" y="42955"/>
                </a:cubicBezTo>
                <a:cubicBezTo>
                  <a:pt x="887037" y="42955"/>
                  <a:pt x="896562" y="51527"/>
                  <a:pt x="896562" y="62005"/>
                </a:cubicBezTo>
                <a:cubicBezTo>
                  <a:pt x="896562" y="71530"/>
                  <a:pt x="887037" y="80102"/>
                  <a:pt x="875607" y="80102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5A7C1A3-B0EC-4628-B7E5-49E45F639ADE}"/>
              </a:ext>
            </a:extLst>
          </p:cNvPr>
          <p:cNvSpPr/>
          <p:nvPr/>
        </p:nvSpPr>
        <p:spPr>
          <a:xfrm rot="20611030">
            <a:off x="4687243" y="3136208"/>
            <a:ext cx="888939" cy="666705"/>
          </a:xfrm>
          <a:custGeom>
            <a:avLst/>
            <a:gdLst>
              <a:gd name="connsiteX0" fmla="*/ 392516 w 419100"/>
              <a:gd name="connsiteY0" fmla="*/ 78105 h 314325"/>
              <a:gd name="connsiteX1" fmla="*/ 323936 w 419100"/>
              <a:gd name="connsiteY1" fmla="*/ 51435 h 314325"/>
              <a:gd name="connsiteX2" fmla="*/ 316316 w 419100"/>
              <a:gd name="connsiteY2" fmla="*/ 48577 h 314325"/>
              <a:gd name="connsiteX3" fmla="*/ 311553 w 419100"/>
              <a:gd name="connsiteY3" fmla="*/ 0 h 314325"/>
              <a:gd name="connsiteX4" fmla="*/ 9611 w 419100"/>
              <a:gd name="connsiteY4" fmla="*/ 0 h 314325"/>
              <a:gd name="connsiteX5" fmla="*/ 1038 w 419100"/>
              <a:gd name="connsiteY5" fmla="*/ 21908 h 314325"/>
              <a:gd name="connsiteX6" fmla="*/ 1991 w 419100"/>
              <a:gd name="connsiteY6" fmla="*/ 134302 h 314325"/>
              <a:gd name="connsiteX7" fmla="*/ 61046 w 419100"/>
              <a:gd name="connsiteY7" fmla="*/ 306705 h 314325"/>
              <a:gd name="connsiteX8" fmla="*/ 67713 w 419100"/>
              <a:gd name="connsiteY8" fmla="*/ 315278 h 314325"/>
              <a:gd name="connsiteX9" fmla="*/ 238211 w 419100"/>
              <a:gd name="connsiteY9" fmla="*/ 316230 h 314325"/>
              <a:gd name="connsiteX10" fmla="*/ 253451 w 419100"/>
              <a:gd name="connsiteY10" fmla="*/ 306705 h 314325"/>
              <a:gd name="connsiteX11" fmla="*/ 292503 w 419100"/>
              <a:gd name="connsiteY11" fmla="*/ 241935 h 314325"/>
              <a:gd name="connsiteX12" fmla="*/ 311553 w 419100"/>
              <a:gd name="connsiteY12" fmla="*/ 223838 h 314325"/>
              <a:gd name="connsiteX13" fmla="*/ 402041 w 419100"/>
              <a:gd name="connsiteY13" fmla="*/ 178118 h 314325"/>
              <a:gd name="connsiteX14" fmla="*/ 392516 w 419100"/>
              <a:gd name="connsiteY14" fmla="*/ 78105 h 314325"/>
              <a:gd name="connsiteX15" fmla="*/ 382038 w 419100"/>
              <a:gd name="connsiteY15" fmla="*/ 154305 h 314325"/>
              <a:gd name="connsiteX16" fmla="*/ 315363 w 419100"/>
              <a:gd name="connsiteY16" fmla="*/ 192405 h 314325"/>
              <a:gd name="connsiteX17" fmla="*/ 308696 w 419100"/>
              <a:gd name="connsiteY17" fmla="*/ 181927 h 314325"/>
              <a:gd name="connsiteX18" fmla="*/ 316316 w 419100"/>
              <a:gd name="connsiteY18" fmla="*/ 93345 h 314325"/>
              <a:gd name="connsiteX19" fmla="*/ 324888 w 419100"/>
              <a:gd name="connsiteY19" fmla="*/ 85725 h 314325"/>
              <a:gd name="connsiteX20" fmla="*/ 376323 w 419100"/>
              <a:gd name="connsiteY20" fmla="*/ 105727 h 314325"/>
              <a:gd name="connsiteX21" fmla="*/ 382038 w 419100"/>
              <a:gd name="connsiteY21" fmla="*/ 154305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19100" h="314325">
                <a:moveTo>
                  <a:pt x="392516" y="78105"/>
                </a:moveTo>
                <a:cubicBezTo>
                  <a:pt x="377276" y="66675"/>
                  <a:pt x="353463" y="51435"/>
                  <a:pt x="323936" y="51435"/>
                </a:cubicBezTo>
                <a:cubicBezTo>
                  <a:pt x="321078" y="51435"/>
                  <a:pt x="317268" y="53340"/>
                  <a:pt x="316316" y="48577"/>
                </a:cubicBezTo>
                <a:cubicBezTo>
                  <a:pt x="311553" y="42863"/>
                  <a:pt x="318221" y="5715"/>
                  <a:pt x="311553" y="0"/>
                </a:cubicBezTo>
                <a:cubicBezTo>
                  <a:pt x="214398" y="0"/>
                  <a:pt x="106766" y="0"/>
                  <a:pt x="9611" y="0"/>
                </a:cubicBezTo>
                <a:cubicBezTo>
                  <a:pt x="86" y="0"/>
                  <a:pt x="86" y="19050"/>
                  <a:pt x="1038" y="21908"/>
                </a:cubicBezTo>
                <a:cubicBezTo>
                  <a:pt x="-867" y="37148"/>
                  <a:pt x="86" y="103823"/>
                  <a:pt x="1991" y="134302"/>
                </a:cubicBezTo>
                <a:cubicBezTo>
                  <a:pt x="8658" y="211455"/>
                  <a:pt x="31518" y="236220"/>
                  <a:pt x="61046" y="306705"/>
                </a:cubicBezTo>
                <a:cubicBezTo>
                  <a:pt x="61998" y="310515"/>
                  <a:pt x="63903" y="313373"/>
                  <a:pt x="67713" y="315278"/>
                </a:cubicBezTo>
                <a:cubicBezTo>
                  <a:pt x="124863" y="319088"/>
                  <a:pt x="181061" y="316230"/>
                  <a:pt x="238211" y="316230"/>
                </a:cubicBezTo>
                <a:cubicBezTo>
                  <a:pt x="244878" y="316230"/>
                  <a:pt x="251546" y="314325"/>
                  <a:pt x="253451" y="306705"/>
                </a:cubicBezTo>
                <a:cubicBezTo>
                  <a:pt x="275359" y="269557"/>
                  <a:pt x="280121" y="264795"/>
                  <a:pt x="292503" y="241935"/>
                </a:cubicBezTo>
                <a:cubicBezTo>
                  <a:pt x="297266" y="232410"/>
                  <a:pt x="302028" y="224790"/>
                  <a:pt x="311553" y="223838"/>
                </a:cubicBezTo>
                <a:cubicBezTo>
                  <a:pt x="347748" y="220980"/>
                  <a:pt x="378228" y="205740"/>
                  <a:pt x="402041" y="178118"/>
                </a:cubicBezTo>
                <a:cubicBezTo>
                  <a:pt x="430616" y="148590"/>
                  <a:pt x="424901" y="103823"/>
                  <a:pt x="392516" y="78105"/>
                </a:cubicBezTo>
                <a:close/>
                <a:moveTo>
                  <a:pt x="382038" y="154305"/>
                </a:moveTo>
                <a:cubicBezTo>
                  <a:pt x="366798" y="178118"/>
                  <a:pt x="342034" y="187643"/>
                  <a:pt x="315363" y="192405"/>
                </a:cubicBezTo>
                <a:cubicBezTo>
                  <a:pt x="303934" y="194310"/>
                  <a:pt x="308696" y="186690"/>
                  <a:pt x="308696" y="181927"/>
                </a:cubicBezTo>
                <a:cubicBezTo>
                  <a:pt x="312506" y="152400"/>
                  <a:pt x="316316" y="122873"/>
                  <a:pt x="316316" y="93345"/>
                </a:cubicBezTo>
                <a:cubicBezTo>
                  <a:pt x="316316" y="86677"/>
                  <a:pt x="318221" y="84773"/>
                  <a:pt x="324888" y="85725"/>
                </a:cubicBezTo>
                <a:cubicBezTo>
                  <a:pt x="343938" y="87630"/>
                  <a:pt x="361084" y="92393"/>
                  <a:pt x="376323" y="105727"/>
                </a:cubicBezTo>
                <a:cubicBezTo>
                  <a:pt x="390611" y="118110"/>
                  <a:pt x="392516" y="138113"/>
                  <a:pt x="382038" y="154305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34B71338-6993-4ED7-9580-B6BD69D199AD}"/>
              </a:ext>
            </a:extLst>
          </p:cNvPr>
          <p:cNvSpPr/>
          <p:nvPr/>
        </p:nvSpPr>
        <p:spPr>
          <a:xfrm rot="20703363">
            <a:off x="10432167" y="3237012"/>
            <a:ext cx="1016719" cy="905036"/>
          </a:xfrm>
          <a:custGeom>
            <a:avLst/>
            <a:gdLst>
              <a:gd name="connsiteX0" fmla="*/ 149541 w 455455"/>
              <a:gd name="connsiteY0" fmla="*/ 388280 h 405425"/>
              <a:gd name="connsiteX1" fmla="*/ 294322 w 455455"/>
              <a:gd name="connsiteY1" fmla="*/ 388280 h 405425"/>
              <a:gd name="connsiteX2" fmla="*/ 302894 w 455455"/>
              <a:gd name="connsiteY2" fmla="*/ 396852 h 405425"/>
              <a:gd name="connsiteX3" fmla="*/ 294322 w 455455"/>
              <a:gd name="connsiteY3" fmla="*/ 405425 h 405425"/>
              <a:gd name="connsiteX4" fmla="*/ 149541 w 455455"/>
              <a:gd name="connsiteY4" fmla="*/ 405425 h 405425"/>
              <a:gd name="connsiteX5" fmla="*/ 140969 w 455455"/>
              <a:gd name="connsiteY5" fmla="*/ 396852 h 405425"/>
              <a:gd name="connsiteX6" fmla="*/ 149541 w 455455"/>
              <a:gd name="connsiteY6" fmla="*/ 388280 h 405425"/>
              <a:gd name="connsiteX7" fmla="*/ 25717 w 455455"/>
              <a:gd name="connsiteY7" fmla="*/ 210162 h 405425"/>
              <a:gd name="connsiteX8" fmla="*/ 415289 w 455455"/>
              <a:gd name="connsiteY8" fmla="*/ 210162 h 405425"/>
              <a:gd name="connsiteX9" fmla="*/ 417194 w 455455"/>
              <a:gd name="connsiteY9" fmla="*/ 233022 h 405425"/>
              <a:gd name="connsiteX10" fmla="*/ 359092 w 455455"/>
              <a:gd name="connsiteY10" fmla="*/ 336844 h 405425"/>
              <a:gd name="connsiteX11" fmla="*/ 295274 w 455455"/>
              <a:gd name="connsiteY11" fmla="*/ 376850 h 405425"/>
              <a:gd name="connsiteX12" fmla="*/ 279082 w 455455"/>
              <a:gd name="connsiteY12" fmla="*/ 380659 h 405425"/>
              <a:gd name="connsiteX13" fmla="*/ 160972 w 455455"/>
              <a:gd name="connsiteY13" fmla="*/ 380659 h 405425"/>
              <a:gd name="connsiteX14" fmla="*/ 144779 w 455455"/>
              <a:gd name="connsiteY14" fmla="*/ 376850 h 405425"/>
              <a:gd name="connsiteX15" fmla="*/ 99059 w 455455"/>
              <a:gd name="connsiteY15" fmla="*/ 353989 h 405425"/>
              <a:gd name="connsiteX16" fmla="*/ 32384 w 455455"/>
              <a:gd name="connsiteY16" fmla="*/ 263502 h 405425"/>
              <a:gd name="connsiteX17" fmla="*/ 25717 w 455455"/>
              <a:gd name="connsiteY17" fmla="*/ 233022 h 405425"/>
              <a:gd name="connsiteX18" fmla="*/ 25717 w 455455"/>
              <a:gd name="connsiteY18" fmla="*/ 210162 h 405425"/>
              <a:gd name="connsiteX19" fmla="*/ 374809 w 455455"/>
              <a:gd name="connsiteY19" fmla="*/ 492 h 405425"/>
              <a:gd name="connsiteX20" fmla="*/ 395288 w 455455"/>
              <a:gd name="connsiteY20" fmla="*/ 6326 h 405425"/>
              <a:gd name="connsiteX21" fmla="*/ 444817 w 455455"/>
              <a:gd name="connsiteY21" fmla="*/ 35854 h 405425"/>
              <a:gd name="connsiteX22" fmla="*/ 454342 w 455455"/>
              <a:gd name="connsiteY22" fmla="*/ 53951 h 405425"/>
              <a:gd name="connsiteX23" fmla="*/ 432435 w 455455"/>
              <a:gd name="connsiteY23" fmla="*/ 74907 h 405425"/>
              <a:gd name="connsiteX24" fmla="*/ 414338 w 455455"/>
              <a:gd name="connsiteY24" fmla="*/ 87289 h 405425"/>
              <a:gd name="connsiteX25" fmla="*/ 360045 w 455455"/>
              <a:gd name="connsiteY25" fmla="*/ 174919 h 405425"/>
              <a:gd name="connsiteX26" fmla="*/ 412432 w 455455"/>
              <a:gd name="connsiteY26" fmla="*/ 174919 h 405425"/>
              <a:gd name="connsiteX27" fmla="*/ 423863 w 455455"/>
              <a:gd name="connsiteY27" fmla="*/ 174919 h 405425"/>
              <a:gd name="connsiteX28" fmla="*/ 441007 w 455455"/>
              <a:gd name="connsiteY28" fmla="*/ 189206 h 405425"/>
              <a:gd name="connsiteX29" fmla="*/ 423863 w 455455"/>
              <a:gd name="connsiteY29" fmla="*/ 202542 h 405425"/>
              <a:gd name="connsiteX30" fmla="*/ 264795 w 455455"/>
              <a:gd name="connsiteY30" fmla="*/ 202542 h 405425"/>
              <a:gd name="connsiteX31" fmla="*/ 17145 w 455455"/>
              <a:gd name="connsiteY31" fmla="*/ 202542 h 405425"/>
              <a:gd name="connsiteX32" fmla="*/ 0 w 455455"/>
              <a:gd name="connsiteY32" fmla="*/ 188254 h 405425"/>
              <a:gd name="connsiteX33" fmla="*/ 16192 w 455455"/>
              <a:gd name="connsiteY33" fmla="*/ 174919 h 405425"/>
              <a:gd name="connsiteX34" fmla="*/ 254317 w 455455"/>
              <a:gd name="connsiteY34" fmla="*/ 174919 h 405425"/>
              <a:gd name="connsiteX35" fmla="*/ 279082 w 455455"/>
              <a:gd name="connsiteY35" fmla="*/ 161584 h 405425"/>
              <a:gd name="connsiteX36" fmla="*/ 359092 w 455455"/>
              <a:gd name="connsiteY36" fmla="*/ 45379 h 405425"/>
              <a:gd name="connsiteX37" fmla="*/ 360045 w 455455"/>
              <a:gd name="connsiteY37" fmla="*/ 30139 h 405425"/>
              <a:gd name="connsiteX38" fmla="*/ 360045 w 455455"/>
              <a:gd name="connsiteY38" fmla="*/ 16804 h 405425"/>
              <a:gd name="connsiteX39" fmla="*/ 374809 w 455455"/>
              <a:gd name="connsiteY39" fmla="*/ 492 h 405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455455" h="405425">
                <a:moveTo>
                  <a:pt x="149541" y="388280"/>
                </a:moveTo>
                <a:lnTo>
                  <a:pt x="294322" y="388280"/>
                </a:lnTo>
                <a:cubicBezTo>
                  <a:pt x="299084" y="388280"/>
                  <a:pt x="302894" y="392090"/>
                  <a:pt x="302894" y="396852"/>
                </a:cubicBezTo>
                <a:cubicBezTo>
                  <a:pt x="302894" y="402568"/>
                  <a:pt x="299084" y="405425"/>
                  <a:pt x="294322" y="405425"/>
                </a:cubicBezTo>
                <a:lnTo>
                  <a:pt x="149541" y="405425"/>
                </a:lnTo>
                <a:cubicBezTo>
                  <a:pt x="144779" y="405425"/>
                  <a:pt x="140969" y="401615"/>
                  <a:pt x="140969" y="396852"/>
                </a:cubicBezTo>
                <a:cubicBezTo>
                  <a:pt x="140969" y="392090"/>
                  <a:pt x="144779" y="388280"/>
                  <a:pt x="149541" y="388280"/>
                </a:cubicBezTo>
                <a:close/>
                <a:moveTo>
                  <a:pt x="25717" y="210162"/>
                </a:moveTo>
                <a:cubicBezTo>
                  <a:pt x="154304" y="210162"/>
                  <a:pt x="285749" y="210162"/>
                  <a:pt x="415289" y="210162"/>
                </a:cubicBezTo>
                <a:cubicBezTo>
                  <a:pt x="419099" y="217782"/>
                  <a:pt x="418147" y="225402"/>
                  <a:pt x="417194" y="233022"/>
                </a:cubicBezTo>
                <a:cubicBezTo>
                  <a:pt x="409574" y="273027"/>
                  <a:pt x="389572" y="308269"/>
                  <a:pt x="359092" y="336844"/>
                </a:cubicBezTo>
                <a:cubicBezTo>
                  <a:pt x="340042" y="353989"/>
                  <a:pt x="319087" y="367325"/>
                  <a:pt x="295274" y="376850"/>
                </a:cubicBezTo>
                <a:cubicBezTo>
                  <a:pt x="290512" y="381612"/>
                  <a:pt x="284797" y="380659"/>
                  <a:pt x="279082" y="380659"/>
                </a:cubicBezTo>
                <a:cubicBezTo>
                  <a:pt x="240029" y="380659"/>
                  <a:pt x="200977" y="380659"/>
                  <a:pt x="160972" y="380659"/>
                </a:cubicBezTo>
                <a:cubicBezTo>
                  <a:pt x="155257" y="380659"/>
                  <a:pt x="149542" y="381612"/>
                  <a:pt x="144779" y="376850"/>
                </a:cubicBezTo>
                <a:cubicBezTo>
                  <a:pt x="127634" y="373039"/>
                  <a:pt x="113347" y="363514"/>
                  <a:pt x="99059" y="353989"/>
                </a:cubicBezTo>
                <a:cubicBezTo>
                  <a:pt x="66674" y="331129"/>
                  <a:pt x="44767" y="300650"/>
                  <a:pt x="32384" y="263502"/>
                </a:cubicBezTo>
                <a:cubicBezTo>
                  <a:pt x="29527" y="253977"/>
                  <a:pt x="26669" y="243500"/>
                  <a:pt x="25717" y="233022"/>
                </a:cubicBezTo>
                <a:cubicBezTo>
                  <a:pt x="24764" y="225402"/>
                  <a:pt x="23812" y="217782"/>
                  <a:pt x="25717" y="210162"/>
                </a:cubicBezTo>
                <a:close/>
                <a:moveTo>
                  <a:pt x="374809" y="492"/>
                </a:moveTo>
                <a:cubicBezTo>
                  <a:pt x="380286" y="-1056"/>
                  <a:pt x="386715" y="1087"/>
                  <a:pt x="395288" y="6326"/>
                </a:cubicBezTo>
                <a:cubicBezTo>
                  <a:pt x="411480" y="15851"/>
                  <a:pt x="429578" y="26329"/>
                  <a:pt x="444817" y="35854"/>
                </a:cubicBezTo>
                <a:cubicBezTo>
                  <a:pt x="451485" y="39664"/>
                  <a:pt x="458153" y="45379"/>
                  <a:pt x="454342" y="53951"/>
                </a:cubicBezTo>
                <a:cubicBezTo>
                  <a:pt x="450532" y="63476"/>
                  <a:pt x="443865" y="73954"/>
                  <a:pt x="432435" y="74907"/>
                </a:cubicBezTo>
                <a:cubicBezTo>
                  <a:pt x="422910" y="74907"/>
                  <a:pt x="419100" y="79669"/>
                  <a:pt x="414338" y="87289"/>
                </a:cubicBezTo>
                <a:cubicBezTo>
                  <a:pt x="396240" y="118722"/>
                  <a:pt x="380047" y="141582"/>
                  <a:pt x="360045" y="174919"/>
                </a:cubicBezTo>
                <a:cubicBezTo>
                  <a:pt x="381953" y="174919"/>
                  <a:pt x="392430" y="174919"/>
                  <a:pt x="412432" y="174919"/>
                </a:cubicBezTo>
                <a:cubicBezTo>
                  <a:pt x="416242" y="174919"/>
                  <a:pt x="420053" y="174919"/>
                  <a:pt x="423863" y="174919"/>
                </a:cubicBezTo>
                <a:cubicBezTo>
                  <a:pt x="432435" y="175872"/>
                  <a:pt x="441007" y="178729"/>
                  <a:pt x="441007" y="189206"/>
                </a:cubicBezTo>
                <a:cubicBezTo>
                  <a:pt x="441007" y="199684"/>
                  <a:pt x="433388" y="202542"/>
                  <a:pt x="423863" y="202542"/>
                </a:cubicBezTo>
                <a:cubicBezTo>
                  <a:pt x="370522" y="202542"/>
                  <a:pt x="318135" y="202542"/>
                  <a:pt x="264795" y="202542"/>
                </a:cubicBezTo>
                <a:cubicBezTo>
                  <a:pt x="181928" y="202542"/>
                  <a:pt x="100013" y="202542"/>
                  <a:pt x="17145" y="202542"/>
                </a:cubicBezTo>
                <a:cubicBezTo>
                  <a:pt x="6667" y="202542"/>
                  <a:pt x="0" y="199684"/>
                  <a:pt x="0" y="188254"/>
                </a:cubicBezTo>
                <a:cubicBezTo>
                  <a:pt x="0" y="176824"/>
                  <a:pt x="6667" y="174919"/>
                  <a:pt x="16192" y="174919"/>
                </a:cubicBezTo>
                <a:cubicBezTo>
                  <a:pt x="92392" y="174919"/>
                  <a:pt x="177165" y="174919"/>
                  <a:pt x="254317" y="174919"/>
                </a:cubicBezTo>
                <a:cubicBezTo>
                  <a:pt x="265747" y="174919"/>
                  <a:pt x="272415" y="172062"/>
                  <a:pt x="279082" y="161584"/>
                </a:cubicBezTo>
                <a:cubicBezTo>
                  <a:pt x="306705" y="119674"/>
                  <a:pt x="329565" y="86336"/>
                  <a:pt x="359092" y="45379"/>
                </a:cubicBezTo>
                <a:cubicBezTo>
                  <a:pt x="362903" y="39664"/>
                  <a:pt x="362903" y="35854"/>
                  <a:pt x="360045" y="30139"/>
                </a:cubicBezTo>
                <a:cubicBezTo>
                  <a:pt x="359092" y="26329"/>
                  <a:pt x="359092" y="21567"/>
                  <a:pt x="360045" y="16804"/>
                </a:cubicBezTo>
                <a:cubicBezTo>
                  <a:pt x="364808" y="7279"/>
                  <a:pt x="369332" y="2040"/>
                  <a:pt x="374809" y="492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0" name="Title 69">
            <a:extLst>
              <a:ext uri="{FF2B5EF4-FFF2-40B4-BE49-F238E27FC236}">
                <a16:creationId xmlns:a16="http://schemas.microsoft.com/office/drawing/2014/main" id="{30E50A71-54F1-48A7-9225-86B5ADDF116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48" y="4942837"/>
            <a:ext cx="12192000" cy="751121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BoBfull</a:t>
            </a:r>
            <a:endParaRPr lang="en-US" dirty="0">
              <a:solidFill>
                <a:schemeClr val="bg1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F22A5FB1-81A5-44D0-B011-D7CC62E7075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-148" y="5768548"/>
            <a:ext cx="12192000" cy="432048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ko-KR" altLang="en-US" dirty="0">
                <a:solidFill>
                  <a:schemeClr val="bg1"/>
                </a:solidFill>
              </a:rPr>
              <a:t>익명 기반 식사 매칭 서비스</a:t>
            </a:r>
          </a:p>
        </p:txBody>
      </p:sp>
    </p:spTree>
    <p:extLst>
      <p:ext uri="{BB962C8B-B14F-4D97-AF65-F5344CB8AC3E}">
        <p14:creationId xmlns:p14="http://schemas.microsoft.com/office/powerpoint/2010/main" val="3544664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Review</a:t>
            </a:r>
          </a:p>
        </p:txBody>
      </p:sp>
      <p:sp>
        <p:nvSpPr>
          <p:cNvPr id="3" name="자유형 25">
            <a:extLst>
              <a:ext uri="{FF2B5EF4-FFF2-40B4-BE49-F238E27FC236}">
                <a16:creationId xmlns:a16="http://schemas.microsoft.com/office/drawing/2014/main" id="{B301B49D-B2B5-491A-B6DC-69C45A2699C9}"/>
              </a:ext>
            </a:extLst>
          </p:cNvPr>
          <p:cNvSpPr/>
          <p:nvPr/>
        </p:nvSpPr>
        <p:spPr>
          <a:xfrm flipV="1">
            <a:off x="892043" y="2531115"/>
            <a:ext cx="10332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4" name="자유형 27">
            <a:extLst>
              <a:ext uri="{FF2B5EF4-FFF2-40B4-BE49-F238E27FC236}">
                <a16:creationId xmlns:a16="http://schemas.microsoft.com/office/drawing/2014/main" id="{9BD1FDB4-F11C-4C9B-9CD6-8AF17C4B7629}"/>
              </a:ext>
            </a:extLst>
          </p:cNvPr>
          <p:cNvSpPr/>
          <p:nvPr/>
        </p:nvSpPr>
        <p:spPr>
          <a:xfrm flipV="1">
            <a:off x="892043" y="3441785"/>
            <a:ext cx="10332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5" name="자유형 29">
            <a:extLst>
              <a:ext uri="{FF2B5EF4-FFF2-40B4-BE49-F238E27FC236}">
                <a16:creationId xmlns:a16="http://schemas.microsoft.com/office/drawing/2014/main" id="{0E53064F-C2B9-4552-BA01-EA99C1BD26FC}"/>
              </a:ext>
            </a:extLst>
          </p:cNvPr>
          <p:cNvSpPr/>
          <p:nvPr/>
        </p:nvSpPr>
        <p:spPr>
          <a:xfrm flipV="1">
            <a:off x="892043" y="4352455"/>
            <a:ext cx="10332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6" name="자유형 30">
            <a:extLst>
              <a:ext uri="{FF2B5EF4-FFF2-40B4-BE49-F238E27FC236}">
                <a16:creationId xmlns:a16="http://schemas.microsoft.com/office/drawing/2014/main" id="{05BDEC70-C855-4CAE-8BB8-62D101C4719A}"/>
              </a:ext>
            </a:extLst>
          </p:cNvPr>
          <p:cNvSpPr/>
          <p:nvPr/>
        </p:nvSpPr>
        <p:spPr>
          <a:xfrm flipV="1">
            <a:off x="892043" y="5263125"/>
            <a:ext cx="10332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7" name="Oval 10">
            <a:extLst>
              <a:ext uri="{FF2B5EF4-FFF2-40B4-BE49-F238E27FC236}">
                <a16:creationId xmlns:a16="http://schemas.microsoft.com/office/drawing/2014/main" id="{967F1C70-1AF6-4DF0-BC01-CE296A9517BC}"/>
              </a:ext>
            </a:extLst>
          </p:cNvPr>
          <p:cNvSpPr/>
          <p:nvPr/>
        </p:nvSpPr>
        <p:spPr>
          <a:xfrm>
            <a:off x="853984" y="2722668"/>
            <a:ext cx="573285" cy="573285"/>
          </a:xfrm>
          <a:prstGeom prst="ellipse">
            <a:avLst/>
          </a:prstGeom>
          <a:solidFill>
            <a:schemeClr val="accent3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2700" dirty="0">
                <a:solidFill>
                  <a:schemeClr val="bg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2</a:t>
            </a:r>
          </a:p>
        </p:txBody>
      </p:sp>
      <p:sp>
        <p:nvSpPr>
          <p:cNvPr id="8" name="Oval 10">
            <a:extLst>
              <a:ext uri="{FF2B5EF4-FFF2-40B4-BE49-F238E27FC236}">
                <a16:creationId xmlns:a16="http://schemas.microsoft.com/office/drawing/2014/main" id="{58F4172D-382C-4B6B-9A4E-C2F743BDE569}"/>
              </a:ext>
            </a:extLst>
          </p:cNvPr>
          <p:cNvSpPr/>
          <p:nvPr/>
        </p:nvSpPr>
        <p:spPr>
          <a:xfrm>
            <a:off x="853983" y="3633339"/>
            <a:ext cx="573285" cy="573285"/>
          </a:xfrm>
          <a:prstGeom prst="ellipse">
            <a:avLst/>
          </a:prstGeom>
          <a:solidFill>
            <a:schemeClr val="accent2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2700" dirty="0">
                <a:solidFill>
                  <a:schemeClr val="bg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3</a:t>
            </a:r>
          </a:p>
        </p:txBody>
      </p:sp>
      <p:sp>
        <p:nvSpPr>
          <p:cNvPr id="9" name="Oval 10">
            <a:extLst>
              <a:ext uri="{FF2B5EF4-FFF2-40B4-BE49-F238E27FC236}">
                <a16:creationId xmlns:a16="http://schemas.microsoft.com/office/drawing/2014/main" id="{A2688188-3766-4583-9EF4-E50FC6A3C223}"/>
              </a:ext>
            </a:extLst>
          </p:cNvPr>
          <p:cNvSpPr/>
          <p:nvPr/>
        </p:nvSpPr>
        <p:spPr>
          <a:xfrm>
            <a:off x="853982" y="4544010"/>
            <a:ext cx="573285" cy="573285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2700" dirty="0">
                <a:solidFill>
                  <a:schemeClr val="bg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4</a:t>
            </a:r>
          </a:p>
        </p:txBody>
      </p:sp>
      <p:sp>
        <p:nvSpPr>
          <p:cNvPr id="10" name="Oval 10">
            <a:extLst>
              <a:ext uri="{FF2B5EF4-FFF2-40B4-BE49-F238E27FC236}">
                <a16:creationId xmlns:a16="http://schemas.microsoft.com/office/drawing/2014/main" id="{9C74535B-756B-49E1-B642-407A18BCC98A}"/>
              </a:ext>
            </a:extLst>
          </p:cNvPr>
          <p:cNvSpPr/>
          <p:nvPr/>
        </p:nvSpPr>
        <p:spPr>
          <a:xfrm>
            <a:off x="853981" y="5454680"/>
            <a:ext cx="573285" cy="573285"/>
          </a:xfrm>
          <a:prstGeom prst="ellipse">
            <a:avLst/>
          </a:prstGeom>
          <a:solidFill>
            <a:schemeClr val="accent3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2700" dirty="0">
                <a:solidFill>
                  <a:schemeClr val="bg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C18F950-2FF6-4F85-90F5-FEFA5E483BB4}"/>
              </a:ext>
            </a:extLst>
          </p:cNvPr>
          <p:cNvSpPr/>
          <p:nvPr/>
        </p:nvSpPr>
        <p:spPr>
          <a:xfrm>
            <a:off x="846167" y="1811997"/>
            <a:ext cx="573285" cy="573285"/>
          </a:xfrm>
          <a:prstGeom prst="ellipse">
            <a:avLst/>
          </a:prstGeom>
          <a:solidFill>
            <a:schemeClr val="accent4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2700" dirty="0">
                <a:solidFill>
                  <a:schemeClr val="bg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884B42-F105-46D0-9B87-B7607D732F37}"/>
              </a:ext>
            </a:extLst>
          </p:cNvPr>
          <p:cNvSpPr txBox="1"/>
          <p:nvPr/>
        </p:nvSpPr>
        <p:spPr>
          <a:xfrm>
            <a:off x="1646070" y="5510489"/>
            <a:ext cx="7501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You can simply impress your audience and add a unique zing and appeal to your Reports and Presentations with our Templates.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Get a modern PowerPoint  Presentation that is beautifully designed.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D20EE5-9F50-4161-AFE8-BE68A6EA3CC1}"/>
              </a:ext>
            </a:extLst>
          </p:cNvPr>
          <p:cNvSpPr txBox="1"/>
          <p:nvPr/>
        </p:nvSpPr>
        <p:spPr>
          <a:xfrm>
            <a:off x="1646069" y="4599817"/>
            <a:ext cx="7501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You can simply impress your audience and add a unique zing and appeal to your Reports and Presentations with our Templates.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Get a modern PowerPoint  Presentation that is beautifully designed.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780DD4-CEF8-4AF0-88F5-79AB0F002B99}"/>
              </a:ext>
            </a:extLst>
          </p:cNvPr>
          <p:cNvSpPr txBox="1"/>
          <p:nvPr/>
        </p:nvSpPr>
        <p:spPr>
          <a:xfrm>
            <a:off x="1646068" y="3689147"/>
            <a:ext cx="7501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You can simply impress your audience and add a unique zing and appeal to your Reports and Presentations with our Templates.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Get a modern PowerPoint  Presentation that is beautifully designed.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48BFB6-22CB-4F74-A5BE-89D54669F96B}"/>
              </a:ext>
            </a:extLst>
          </p:cNvPr>
          <p:cNvSpPr txBox="1"/>
          <p:nvPr/>
        </p:nvSpPr>
        <p:spPr>
          <a:xfrm>
            <a:off x="1646067" y="2778477"/>
            <a:ext cx="7501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You can simply impress your audience and add a unique zing and appeal to your Reports and Presentations with our Templates.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Get a modern PowerPoint  Presentation that is beautifully designed.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B81FB9-B09C-4CBD-A6B4-57AA108995F2}"/>
              </a:ext>
            </a:extLst>
          </p:cNvPr>
          <p:cNvSpPr txBox="1"/>
          <p:nvPr/>
        </p:nvSpPr>
        <p:spPr>
          <a:xfrm>
            <a:off x="1646066" y="1867807"/>
            <a:ext cx="7501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You can simply impress your audience and add a unique zing and appeal to your Reports and Presentations with our Templates.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Get a modern PowerPoint  Presentation that is beautifully designed.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290ED1-FE7F-4075-9C48-8662644505C7}"/>
              </a:ext>
            </a:extLst>
          </p:cNvPr>
          <p:cNvSpPr txBox="1"/>
          <p:nvPr/>
        </p:nvSpPr>
        <p:spPr>
          <a:xfrm>
            <a:off x="9575565" y="1744695"/>
            <a:ext cx="1740892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000" dirty="0">
                <a:solidFill>
                  <a:schemeClr val="accent4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A </a:t>
            </a:r>
            <a:r>
              <a:rPr lang="ko-KR" altLang="en-US" sz="2000" dirty="0" err="1">
                <a:solidFill>
                  <a:schemeClr val="accent4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김문경</a:t>
            </a:r>
            <a:endParaRPr lang="en-US" altLang="ko-KR" sz="2000" dirty="0">
              <a:solidFill>
                <a:schemeClr val="accent4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BF7DFA-446E-4116-87D3-17C1ABEC9004}"/>
              </a:ext>
            </a:extLst>
          </p:cNvPr>
          <p:cNvSpPr txBox="1"/>
          <p:nvPr/>
        </p:nvSpPr>
        <p:spPr>
          <a:xfrm>
            <a:off x="9575565" y="2655366"/>
            <a:ext cx="1740892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000" dirty="0">
                <a:solidFill>
                  <a:schemeClr val="accent3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B </a:t>
            </a:r>
            <a:r>
              <a:rPr lang="ko-KR" altLang="en-US" sz="2000" dirty="0">
                <a:solidFill>
                  <a:schemeClr val="accent3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신윤식</a:t>
            </a:r>
            <a:endParaRPr lang="en-US" altLang="ko-KR" sz="2000" dirty="0">
              <a:solidFill>
                <a:schemeClr val="accent3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F161BA-7FBB-4C79-8ECA-C5F565AB915E}"/>
              </a:ext>
            </a:extLst>
          </p:cNvPr>
          <p:cNvSpPr txBox="1"/>
          <p:nvPr/>
        </p:nvSpPr>
        <p:spPr>
          <a:xfrm>
            <a:off x="9575565" y="3566037"/>
            <a:ext cx="1740892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000" dirty="0">
                <a:solidFill>
                  <a:schemeClr val="accent2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C </a:t>
            </a:r>
            <a:r>
              <a:rPr lang="ko-KR" altLang="en-US" sz="2000" dirty="0">
                <a:solidFill>
                  <a:schemeClr val="accent2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이용환</a:t>
            </a:r>
            <a:endParaRPr lang="en-US" altLang="ko-KR" sz="2000" dirty="0">
              <a:solidFill>
                <a:schemeClr val="accent2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F2C5AA-ABF0-44C1-B37B-8183E3C49594}"/>
              </a:ext>
            </a:extLst>
          </p:cNvPr>
          <p:cNvSpPr txBox="1"/>
          <p:nvPr/>
        </p:nvSpPr>
        <p:spPr>
          <a:xfrm>
            <a:off x="9575565" y="4476708"/>
            <a:ext cx="1740892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000" dirty="0">
                <a:solidFill>
                  <a:schemeClr val="accent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D </a:t>
            </a:r>
            <a:r>
              <a:rPr lang="ko-KR" altLang="en-US" sz="2000" dirty="0">
                <a:solidFill>
                  <a:schemeClr val="accent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이주용</a:t>
            </a:r>
            <a:endParaRPr lang="en-US" altLang="ko-KR" sz="2000" dirty="0">
              <a:solidFill>
                <a:schemeClr val="accent1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4F0BBD-B924-411E-ABA8-FEF187C53C80}"/>
              </a:ext>
            </a:extLst>
          </p:cNvPr>
          <p:cNvSpPr txBox="1"/>
          <p:nvPr/>
        </p:nvSpPr>
        <p:spPr>
          <a:xfrm>
            <a:off x="9575565" y="5387378"/>
            <a:ext cx="1740892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000" dirty="0">
                <a:solidFill>
                  <a:schemeClr val="accent3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E </a:t>
            </a:r>
            <a:r>
              <a:rPr lang="ko-KR" altLang="en-US" sz="2000" dirty="0" err="1">
                <a:solidFill>
                  <a:schemeClr val="accent3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이태극</a:t>
            </a:r>
            <a:endParaRPr lang="en-US" altLang="ko-KR" sz="2000" dirty="0">
              <a:solidFill>
                <a:schemeClr val="accent3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4406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9605B85-0E73-8208-10DA-BFC241E9B6F0}"/>
              </a:ext>
            </a:extLst>
          </p:cNvPr>
          <p:cNvSpPr/>
          <p:nvPr/>
        </p:nvSpPr>
        <p:spPr>
          <a:xfrm>
            <a:off x="0" y="0"/>
            <a:ext cx="3144721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39196C3-A5CD-42E2-8A94-11FF83027740}"/>
              </a:ext>
            </a:extLst>
          </p:cNvPr>
          <p:cNvGrpSpPr/>
          <p:nvPr/>
        </p:nvGrpSpPr>
        <p:grpSpPr>
          <a:xfrm>
            <a:off x="3851854" y="1629308"/>
            <a:ext cx="7749970" cy="592035"/>
            <a:chOff x="3901726" y="1933234"/>
            <a:chExt cx="7749970" cy="592035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EBB7071-1C5A-4E4D-AD4C-B6BA6EAC7D9D}"/>
                </a:ext>
              </a:extLst>
            </p:cNvPr>
            <p:cNvSpPr/>
            <p:nvPr/>
          </p:nvSpPr>
          <p:spPr>
            <a:xfrm>
              <a:off x="4153981" y="1938915"/>
              <a:ext cx="7497715" cy="5837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24F28EE-2323-476E-9A2B-A4FDFFB83DFD}"/>
                </a:ext>
              </a:extLst>
            </p:cNvPr>
            <p:cNvSpPr/>
            <p:nvPr/>
          </p:nvSpPr>
          <p:spPr>
            <a:xfrm>
              <a:off x="11518685" y="1938915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DDE5481-8331-4D77-A87C-A18F623F2EAF}"/>
                </a:ext>
              </a:extLst>
            </p:cNvPr>
            <p:cNvSpPr/>
            <p:nvPr/>
          </p:nvSpPr>
          <p:spPr>
            <a:xfrm>
              <a:off x="11398817" y="1938915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23FD28E7-58EC-422B-94CF-330EA67203E7}"/>
                </a:ext>
              </a:extLst>
            </p:cNvPr>
            <p:cNvSpPr/>
            <p:nvPr/>
          </p:nvSpPr>
          <p:spPr>
            <a:xfrm>
              <a:off x="3901726" y="1933234"/>
              <a:ext cx="259017" cy="592035"/>
            </a:xfrm>
            <a:custGeom>
              <a:avLst/>
              <a:gdLst/>
              <a:ahLst/>
              <a:cxnLst/>
              <a:rect l="l" t="t" r="r" b="b"/>
              <a:pathLst>
                <a:path w="215653" h="492919">
                  <a:moveTo>
                    <a:pt x="139304" y="0"/>
                  </a:moveTo>
                  <a:lnTo>
                    <a:pt x="215653" y="0"/>
                  </a:lnTo>
                  <a:lnTo>
                    <a:pt x="215653" y="492919"/>
                  </a:lnTo>
                  <a:lnTo>
                    <a:pt x="121556" y="492919"/>
                  </a:lnTo>
                  <a:lnTo>
                    <a:pt x="121556" y="138299"/>
                  </a:lnTo>
                  <a:cubicBezTo>
                    <a:pt x="87177" y="170446"/>
                    <a:pt x="46658" y="194221"/>
                    <a:pt x="0" y="209625"/>
                  </a:cubicBezTo>
                  <a:lnTo>
                    <a:pt x="0" y="124235"/>
                  </a:lnTo>
                  <a:cubicBezTo>
                    <a:pt x="24557" y="116198"/>
                    <a:pt x="51235" y="100962"/>
                    <a:pt x="80033" y="78526"/>
                  </a:cubicBezTo>
                  <a:cubicBezTo>
                    <a:pt x="108831" y="56090"/>
                    <a:pt x="128588" y="29915"/>
                    <a:pt x="139304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AE5667-ABC1-44FD-9A35-D813A397E045}"/>
              </a:ext>
            </a:extLst>
          </p:cNvPr>
          <p:cNvGrpSpPr/>
          <p:nvPr/>
        </p:nvGrpSpPr>
        <p:grpSpPr>
          <a:xfrm>
            <a:off x="3851854" y="3567852"/>
            <a:ext cx="7784156" cy="602550"/>
            <a:chOff x="3867540" y="3720288"/>
            <a:chExt cx="7784156" cy="60255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46AAA3F-4995-45F6-8F15-3901142F7204}"/>
                </a:ext>
              </a:extLst>
            </p:cNvPr>
            <p:cNvSpPr/>
            <p:nvPr/>
          </p:nvSpPr>
          <p:spPr>
            <a:xfrm>
              <a:off x="4142809" y="3720288"/>
              <a:ext cx="7508887" cy="5837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393BC4A-B483-43B2-94B6-7012C7DDFE20}"/>
                </a:ext>
              </a:extLst>
            </p:cNvPr>
            <p:cNvSpPr/>
            <p:nvPr/>
          </p:nvSpPr>
          <p:spPr>
            <a:xfrm>
              <a:off x="11518685" y="3720288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3C88E1B-4E30-4FFE-B283-B6AC31C5CC47}"/>
                </a:ext>
              </a:extLst>
            </p:cNvPr>
            <p:cNvSpPr/>
            <p:nvPr/>
          </p:nvSpPr>
          <p:spPr>
            <a:xfrm>
              <a:off x="11398817" y="3720288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89ABB204-EAD0-4D23-B742-DBEF5172C4BD}"/>
                </a:ext>
              </a:extLst>
            </p:cNvPr>
            <p:cNvSpPr/>
            <p:nvPr/>
          </p:nvSpPr>
          <p:spPr>
            <a:xfrm>
              <a:off x="3867540" y="3720747"/>
              <a:ext cx="391741" cy="602091"/>
            </a:xfrm>
            <a:custGeom>
              <a:avLst/>
              <a:gdLst/>
              <a:ahLst/>
              <a:cxnLst/>
              <a:rect l="l" t="t" r="r" b="b"/>
              <a:pathLst>
                <a:path w="326157" h="501291">
                  <a:moveTo>
                    <a:pt x="158391" y="0"/>
                  </a:moveTo>
                  <a:cubicBezTo>
                    <a:pt x="204602" y="0"/>
                    <a:pt x="241660" y="14734"/>
                    <a:pt x="269565" y="44202"/>
                  </a:cubicBezTo>
                  <a:cubicBezTo>
                    <a:pt x="292559" y="68312"/>
                    <a:pt x="304056" y="95548"/>
                    <a:pt x="304056" y="125909"/>
                  </a:cubicBezTo>
                  <a:cubicBezTo>
                    <a:pt x="304056" y="168995"/>
                    <a:pt x="280504" y="203374"/>
                    <a:pt x="233400" y="229047"/>
                  </a:cubicBezTo>
                  <a:cubicBezTo>
                    <a:pt x="261528" y="235074"/>
                    <a:pt x="284020" y="248581"/>
                    <a:pt x="300875" y="269565"/>
                  </a:cubicBezTo>
                  <a:cubicBezTo>
                    <a:pt x="317730" y="290550"/>
                    <a:pt x="326157" y="315888"/>
                    <a:pt x="326157" y="345579"/>
                  </a:cubicBezTo>
                  <a:cubicBezTo>
                    <a:pt x="326157" y="388665"/>
                    <a:pt x="310418" y="425388"/>
                    <a:pt x="278941" y="455749"/>
                  </a:cubicBezTo>
                  <a:cubicBezTo>
                    <a:pt x="247464" y="486110"/>
                    <a:pt x="208285" y="501291"/>
                    <a:pt x="161404" y="501291"/>
                  </a:cubicBezTo>
                  <a:cubicBezTo>
                    <a:pt x="116979" y="501291"/>
                    <a:pt x="80144" y="488510"/>
                    <a:pt x="50899" y="462949"/>
                  </a:cubicBezTo>
                  <a:cubicBezTo>
                    <a:pt x="21655" y="437388"/>
                    <a:pt x="4688" y="403957"/>
                    <a:pt x="0" y="362657"/>
                  </a:cubicBezTo>
                  <a:lnTo>
                    <a:pt x="91083" y="351607"/>
                  </a:lnTo>
                  <a:cubicBezTo>
                    <a:pt x="93985" y="374824"/>
                    <a:pt x="101799" y="392572"/>
                    <a:pt x="114523" y="404850"/>
                  </a:cubicBezTo>
                  <a:cubicBezTo>
                    <a:pt x="127248" y="417128"/>
                    <a:pt x="142652" y="423268"/>
                    <a:pt x="160735" y="423268"/>
                  </a:cubicBezTo>
                  <a:cubicBezTo>
                    <a:pt x="180157" y="423268"/>
                    <a:pt x="196509" y="415901"/>
                    <a:pt x="209792" y="401167"/>
                  </a:cubicBezTo>
                  <a:cubicBezTo>
                    <a:pt x="223075" y="386433"/>
                    <a:pt x="229716" y="366564"/>
                    <a:pt x="229716" y="341561"/>
                  </a:cubicBezTo>
                  <a:cubicBezTo>
                    <a:pt x="229716" y="317897"/>
                    <a:pt x="223354" y="299145"/>
                    <a:pt x="210629" y="285304"/>
                  </a:cubicBezTo>
                  <a:cubicBezTo>
                    <a:pt x="197904" y="271463"/>
                    <a:pt x="182389" y="264542"/>
                    <a:pt x="164083" y="264542"/>
                  </a:cubicBezTo>
                  <a:cubicBezTo>
                    <a:pt x="152028" y="264542"/>
                    <a:pt x="137629" y="266886"/>
                    <a:pt x="120886" y="271575"/>
                  </a:cubicBezTo>
                  <a:lnTo>
                    <a:pt x="131267" y="194891"/>
                  </a:lnTo>
                  <a:cubicBezTo>
                    <a:pt x="156716" y="195561"/>
                    <a:pt x="176138" y="190035"/>
                    <a:pt x="189533" y="178315"/>
                  </a:cubicBezTo>
                  <a:cubicBezTo>
                    <a:pt x="202927" y="166595"/>
                    <a:pt x="209625" y="151024"/>
                    <a:pt x="209625" y="131602"/>
                  </a:cubicBezTo>
                  <a:cubicBezTo>
                    <a:pt x="209625" y="115082"/>
                    <a:pt x="204713" y="101910"/>
                    <a:pt x="194891" y="92088"/>
                  </a:cubicBezTo>
                  <a:cubicBezTo>
                    <a:pt x="185068" y="82265"/>
                    <a:pt x="172008" y="77354"/>
                    <a:pt x="155712" y="77354"/>
                  </a:cubicBezTo>
                  <a:cubicBezTo>
                    <a:pt x="139638" y="77354"/>
                    <a:pt x="125909" y="82935"/>
                    <a:pt x="114523" y="94097"/>
                  </a:cubicBezTo>
                  <a:cubicBezTo>
                    <a:pt x="103138" y="105259"/>
                    <a:pt x="96217" y="121556"/>
                    <a:pt x="93762" y="142987"/>
                  </a:cubicBezTo>
                  <a:lnTo>
                    <a:pt x="7032" y="128253"/>
                  </a:lnTo>
                  <a:cubicBezTo>
                    <a:pt x="13060" y="98562"/>
                    <a:pt x="22157" y="74842"/>
                    <a:pt x="34324" y="57095"/>
                  </a:cubicBezTo>
                  <a:cubicBezTo>
                    <a:pt x="46490" y="39347"/>
                    <a:pt x="63457" y="25394"/>
                    <a:pt x="85223" y="15237"/>
                  </a:cubicBezTo>
                  <a:cubicBezTo>
                    <a:pt x="106989" y="5079"/>
                    <a:pt x="131378" y="0"/>
                    <a:pt x="158391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D975AD1-52CB-46FB-97BA-2BDBD8ED8C56}"/>
              </a:ext>
            </a:extLst>
          </p:cNvPr>
          <p:cNvGrpSpPr/>
          <p:nvPr/>
        </p:nvGrpSpPr>
        <p:grpSpPr>
          <a:xfrm>
            <a:off x="3851854" y="4547639"/>
            <a:ext cx="7799842" cy="592035"/>
            <a:chOff x="3851854" y="4614503"/>
            <a:chExt cx="7799842" cy="5920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B9D0B22-B530-46F2-AB72-E7BF4EAAE6E4}"/>
                </a:ext>
              </a:extLst>
            </p:cNvPr>
            <p:cNvSpPr/>
            <p:nvPr/>
          </p:nvSpPr>
          <p:spPr>
            <a:xfrm>
              <a:off x="4168209" y="4622414"/>
              <a:ext cx="7483487" cy="5837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4D2072A-C467-4F4F-A422-5245E20326E3}"/>
                </a:ext>
              </a:extLst>
            </p:cNvPr>
            <p:cNvSpPr/>
            <p:nvPr/>
          </p:nvSpPr>
          <p:spPr>
            <a:xfrm>
              <a:off x="11518685" y="4622414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62853914-2F61-47A6-9707-9738FCDA5C51}"/>
                </a:ext>
              </a:extLst>
            </p:cNvPr>
            <p:cNvSpPr/>
            <p:nvPr/>
          </p:nvSpPr>
          <p:spPr>
            <a:xfrm>
              <a:off x="11398817" y="4622414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0B815312-BE75-48F4-823E-91E0DE112CF0}"/>
                </a:ext>
              </a:extLst>
            </p:cNvPr>
            <p:cNvSpPr/>
            <p:nvPr/>
          </p:nvSpPr>
          <p:spPr>
            <a:xfrm>
              <a:off x="3851854" y="4614503"/>
              <a:ext cx="423916" cy="592035"/>
            </a:xfrm>
            <a:custGeom>
              <a:avLst/>
              <a:gdLst/>
              <a:ahLst/>
              <a:cxnLst/>
              <a:rect l="l" t="t" r="r" b="b"/>
              <a:pathLst>
                <a:path w="352946" h="492919">
                  <a:moveTo>
                    <a:pt x="200919" y="143657"/>
                  </a:moveTo>
                  <a:lnTo>
                    <a:pt x="88069" y="311423"/>
                  </a:lnTo>
                  <a:lnTo>
                    <a:pt x="200919" y="311423"/>
                  </a:lnTo>
                  <a:close/>
                  <a:moveTo>
                    <a:pt x="212974" y="0"/>
                  </a:moveTo>
                  <a:lnTo>
                    <a:pt x="292001" y="0"/>
                  </a:lnTo>
                  <a:lnTo>
                    <a:pt x="292001" y="311423"/>
                  </a:lnTo>
                  <a:lnTo>
                    <a:pt x="352946" y="311423"/>
                  </a:lnTo>
                  <a:lnTo>
                    <a:pt x="352946" y="394135"/>
                  </a:lnTo>
                  <a:lnTo>
                    <a:pt x="292001" y="394135"/>
                  </a:lnTo>
                  <a:lnTo>
                    <a:pt x="292001" y="492919"/>
                  </a:lnTo>
                  <a:lnTo>
                    <a:pt x="200919" y="492919"/>
                  </a:lnTo>
                  <a:lnTo>
                    <a:pt x="200919" y="394135"/>
                  </a:lnTo>
                  <a:lnTo>
                    <a:pt x="0" y="394135"/>
                  </a:lnTo>
                  <a:lnTo>
                    <a:pt x="0" y="31175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D78DEAA-22AD-48AF-830B-B8239CB303FA}"/>
              </a:ext>
            </a:extLst>
          </p:cNvPr>
          <p:cNvGrpSpPr/>
          <p:nvPr/>
        </p:nvGrpSpPr>
        <p:grpSpPr>
          <a:xfrm>
            <a:off x="3851854" y="5516913"/>
            <a:ext cx="7778525" cy="593437"/>
            <a:chOff x="3873171" y="5516913"/>
            <a:chExt cx="7778525" cy="593437"/>
          </a:xfrm>
        </p:grpSpPr>
        <p:sp>
          <p:nvSpPr>
            <p:cNvPr id="72" name="Rectangle 19">
              <a:extLst>
                <a:ext uri="{FF2B5EF4-FFF2-40B4-BE49-F238E27FC236}">
                  <a16:creationId xmlns:a16="http://schemas.microsoft.com/office/drawing/2014/main" id="{0F447151-135E-42DE-8E38-77A1961F6E20}"/>
                </a:ext>
              </a:extLst>
            </p:cNvPr>
            <p:cNvSpPr/>
            <p:nvPr/>
          </p:nvSpPr>
          <p:spPr>
            <a:xfrm>
              <a:off x="3967391" y="5516913"/>
              <a:ext cx="7684305" cy="583725"/>
            </a:xfrm>
            <a:custGeom>
              <a:avLst/>
              <a:gdLst>
                <a:gd name="connsiteX0" fmla="*/ 0 w 8073774"/>
                <a:gd name="connsiteY0" fmla="*/ 0 h 648001"/>
                <a:gd name="connsiteX1" fmla="*/ 324000 w 8073774"/>
                <a:gd name="connsiteY1" fmla="*/ 0 h 648001"/>
                <a:gd name="connsiteX2" fmla="*/ 324000 w 8073774"/>
                <a:gd name="connsiteY2" fmla="*/ 1 h 648001"/>
                <a:gd name="connsiteX3" fmla="*/ 8073774 w 8073774"/>
                <a:gd name="connsiteY3" fmla="*/ 1 h 648001"/>
                <a:gd name="connsiteX4" fmla="*/ 8073774 w 8073774"/>
                <a:gd name="connsiteY4" fmla="*/ 648001 h 648001"/>
                <a:gd name="connsiteX5" fmla="*/ 180083 w 8073774"/>
                <a:gd name="connsiteY5" fmla="*/ 648001 h 648001"/>
                <a:gd name="connsiteX6" fmla="*/ 180083 w 8073774"/>
                <a:gd name="connsiteY6" fmla="*/ 288000 h 648001"/>
                <a:gd name="connsiteX7" fmla="*/ 0 w 8073774"/>
                <a:gd name="connsiteY7" fmla="*/ 288000 h 648001"/>
                <a:gd name="connsiteX8" fmla="*/ 0 w 8073774"/>
                <a:gd name="connsiteY8" fmla="*/ 0 h 648001"/>
                <a:gd name="connsiteX0" fmla="*/ 0 w 8073774"/>
                <a:gd name="connsiteY0" fmla="*/ 0 h 648001"/>
                <a:gd name="connsiteX1" fmla="*/ 324000 w 8073774"/>
                <a:gd name="connsiteY1" fmla="*/ 0 h 648001"/>
                <a:gd name="connsiteX2" fmla="*/ 324000 w 8073774"/>
                <a:gd name="connsiteY2" fmla="*/ 1 h 648001"/>
                <a:gd name="connsiteX3" fmla="*/ 8073774 w 8073774"/>
                <a:gd name="connsiteY3" fmla="*/ 1 h 648001"/>
                <a:gd name="connsiteX4" fmla="*/ 8073774 w 8073774"/>
                <a:gd name="connsiteY4" fmla="*/ 648001 h 648001"/>
                <a:gd name="connsiteX5" fmla="*/ 180083 w 8073774"/>
                <a:gd name="connsiteY5" fmla="*/ 648001 h 648001"/>
                <a:gd name="connsiteX6" fmla="*/ 180083 w 8073774"/>
                <a:gd name="connsiteY6" fmla="*/ 288000 h 648001"/>
                <a:gd name="connsiteX7" fmla="*/ 0 w 8073774"/>
                <a:gd name="connsiteY7" fmla="*/ 288000 h 648001"/>
                <a:gd name="connsiteX8" fmla="*/ 0 w 8073774"/>
                <a:gd name="connsiteY8" fmla="*/ 0 h 64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73774" h="648001">
                  <a:moveTo>
                    <a:pt x="0" y="0"/>
                  </a:moveTo>
                  <a:lnTo>
                    <a:pt x="324000" y="0"/>
                  </a:lnTo>
                  <a:lnTo>
                    <a:pt x="324000" y="1"/>
                  </a:lnTo>
                  <a:lnTo>
                    <a:pt x="8073774" y="1"/>
                  </a:lnTo>
                  <a:lnTo>
                    <a:pt x="8073774" y="648001"/>
                  </a:lnTo>
                  <a:lnTo>
                    <a:pt x="180083" y="648001"/>
                  </a:lnTo>
                  <a:cubicBezTo>
                    <a:pt x="253455" y="535049"/>
                    <a:pt x="266795" y="422095"/>
                    <a:pt x="180083" y="288000"/>
                  </a:cubicBezTo>
                  <a:lnTo>
                    <a:pt x="0" y="28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6E29313-C0D6-40BC-8132-8829F7DADFDD}"/>
                </a:ext>
              </a:extLst>
            </p:cNvPr>
            <p:cNvSpPr/>
            <p:nvPr/>
          </p:nvSpPr>
          <p:spPr>
            <a:xfrm>
              <a:off x="11518685" y="5516913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50D0B540-3483-43A3-A4D1-A7B89075D6A1}"/>
                </a:ext>
              </a:extLst>
            </p:cNvPr>
            <p:cNvSpPr/>
            <p:nvPr/>
          </p:nvSpPr>
          <p:spPr>
            <a:xfrm>
              <a:off x="11398817" y="5516913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6FD904A3-9377-441F-9960-B2B70DF1FF2B}"/>
                </a:ext>
              </a:extLst>
            </p:cNvPr>
            <p:cNvSpPr/>
            <p:nvPr/>
          </p:nvSpPr>
          <p:spPr>
            <a:xfrm>
              <a:off x="3873171" y="5518717"/>
              <a:ext cx="396567" cy="591633"/>
            </a:xfrm>
            <a:custGeom>
              <a:avLst/>
              <a:gdLst/>
              <a:ahLst/>
              <a:cxnLst/>
              <a:rect l="l" t="t" r="r" b="b"/>
              <a:pathLst>
                <a:path w="330175" h="492584">
                  <a:moveTo>
                    <a:pt x="59606" y="0"/>
                  </a:moveTo>
                  <a:lnTo>
                    <a:pt x="308409" y="0"/>
                  </a:lnTo>
                  <a:lnTo>
                    <a:pt x="308409" y="88069"/>
                  </a:lnTo>
                  <a:lnTo>
                    <a:pt x="130932" y="88069"/>
                  </a:lnTo>
                  <a:lnTo>
                    <a:pt x="116198" y="171450"/>
                  </a:lnTo>
                  <a:cubicBezTo>
                    <a:pt x="137183" y="160958"/>
                    <a:pt x="158614" y="155711"/>
                    <a:pt x="180492" y="155711"/>
                  </a:cubicBezTo>
                  <a:cubicBezTo>
                    <a:pt x="222238" y="155711"/>
                    <a:pt x="257622" y="170892"/>
                    <a:pt x="286643" y="201253"/>
                  </a:cubicBezTo>
                  <a:cubicBezTo>
                    <a:pt x="315665" y="231614"/>
                    <a:pt x="330175" y="271016"/>
                    <a:pt x="330175" y="319460"/>
                  </a:cubicBezTo>
                  <a:cubicBezTo>
                    <a:pt x="330175" y="359866"/>
                    <a:pt x="318455" y="395920"/>
                    <a:pt x="295015" y="427620"/>
                  </a:cubicBezTo>
                  <a:cubicBezTo>
                    <a:pt x="263091" y="470929"/>
                    <a:pt x="218778" y="492584"/>
                    <a:pt x="162074" y="492584"/>
                  </a:cubicBezTo>
                  <a:cubicBezTo>
                    <a:pt x="116756" y="492584"/>
                    <a:pt x="79809" y="480417"/>
                    <a:pt x="51234" y="456084"/>
                  </a:cubicBezTo>
                  <a:cubicBezTo>
                    <a:pt x="22659" y="431750"/>
                    <a:pt x="5581" y="399045"/>
                    <a:pt x="0" y="357969"/>
                  </a:cubicBezTo>
                  <a:lnTo>
                    <a:pt x="93762" y="348258"/>
                  </a:lnTo>
                  <a:cubicBezTo>
                    <a:pt x="96441" y="369466"/>
                    <a:pt x="104366" y="386265"/>
                    <a:pt x="117537" y="398655"/>
                  </a:cubicBezTo>
                  <a:cubicBezTo>
                    <a:pt x="130709" y="411045"/>
                    <a:pt x="145889" y="417240"/>
                    <a:pt x="163079" y="417240"/>
                  </a:cubicBezTo>
                  <a:cubicBezTo>
                    <a:pt x="182724" y="417240"/>
                    <a:pt x="199356" y="409259"/>
                    <a:pt x="212973" y="393297"/>
                  </a:cubicBezTo>
                  <a:cubicBezTo>
                    <a:pt x="226591" y="377335"/>
                    <a:pt x="233400" y="353281"/>
                    <a:pt x="233400" y="321134"/>
                  </a:cubicBezTo>
                  <a:cubicBezTo>
                    <a:pt x="233400" y="290996"/>
                    <a:pt x="226647" y="268393"/>
                    <a:pt x="213141" y="253324"/>
                  </a:cubicBezTo>
                  <a:cubicBezTo>
                    <a:pt x="199635" y="238255"/>
                    <a:pt x="182054" y="230721"/>
                    <a:pt x="160400" y="230721"/>
                  </a:cubicBezTo>
                  <a:cubicBezTo>
                    <a:pt x="133387" y="230721"/>
                    <a:pt x="109166" y="242664"/>
                    <a:pt x="87734" y="266551"/>
                  </a:cubicBezTo>
                  <a:lnTo>
                    <a:pt x="11386" y="255501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1784475-743A-4D35-9F13-E3E14DEB73A2}"/>
              </a:ext>
            </a:extLst>
          </p:cNvPr>
          <p:cNvGrpSpPr/>
          <p:nvPr/>
        </p:nvGrpSpPr>
        <p:grpSpPr>
          <a:xfrm>
            <a:off x="3851854" y="2598580"/>
            <a:ext cx="7794612" cy="592035"/>
            <a:chOff x="3857084" y="2826990"/>
            <a:chExt cx="7794612" cy="592035"/>
          </a:xfrm>
        </p:grpSpPr>
        <p:sp>
          <p:nvSpPr>
            <p:cNvPr id="63" name="Isosceles Triangle 1">
              <a:extLst>
                <a:ext uri="{FF2B5EF4-FFF2-40B4-BE49-F238E27FC236}">
                  <a16:creationId xmlns:a16="http://schemas.microsoft.com/office/drawing/2014/main" id="{DA1E8F3F-9BF5-49C0-AFF3-1BC9DEDC263D}"/>
                </a:ext>
              </a:extLst>
            </p:cNvPr>
            <p:cNvSpPr/>
            <p:nvPr/>
          </p:nvSpPr>
          <p:spPr>
            <a:xfrm>
              <a:off x="3894519" y="2833415"/>
              <a:ext cx="7757177" cy="583725"/>
            </a:xfrm>
            <a:custGeom>
              <a:avLst/>
              <a:gdLst>
                <a:gd name="connsiteX0" fmla="*/ 208160 w 8101851"/>
                <a:gd name="connsiteY0" fmla="*/ 0 h 648000"/>
                <a:gd name="connsiteX1" fmla="*/ 8101851 w 8101851"/>
                <a:gd name="connsiteY1" fmla="*/ 0 h 648000"/>
                <a:gd name="connsiteX2" fmla="*/ 8101851 w 8101851"/>
                <a:gd name="connsiteY2" fmla="*/ 648000 h 648000"/>
                <a:gd name="connsiteX3" fmla="*/ 416319 w 8101851"/>
                <a:gd name="connsiteY3" fmla="*/ 648000 h 648000"/>
                <a:gd name="connsiteX4" fmla="*/ 208160 w 8101851"/>
                <a:gd name="connsiteY4" fmla="*/ 648000 h 648000"/>
                <a:gd name="connsiteX5" fmla="*/ 0 w 8101851"/>
                <a:gd name="connsiteY5" fmla="*/ 648000 h 648000"/>
                <a:gd name="connsiteX6" fmla="*/ 283910 w 8101851"/>
                <a:gd name="connsiteY6" fmla="*/ 314984 h 648000"/>
                <a:gd name="connsiteX7" fmla="*/ 208160 w 8101851"/>
                <a:gd name="connsiteY7" fmla="*/ 0 h 648000"/>
                <a:gd name="connsiteX0" fmla="*/ 208160 w 8101851"/>
                <a:gd name="connsiteY0" fmla="*/ 0 h 648000"/>
                <a:gd name="connsiteX1" fmla="*/ 8101851 w 8101851"/>
                <a:gd name="connsiteY1" fmla="*/ 0 h 648000"/>
                <a:gd name="connsiteX2" fmla="*/ 8101851 w 8101851"/>
                <a:gd name="connsiteY2" fmla="*/ 648000 h 648000"/>
                <a:gd name="connsiteX3" fmla="*/ 416319 w 8101851"/>
                <a:gd name="connsiteY3" fmla="*/ 648000 h 648000"/>
                <a:gd name="connsiteX4" fmla="*/ 208160 w 8101851"/>
                <a:gd name="connsiteY4" fmla="*/ 648000 h 648000"/>
                <a:gd name="connsiteX5" fmla="*/ 0 w 8101851"/>
                <a:gd name="connsiteY5" fmla="*/ 648000 h 648000"/>
                <a:gd name="connsiteX6" fmla="*/ 283910 w 8101851"/>
                <a:gd name="connsiteY6" fmla="*/ 314984 h 648000"/>
                <a:gd name="connsiteX7" fmla="*/ 208160 w 8101851"/>
                <a:gd name="connsiteY7" fmla="*/ 0 h 648000"/>
                <a:gd name="connsiteX0" fmla="*/ 208160 w 8101851"/>
                <a:gd name="connsiteY0" fmla="*/ 0 h 648000"/>
                <a:gd name="connsiteX1" fmla="*/ 8101851 w 8101851"/>
                <a:gd name="connsiteY1" fmla="*/ 0 h 648000"/>
                <a:gd name="connsiteX2" fmla="*/ 8101851 w 8101851"/>
                <a:gd name="connsiteY2" fmla="*/ 648000 h 648000"/>
                <a:gd name="connsiteX3" fmla="*/ 416319 w 8101851"/>
                <a:gd name="connsiteY3" fmla="*/ 648000 h 648000"/>
                <a:gd name="connsiteX4" fmla="*/ 208160 w 8101851"/>
                <a:gd name="connsiteY4" fmla="*/ 648000 h 648000"/>
                <a:gd name="connsiteX5" fmla="*/ 0 w 8101851"/>
                <a:gd name="connsiteY5" fmla="*/ 648000 h 648000"/>
                <a:gd name="connsiteX6" fmla="*/ 283910 w 8101851"/>
                <a:gd name="connsiteY6" fmla="*/ 314984 h 648000"/>
                <a:gd name="connsiteX7" fmla="*/ 208160 w 8101851"/>
                <a:gd name="connsiteY7" fmla="*/ 0 h 64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01851" h="648000">
                  <a:moveTo>
                    <a:pt x="208160" y="0"/>
                  </a:moveTo>
                  <a:lnTo>
                    <a:pt x="8101851" y="0"/>
                  </a:lnTo>
                  <a:lnTo>
                    <a:pt x="8101851" y="648000"/>
                  </a:lnTo>
                  <a:lnTo>
                    <a:pt x="416319" y="648000"/>
                  </a:lnTo>
                  <a:lnTo>
                    <a:pt x="208160" y="648000"/>
                  </a:lnTo>
                  <a:lnTo>
                    <a:pt x="0" y="648000"/>
                  </a:lnTo>
                  <a:cubicBezTo>
                    <a:pt x="94637" y="536995"/>
                    <a:pt x="81060" y="391484"/>
                    <a:pt x="283910" y="314984"/>
                  </a:cubicBezTo>
                  <a:cubicBezTo>
                    <a:pt x="478696" y="115099"/>
                    <a:pt x="208160" y="96368"/>
                    <a:pt x="208160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F6ED3220-296A-400D-A23C-A86854610989}"/>
                </a:ext>
              </a:extLst>
            </p:cNvPr>
            <p:cNvSpPr/>
            <p:nvPr/>
          </p:nvSpPr>
          <p:spPr>
            <a:xfrm>
              <a:off x="3857084" y="2826990"/>
              <a:ext cx="396164" cy="592035"/>
            </a:xfrm>
            <a:custGeom>
              <a:avLst/>
              <a:gdLst/>
              <a:ahLst/>
              <a:cxnLst/>
              <a:rect l="l" t="t" r="r" b="b"/>
              <a:pathLst>
                <a:path w="329840" h="492919">
                  <a:moveTo>
                    <a:pt x="174129" y="0"/>
                  </a:moveTo>
                  <a:cubicBezTo>
                    <a:pt x="222572" y="0"/>
                    <a:pt x="260635" y="13060"/>
                    <a:pt x="288317" y="39179"/>
                  </a:cubicBezTo>
                  <a:cubicBezTo>
                    <a:pt x="315999" y="65299"/>
                    <a:pt x="329840" y="97780"/>
                    <a:pt x="329840" y="136625"/>
                  </a:cubicBezTo>
                  <a:cubicBezTo>
                    <a:pt x="329840" y="158726"/>
                    <a:pt x="325878" y="179766"/>
                    <a:pt x="317952" y="199746"/>
                  </a:cubicBezTo>
                  <a:cubicBezTo>
                    <a:pt x="310027" y="219727"/>
                    <a:pt x="297470" y="240655"/>
                    <a:pt x="280280" y="262533"/>
                  </a:cubicBezTo>
                  <a:cubicBezTo>
                    <a:pt x="268895" y="277044"/>
                    <a:pt x="248357" y="297917"/>
                    <a:pt x="218665" y="325153"/>
                  </a:cubicBezTo>
                  <a:cubicBezTo>
                    <a:pt x="188974" y="352388"/>
                    <a:pt x="170166" y="370471"/>
                    <a:pt x="162241" y="379401"/>
                  </a:cubicBezTo>
                  <a:cubicBezTo>
                    <a:pt x="154316" y="388330"/>
                    <a:pt x="147898" y="397037"/>
                    <a:pt x="142986" y="405520"/>
                  </a:cubicBezTo>
                  <a:lnTo>
                    <a:pt x="329840" y="405520"/>
                  </a:lnTo>
                  <a:lnTo>
                    <a:pt x="329840" y="492919"/>
                  </a:lnTo>
                  <a:lnTo>
                    <a:pt x="0" y="492919"/>
                  </a:lnTo>
                  <a:cubicBezTo>
                    <a:pt x="3572" y="459879"/>
                    <a:pt x="14287" y="428570"/>
                    <a:pt x="32147" y="398990"/>
                  </a:cubicBezTo>
                  <a:cubicBezTo>
                    <a:pt x="50006" y="369410"/>
                    <a:pt x="85278" y="330176"/>
                    <a:pt x="137963" y="281286"/>
                  </a:cubicBezTo>
                  <a:cubicBezTo>
                    <a:pt x="180379" y="241772"/>
                    <a:pt x="206387" y="214983"/>
                    <a:pt x="215987" y="200918"/>
                  </a:cubicBezTo>
                  <a:cubicBezTo>
                    <a:pt x="228935" y="181496"/>
                    <a:pt x="235409" y="162297"/>
                    <a:pt x="235409" y="143322"/>
                  </a:cubicBezTo>
                  <a:cubicBezTo>
                    <a:pt x="235409" y="122337"/>
                    <a:pt x="229772" y="106208"/>
                    <a:pt x="218498" y="94934"/>
                  </a:cubicBezTo>
                  <a:cubicBezTo>
                    <a:pt x="207224" y="83660"/>
                    <a:pt x="191653" y="78024"/>
                    <a:pt x="171785" y="78024"/>
                  </a:cubicBezTo>
                  <a:cubicBezTo>
                    <a:pt x="152139" y="78024"/>
                    <a:pt x="136512" y="83939"/>
                    <a:pt x="124904" y="95771"/>
                  </a:cubicBezTo>
                  <a:cubicBezTo>
                    <a:pt x="113295" y="107603"/>
                    <a:pt x="106598" y="127248"/>
                    <a:pt x="104812" y="154707"/>
                  </a:cubicBezTo>
                  <a:lnTo>
                    <a:pt x="11050" y="145331"/>
                  </a:lnTo>
                  <a:cubicBezTo>
                    <a:pt x="16631" y="93539"/>
                    <a:pt x="34156" y="56369"/>
                    <a:pt x="63624" y="33822"/>
                  </a:cubicBezTo>
                  <a:cubicBezTo>
                    <a:pt x="93092" y="11274"/>
                    <a:pt x="129927" y="0"/>
                    <a:pt x="174129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26F8545-94E5-4690-A2DE-3352C80A8B71}"/>
                </a:ext>
              </a:extLst>
            </p:cNvPr>
            <p:cNvSpPr/>
            <p:nvPr/>
          </p:nvSpPr>
          <p:spPr>
            <a:xfrm>
              <a:off x="11518685" y="2833415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2CB6A2B-CBBB-4732-9AAF-20581F74EA55}"/>
                </a:ext>
              </a:extLst>
            </p:cNvPr>
            <p:cNvSpPr/>
            <p:nvPr/>
          </p:nvSpPr>
          <p:spPr>
            <a:xfrm>
              <a:off x="11398817" y="2833415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</p:grpSp>
      <p:sp>
        <p:nvSpPr>
          <p:cNvPr id="94" name="Title 1">
            <a:extLst>
              <a:ext uri="{FF2B5EF4-FFF2-40B4-BE49-F238E27FC236}">
                <a16:creationId xmlns:a16="http://schemas.microsoft.com/office/drawing/2014/main" id="{A3D12C8E-5592-4E08-B361-A2CF489F8CB2}"/>
              </a:ext>
            </a:extLst>
          </p:cNvPr>
          <p:cNvSpPr txBox="1">
            <a:spLocks/>
          </p:cNvSpPr>
          <p:nvPr/>
        </p:nvSpPr>
        <p:spPr>
          <a:xfrm>
            <a:off x="0" y="213650"/>
            <a:ext cx="3144721" cy="712210"/>
          </a:xfrm>
          <a:prstGeom prst="rect">
            <a:avLst/>
          </a:prstGeom>
          <a:solidFill>
            <a:schemeClr val="bg1"/>
          </a:solidFill>
        </p:spPr>
        <p:txBody>
          <a:bodyPr tIns="9144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>
                <a:solidFill>
                  <a:schemeClr val="accent2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목차</a:t>
            </a:r>
            <a:endParaRPr lang="en-US" altLang="ko-KR" dirty="0">
              <a:solidFill>
                <a:schemeClr val="accent2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8740B3A-F0B6-42AD-B4CA-DAD81E2FB5A0}"/>
              </a:ext>
            </a:extLst>
          </p:cNvPr>
          <p:cNvSpPr txBox="1"/>
          <p:nvPr/>
        </p:nvSpPr>
        <p:spPr bwMode="auto">
          <a:xfrm>
            <a:off x="4670857" y="1781354"/>
            <a:ext cx="4999837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200" dirty="0"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프로젝트 개요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B5E3F0C-EFDC-4767-96C2-C444DD4A39B3}"/>
              </a:ext>
            </a:extLst>
          </p:cNvPr>
          <p:cNvSpPr txBox="1"/>
          <p:nvPr/>
        </p:nvSpPr>
        <p:spPr bwMode="auto">
          <a:xfrm>
            <a:off x="4670857" y="2754798"/>
            <a:ext cx="4999837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200" dirty="0"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팀원 소개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7C638B3-3F49-4F22-92DD-2FBB86DBD7C7}"/>
              </a:ext>
            </a:extLst>
          </p:cNvPr>
          <p:cNvSpPr txBox="1"/>
          <p:nvPr/>
        </p:nvSpPr>
        <p:spPr bwMode="auto">
          <a:xfrm>
            <a:off x="4670857" y="3728242"/>
            <a:ext cx="4999837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200" dirty="0"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서비스 소개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F4A1154-C77F-424A-BDCF-F61C05656936}"/>
              </a:ext>
            </a:extLst>
          </p:cNvPr>
          <p:cNvSpPr txBox="1"/>
          <p:nvPr/>
        </p:nvSpPr>
        <p:spPr bwMode="auto">
          <a:xfrm>
            <a:off x="4670857" y="4701686"/>
            <a:ext cx="4999837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200" dirty="0"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시연 영상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FEC1205-A9AA-4517-BB38-189BC465E25B}"/>
              </a:ext>
            </a:extLst>
          </p:cNvPr>
          <p:cNvSpPr txBox="1"/>
          <p:nvPr/>
        </p:nvSpPr>
        <p:spPr bwMode="auto">
          <a:xfrm>
            <a:off x="4670857" y="5675132"/>
            <a:ext cx="4999837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200" dirty="0"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리뷰</a:t>
            </a:r>
          </a:p>
        </p:txBody>
      </p:sp>
    </p:spTree>
    <p:extLst>
      <p:ext uri="{BB962C8B-B14F-4D97-AF65-F5344CB8AC3E}">
        <p14:creationId xmlns:p14="http://schemas.microsoft.com/office/powerpoint/2010/main" val="1004718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프로젝트 개요</a:t>
            </a:r>
            <a:endParaRPr lang="en-US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BD73CC3-04B3-43EC-A231-A046A44B38E3}"/>
              </a:ext>
            </a:extLst>
          </p:cNvPr>
          <p:cNvCxnSpPr>
            <a:cxnSpLocks/>
          </p:cNvCxnSpPr>
          <p:nvPr/>
        </p:nvCxnSpPr>
        <p:spPr>
          <a:xfrm>
            <a:off x="883829" y="2948100"/>
            <a:ext cx="10410825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5841442-0823-4798-9FDE-9AB55F2E6097}"/>
              </a:ext>
            </a:extLst>
          </p:cNvPr>
          <p:cNvSpPr/>
          <p:nvPr/>
        </p:nvSpPr>
        <p:spPr>
          <a:xfrm>
            <a:off x="1510634" y="2390559"/>
            <a:ext cx="1080000" cy="1080000"/>
          </a:xfrm>
          <a:prstGeom prst="roundRect">
            <a:avLst>
              <a:gd name="adj" fmla="val 10715"/>
            </a:avLst>
          </a:prstGeom>
          <a:solidFill>
            <a:schemeClr val="accent4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A7D6896-9F40-47AF-96B9-5EF8A32EF60F}"/>
              </a:ext>
            </a:extLst>
          </p:cNvPr>
          <p:cNvSpPr/>
          <p:nvPr/>
        </p:nvSpPr>
        <p:spPr>
          <a:xfrm>
            <a:off x="3308215" y="2318758"/>
            <a:ext cx="1258686" cy="1258686"/>
          </a:xfrm>
          <a:prstGeom prst="roundRect">
            <a:avLst>
              <a:gd name="adj" fmla="val 10715"/>
            </a:avLst>
          </a:prstGeom>
          <a:solidFill>
            <a:schemeClr val="accent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94641BB-62DB-4842-9AFA-B8E47D462A9A}"/>
              </a:ext>
            </a:extLst>
          </p:cNvPr>
          <p:cNvSpPr/>
          <p:nvPr/>
        </p:nvSpPr>
        <p:spPr>
          <a:xfrm>
            <a:off x="5376000" y="2228100"/>
            <a:ext cx="1440000" cy="1440000"/>
          </a:xfrm>
          <a:prstGeom prst="roundRect">
            <a:avLst>
              <a:gd name="adj" fmla="val 10715"/>
            </a:avLst>
          </a:pr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4F146BE-F531-4172-8CCF-CF86D8EA3697}"/>
              </a:ext>
            </a:extLst>
          </p:cNvPr>
          <p:cNvSpPr/>
          <p:nvPr/>
        </p:nvSpPr>
        <p:spPr>
          <a:xfrm>
            <a:off x="7622884" y="2318758"/>
            <a:ext cx="1258686" cy="1258686"/>
          </a:xfrm>
          <a:prstGeom prst="roundRect">
            <a:avLst>
              <a:gd name="adj" fmla="val 10715"/>
            </a:avLst>
          </a:prstGeom>
          <a:solidFill>
            <a:schemeClr val="accent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7676A59-64A3-4D44-8417-0B5A90BAA4A8}"/>
              </a:ext>
            </a:extLst>
          </p:cNvPr>
          <p:cNvSpPr/>
          <p:nvPr/>
        </p:nvSpPr>
        <p:spPr>
          <a:xfrm>
            <a:off x="9660778" y="2408100"/>
            <a:ext cx="1080000" cy="1080000"/>
          </a:xfrm>
          <a:prstGeom prst="roundRect">
            <a:avLst>
              <a:gd name="adj" fmla="val 10715"/>
            </a:avLst>
          </a:prstGeom>
          <a:solidFill>
            <a:schemeClr val="accent4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18529EF-2542-45F9-B887-0E69034CF441}"/>
              </a:ext>
            </a:extLst>
          </p:cNvPr>
          <p:cNvGrpSpPr/>
          <p:nvPr/>
        </p:nvGrpSpPr>
        <p:grpSpPr>
          <a:xfrm>
            <a:off x="5423918" y="3927441"/>
            <a:ext cx="1368152" cy="1200327"/>
            <a:chOff x="3324740" y="1715063"/>
            <a:chExt cx="1260140" cy="1200327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224E7AD-698F-44F6-BACD-219931DF349B}"/>
                </a:ext>
              </a:extLst>
            </p:cNvPr>
            <p:cNvSpPr txBox="1"/>
            <p:nvPr/>
          </p:nvSpPr>
          <p:spPr>
            <a:xfrm>
              <a:off x="3324740" y="1715063"/>
              <a:ext cx="12601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  <a:cs typeface="Arial" pitchFamily="34" charset="0"/>
                </a:rPr>
                <a:t>위치 정보 기반 데이터 제공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B1CA209-43A1-4FC8-B741-407186EC3B49}"/>
                </a:ext>
              </a:extLst>
            </p:cNvPr>
            <p:cNvSpPr txBox="1"/>
            <p:nvPr/>
          </p:nvSpPr>
          <p:spPr>
            <a:xfrm>
              <a:off x="3324740" y="2084393"/>
              <a:ext cx="1260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endParaRPr>
            </a:p>
            <a:p>
              <a:pPr algn="ctr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  <a:cs typeface="Arial" pitchFamily="34" charset="0"/>
                </a:rPr>
                <a:t>사용자의 위치와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  <a:cs typeface="Arial" pitchFamily="34" charset="0"/>
                </a:rPr>
                <a:t>DB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  <a:cs typeface="Arial" pitchFamily="34" charset="0"/>
                </a:rPr>
                <a:t>에 저장된 </a:t>
              </a:r>
              <a:r>
                <a:rPr lang="ko-KR" alt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  <a:cs typeface="Arial" pitchFamily="34" charset="0"/>
                </a:rPr>
                <a:t>식당간의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  <a:cs typeface="Arial" pitchFamily="34" charset="0"/>
                </a:rPr>
                <a:t> 거리 계산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9AF6522-7779-4025-8C39-906568023AA0}"/>
              </a:ext>
            </a:extLst>
          </p:cNvPr>
          <p:cNvGrpSpPr/>
          <p:nvPr/>
        </p:nvGrpSpPr>
        <p:grpSpPr>
          <a:xfrm>
            <a:off x="9488767" y="3927441"/>
            <a:ext cx="1383086" cy="1135835"/>
            <a:chOff x="3310985" y="1715063"/>
            <a:chExt cx="1273895" cy="1135835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570E2D4-7F27-4404-A234-492EB75D70C3}"/>
                </a:ext>
              </a:extLst>
            </p:cNvPr>
            <p:cNvSpPr txBox="1"/>
            <p:nvPr/>
          </p:nvSpPr>
          <p:spPr>
            <a:xfrm>
              <a:off x="3324740" y="1715063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  <a:cs typeface="Arial" pitchFamily="34" charset="0"/>
                </a:rPr>
                <a:t>커뮤니티 기능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4A48FC7-DFAC-4EC5-882D-BCF5FA4357BE}"/>
                </a:ext>
              </a:extLst>
            </p:cNvPr>
            <p:cNvSpPr txBox="1"/>
            <p:nvPr/>
          </p:nvSpPr>
          <p:spPr>
            <a:xfrm>
              <a:off x="3310985" y="2204567"/>
              <a:ext cx="12601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  <a:cs typeface="Arial" pitchFamily="34" charset="0"/>
                </a:rPr>
                <a:t>식당 </a:t>
              </a:r>
              <a:r>
                <a:rPr lang="ko-KR" alt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  <a:cs typeface="Arial" pitchFamily="34" charset="0"/>
                </a:rPr>
                <a:t>별점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  <a:cs typeface="Arial" pitchFamily="34" charset="0"/>
                </a:rPr>
                <a:t> 기능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endParaRPr>
            </a:p>
            <a:p>
              <a:pPr algn="ctr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  <a:cs typeface="Arial" pitchFamily="34" charset="0"/>
                </a:rPr>
                <a:t>사용자 매너온도 커뮤니티 기능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52E1682-940C-4530-A92B-2E0B6CA5B644}"/>
              </a:ext>
            </a:extLst>
          </p:cNvPr>
          <p:cNvGrpSpPr/>
          <p:nvPr/>
        </p:nvGrpSpPr>
        <p:grpSpPr>
          <a:xfrm>
            <a:off x="7549537" y="3927441"/>
            <a:ext cx="1386767" cy="1015661"/>
            <a:chOff x="3324740" y="1715063"/>
            <a:chExt cx="1277285" cy="1015661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0360B73-7783-4AE7-89CD-B17FD6FFAF28}"/>
                </a:ext>
              </a:extLst>
            </p:cNvPr>
            <p:cNvSpPr txBox="1"/>
            <p:nvPr/>
          </p:nvSpPr>
          <p:spPr>
            <a:xfrm>
              <a:off x="3324740" y="1715063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  <a:cs typeface="Arial" pitchFamily="34" charset="0"/>
                </a:rPr>
                <a:t>소셜 연동 기능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CA92DF6-4266-43D2-8EF7-6835192565C6}"/>
                </a:ext>
              </a:extLst>
            </p:cNvPr>
            <p:cNvSpPr txBox="1"/>
            <p:nvPr/>
          </p:nvSpPr>
          <p:spPr>
            <a:xfrm>
              <a:off x="3341885" y="2269059"/>
              <a:ext cx="12601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  <a:cs typeface="Arial" pitchFamily="34" charset="0"/>
                </a:rPr>
                <a:t>구글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  <a:cs typeface="Arial" pitchFamily="34" charset="0"/>
                </a:rPr>
                <a:t>,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  <a:cs typeface="Arial" pitchFamily="34" charset="0"/>
                </a:rPr>
                <a:t>카카오 소셜 연동 기능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EA58FAD-FABD-4B98-8DBF-E4B856AE7F1A}"/>
              </a:ext>
            </a:extLst>
          </p:cNvPr>
          <p:cNvGrpSpPr/>
          <p:nvPr/>
        </p:nvGrpSpPr>
        <p:grpSpPr>
          <a:xfrm>
            <a:off x="3288776" y="3927441"/>
            <a:ext cx="1368152" cy="553998"/>
            <a:chOff x="3324740" y="1715063"/>
            <a:chExt cx="1260140" cy="553998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FEA9FDD-EFB6-449E-B0C6-12C0CE82F9E6}"/>
                </a:ext>
              </a:extLst>
            </p:cNvPr>
            <p:cNvSpPr txBox="1"/>
            <p:nvPr/>
          </p:nvSpPr>
          <p:spPr>
            <a:xfrm>
              <a:off x="3324740" y="1715063"/>
              <a:ext cx="12601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  <a:cs typeface="Arial" pitchFamily="34" charset="0"/>
                </a:rPr>
                <a:t>다양한 플랫폼에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endParaRPr>
            </a:p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  <a:cs typeface="Arial" pitchFamily="34" charset="0"/>
                </a:rPr>
                <a:t>대응 가능한 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  <a:cs typeface="Arial" pitchFamily="34" charset="0"/>
                </a:rPr>
                <a:t>API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38FC339-1948-4EE3-81E7-4CA14AA0A4F3}"/>
                </a:ext>
              </a:extLst>
            </p:cNvPr>
            <p:cNvSpPr txBox="1"/>
            <p:nvPr/>
          </p:nvSpPr>
          <p:spPr>
            <a:xfrm>
              <a:off x="3324740" y="1992062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036885E-C058-4671-9E0B-6215E144CDED}"/>
              </a:ext>
            </a:extLst>
          </p:cNvPr>
          <p:cNvGrpSpPr/>
          <p:nvPr/>
        </p:nvGrpSpPr>
        <p:grpSpPr>
          <a:xfrm>
            <a:off x="1335081" y="3927441"/>
            <a:ext cx="1368152" cy="553998"/>
            <a:chOff x="3324740" y="1715063"/>
            <a:chExt cx="1260140" cy="553998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063C8E9-EC94-4E5E-A86D-2C349B4C0456}"/>
                </a:ext>
              </a:extLst>
            </p:cNvPr>
            <p:cNvSpPr txBox="1"/>
            <p:nvPr/>
          </p:nvSpPr>
          <p:spPr>
            <a:xfrm>
              <a:off x="3324740" y="1715063"/>
              <a:ext cx="12601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  <a:cs typeface="Arial" pitchFamily="34" charset="0"/>
                </a:rPr>
                <a:t>모바일에서도 접근 가능한 웹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C2DB613-031D-491E-986A-EA1CFB20FDB6}"/>
                </a:ext>
              </a:extLst>
            </p:cNvPr>
            <p:cNvSpPr txBox="1"/>
            <p:nvPr/>
          </p:nvSpPr>
          <p:spPr>
            <a:xfrm>
              <a:off x="3324740" y="1992062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endParaRPr>
            </a:p>
          </p:txBody>
        </p:sp>
      </p:grp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688613A9-5BF9-4408-A97E-3D6937277CF9}"/>
              </a:ext>
            </a:extLst>
          </p:cNvPr>
          <p:cNvSpPr/>
          <p:nvPr/>
        </p:nvSpPr>
        <p:spPr>
          <a:xfrm>
            <a:off x="1430433" y="5455444"/>
            <a:ext cx="1177448" cy="407391"/>
          </a:xfrm>
          <a:prstGeom prst="roundRect">
            <a:avLst>
              <a:gd name="adj" fmla="val 2333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09A6BC9-9EC3-4C46-86F1-DABA8213EC1C}"/>
              </a:ext>
            </a:extLst>
          </p:cNvPr>
          <p:cNvSpPr txBox="1"/>
          <p:nvPr/>
        </p:nvSpPr>
        <p:spPr>
          <a:xfrm>
            <a:off x="1473533" y="5505250"/>
            <a:ext cx="1091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latin typeface="AppleSDGothicNeoSB00" panose="02000503000000000000" pitchFamily="2" charset="-127"/>
              <a:ea typeface="AppleSDGothicNeoSB00" panose="02000503000000000000" pitchFamily="2" charset="-127"/>
              <a:cs typeface="Arial" pitchFamily="34" charset="0"/>
            </a:endParaRP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C4D0B3A4-ED14-463E-83E3-622E2C69C830}"/>
              </a:ext>
            </a:extLst>
          </p:cNvPr>
          <p:cNvSpPr/>
          <p:nvPr/>
        </p:nvSpPr>
        <p:spPr>
          <a:xfrm>
            <a:off x="3475838" y="5455444"/>
            <a:ext cx="1177448" cy="407391"/>
          </a:xfrm>
          <a:prstGeom prst="roundRect">
            <a:avLst>
              <a:gd name="adj" fmla="val 2333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0458C5A-79EF-4C7F-8BDA-FB85450D0D03}"/>
              </a:ext>
            </a:extLst>
          </p:cNvPr>
          <p:cNvSpPr txBox="1"/>
          <p:nvPr/>
        </p:nvSpPr>
        <p:spPr>
          <a:xfrm>
            <a:off x="3518938" y="5505250"/>
            <a:ext cx="1091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latin typeface="AppleSDGothicNeoSB00" panose="02000503000000000000" pitchFamily="2" charset="-127"/>
              <a:ea typeface="AppleSDGothicNeoSB00" panose="02000503000000000000" pitchFamily="2" charset="-127"/>
              <a:cs typeface="Arial" pitchFamily="34" charset="0"/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1EA89990-DC5C-4C3C-8C36-675915931768}"/>
              </a:ext>
            </a:extLst>
          </p:cNvPr>
          <p:cNvSpPr/>
          <p:nvPr/>
        </p:nvSpPr>
        <p:spPr>
          <a:xfrm>
            <a:off x="5521243" y="5455444"/>
            <a:ext cx="1177448" cy="407391"/>
          </a:xfrm>
          <a:prstGeom prst="roundRect">
            <a:avLst>
              <a:gd name="adj" fmla="val 2333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803743E-EF63-4400-87C1-BC09675A2707}"/>
              </a:ext>
            </a:extLst>
          </p:cNvPr>
          <p:cNvSpPr txBox="1"/>
          <p:nvPr/>
        </p:nvSpPr>
        <p:spPr>
          <a:xfrm>
            <a:off x="5564343" y="5505250"/>
            <a:ext cx="1091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latin typeface="AppleSDGothicNeoSB00" panose="02000503000000000000" pitchFamily="2" charset="-127"/>
              <a:ea typeface="AppleSDGothicNeoSB00" panose="02000503000000000000" pitchFamily="2" charset="-127"/>
              <a:cs typeface="Arial" pitchFamily="34" charset="0"/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83815DFD-EC4C-438F-A50C-1773F331B325}"/>
              </a:ext>
            </a:extLst>
          </p:cNvPr>
          <p:cNvSpPr/>
          <p:nvPr/>
        </p:nvSpPr>
        <p:spPr>
          <a:xfrm>
            <a:off x="7566648" y="5455444"/>
            <a:ext cx="1177448" cy="407391"/>
          </a:xfrm>
          <a:prstGeom prst="roundRect">
            <a:avLst>
              <a:gd name="adj" fmla="val 2333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E0CE61C-A36B-4DFA-8F94-1E07C744BD8B}"/>
              </a:ext>
            </a:extLst>
          </p:cNvPr>
          <p:cNvSpPr txBox="1"/>
          <p:nvPr/>
        </p:nvSpPr>
        <p:spPr>
          <a:xfrm>
            <a:off x="7609748" y="5505250"/>
            <a:ext cx="1091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latin typeface="AppleSDGothicNeoSB00" panose="02000503000000000000" pitchFamily="2" charset="-127"/>
              <a:ea typeface="AppleSDGothicNeoSB00" panose="02000503000000000000" pitchFamily="2" charset="-127"/>
              <a:cs typeface="Arial" pitchFamily="34" charset="0"/>
            </a:endParaRP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8C680663-E10B-4789-804A-62979A9F5BB2}"/>
              </a:ext>
            </a:extLst>
          </p:cNvPr>
          <p:cNvSpPr/>
          <p:nvPr/>
        </p:nvSpPr>
        <p:spPr>
          <a:xfrm>
            <a:off x="9612054" y="5455444"/>
            <a:ext cx="1177448" cy="407391"/>
          </a:xfrm>
          <a:prstGeom prst="roundRect">
            <a:avLst>
              <a:gd name="adj" fmla="val 2333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02E3878-DC4A-4762-90CA-5A4630B2C5EF}"/>
              </a:ext>
            </a:extLst>
          </p:cNvPr>
          <p:cNvSpPr txBox="1"/>
          <p:nvPr/>
        </p:nvSpPr>
        <p:spPr>
          <a:xfrm>
            <a:off x="9655154" y="5505250"/>
            <a:ext cx="1091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latin typeface="AppleSDGothicNeoSB00" panose="02000503000000000000" pitchFamily="2" charset="-127"/>
              <a:ea typeface="AppleSDGothicNeoSB00" panose="02000503000000000000" pitchFamily="2" charset="-127"/>
              <a:cs typeface="Arial" pitchFamily="34" charset="0"/>
            </a:endParaRPr>
          </a:p>
        </p:txBody>
      </p:sp>
      <p:sp>
        <p:nvSpPr>
          <p:cNvPr id="12" name="Rounded Rectangle 7">
            <a:extLst>
              <a:ext uri="{FF2B5EF4-FFF2-40B4-BE49-F238E27FC236}">
                <a16:creationId xmlns:a16="http://schemas.microsoft.com/office/drawing/2014/main" id="{EEB57CED-4A4E-362C-D22E-1A1D2CF6F1D0}"/>
              </a:ext>
            </a:extLst>
          </p:cNvPr>
          <p:cNvSpPr/>
          <p:nvPr/>
        </p:nvSpPr>
        <p:spPr>
          <a:xfrm>
            <a:off x="1845176" y="2645357"/>
            <a:ext cx="347962" cy="630304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3" name="Oval 25">
            <a:extLst>
              <a:ext uri="{FF2B5EF4-FFF2-40B4-BE49-F238E27FC236}">
                <a16:creationId xmlns:a16="http://schemas.microsoft.com/office/drawing/2014/main" id="{32D887F3-AE7E-87B5-3633-1981ED7665E7}"/>
              </a:ext>
            </a:extLst>
          </p:cNvPr>
          <p:cNvSpPr>
            <a:spLocks noChangeAspect="1"/>
          </p:cNvSpPr>
          <p:nvPr/>
        </p:nvSpPr>
        <p:spPr>
          <a:xfrm>
            <a:off x="3658973" y="2656593"/>
            <a:ext cx="607003" cy="607831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4" name="Frame 17">
            <a:extLst>
              <a:ext uri="{FF2B5EF4-FFF2-40B4-BE49-F238E27FC236}">
                <a16:creationId xmlns:a16="http://schemas.microsoft.com/office/drawing/2014/main" id="{6C0A8B5B-528B-89AF-7892-3D1BFF003C5C}"/>
              </a:ext>
            </a:extLst>
          </p:cNvPr>
          <p:cNvSpPr/>
          <p:nvPr/>
        </p:nvSpPr>
        <p:spPr>
          <a:xfrm>
            <a:off x="9839694" y="2584379"/>
            <a:ext cx="722168" cy="7274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5" name="Block Arc 14">
            <a:extLst>
              <a:ext uri="{FF2B5EF4-FFF2-40B4-BE49-F238E27FC236}">
                <a16:creationId xmlns:a16="http://schemas.microsoft.com/office/drawing/2014/main" id="{7C4FF967-752C-D896-78C3-939559E571A6}"/>
              </a:ext>
            </a:extLst>
          </p:cNvPr>
          <p:cNvSpPr/>
          <p:nvPr/>
        </p:nvSpPr>
        <p:spPr>
          <a:xfrm rot="16200000">
            <a:off x="5714008" y="2593710"/>
            <a:ext cx="761191" cy="72984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6" name="Rounded Rectangle 10">
            <a:extLst>
              <a:ext uri="{FF2B5EF4-FFF2-40B4-BE49-F238E27FC236}">
                <a16:creationId xmlns:a16="http://schemas.microsoft.com/office/drawing/2014/main" id="{FF0FB920-2632-A199-42C4-28AE6A5855B6}"/>
              </a:ext>
            </a:extLst>
          </p:cNvPr>
          <p:cNvSpPr>
            <a:spLocks noChangeAspect="1"/>
          </p:cNvSpPr>
          <p:nvPr/>
        </p:nvSpPr>
        <p:spPr>
          <a:xfrm>
            <a:off x="7878036" y="2578034"/>
            <a:ext cx="727982" cy="740131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B54F1A-D510-1313-5829-632CFBEDCD63}"/>
              </a:ext>
            </a:extLst>
          </p:cNvPr>
          <p:cNvSpPr txBox="1"/>
          <p:nvPr/>
        </p:nvSpPr>
        <p:spPr>
          <a:xfrm>
            <a:off x="3253482" y="4481437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여러 환경에 대응하기 위한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  <a:cs typeface="Arial" pitchFamily="34" charset="0"/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API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로 개발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AD68C6-0E53-755D-179C-F875FA0E2E11}"/>
              </a:ext>
            </a:extLst>
          </p:cNvPr>
          <p:cNvSpPr txBox="1"/>
          <p:nvPr/>
        </p:nvSpPr>
        <p:spPr>
          <a:xfrm>
            <a:off x="1344801" y="4296772"/>
            <a:ext cx="1368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  <a:cs typeface="Arial" pitchFamily="34" charset="0"/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React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로 개발하여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  <a:cs typeface="Arial" pitchFamily="34" charset="0"/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웹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브라우저외에도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  <a:cs typeface="Arial" pitchFamily="34" charset="0"/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모바일을 통해 접근</a:t>
            </a:r>
          </a:p>
        </p:txBody>
      </p:sp>
    </p:spTree>
    <p:extLst>
      <p:ext uri="{BB962C8B-B14F-4D97-AF65-F5344CB8AC3E}">
        <p14:creationId xmlns:p14="http://schemas.microsoft.com/office/powerpoint/2010/main" val="1312498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57F9D0E-0D48-4CCA-9066-7808CA35F315}"/>
              </a:ext>
            </a:extLst>
          </p:cNvPr>
          <p:cNvSpPr txBox="1"/>
          <p:nvPr/>
        </p:nvSpPr>
        <p:spPr>
          <a:xfrm>
            <a:off x="207436" y="262472"/>
            <a:ext cx="442301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bg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Problem Definition</a:t>
            </a:r>
            <a:endParaRPr lang="ko-KR" altLang="en-US" sz="3200" b="1" dirty="0">
              <a:solidFill>
                <a:schemeClr val="bg1"/>
              </a:solidFill>
              <a:latin typeface="AppleSDGothicNeoSB00" panose="02000503000000000000" pitchFamily="2" charset="-127"/>
              <a:ea typeface="AppleSDGothicNeoSB00" panose="02000503000000000000" pitchFamily="2" charset="-127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2FC6E4-6B5F-4681-8FBF-7BEFEF2C11C9}"/>
              </a:ext>
            </a:extLst>
          </p:cNvPr>
          <p:cNvSpPr txBox="1"/>
          <p:nvPr/>
        </p:nvSpPr>
        <p:spPr>
          <a:xfrm>
            <a:off x="5809993" y="1108361"/>
            <a:ext cx="356680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sz="3200" dirty="0">
                <a:solidFill>
                  <a:schemeClr val="accent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밥풀은 뭐가 </a:t>
            </a:r>
            <a:r>
              <a:rPr lang="ko-KR" altLang="en-US" sz="3200" dirty="0" err="1">
                <a:solidFill>
                  <a:schemeClr val="accent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다른가</a:t>
            </a:r>
            <a:r>
              <a:rPr lang="en-US" altLang="ko-KR" sz="3200" dirty="0">
                <a:solidFill>
                  <a:schemeClr val="accent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?</a:t>
            </a:r>
            <a:endParaRPr lang="ko-KR" altLang="en-US" sz="3200" dirty="0">
              <a:solidFill>
                <a:schemeClr val="accent1"/>
              </a:solidFill>
              <a:latin typeface="AppleSDGothicNeoSB00" panose="02000503000000000000" pitchFamily="2" charset="-127"/>
              <a:ea typeface="AppleSDGothicNeoSB00" panose="02000503000000000000" pitchFamily="2" charset="-127"/>
              <a:cs typeface="Arial" pitchFamily="34" charset="0"/>
            </a:endParaRPr>
          </a:p>
        </p:txBody>
      </p:sp>
      <p:sp>
        <p:nvSpPr>
          <p:cNvPr id="23" name="Frame 3">
            <a:extLst>
              <a:ext uri="{FF2B5EF4-FFF2-40B4-BE49-F238E27FC236}">
                <a16:creationId xmlns:a16="http://schemas.microsoft.com/office/drawing/2014/main" id="{84E63AC8-649A-5B98-F420-3BB7965A7B67}"/>
              </a:ext>
            </a:extLst>
          </p:cNvPr>
          <p:cNvSpPr/>
          <p:nvPr/>
        </p:nvSpPr>
        <p:spPr>
          <a:xfrm>
            <a:off x="5667182" y="1079855"/>
            <a:ext cx="5765259" cy="3931666"/>
          </a:xfrm>
          <a:prstGeom prst="frame">
            <a:avLst>
              <a:gd name="adj1" fmla="val 107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2E2DC5-8D60-BEBD-0764-978523716DE0}"/>
              </a:ext>
            </a:extLst>
          </p:cNvPr>
          <p:cNvSpPr txBox="1"/>
          <p:nvPr/>
        </p:nvSpPr>
        <p:spPr>
          <a:xfrm>
            <a:off x="5849615" y="2292536"/>
            <a:ext cx="3907926" cy="369332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익명을 기반으로 한 식사 매칭</a:t>
            </a:r>
          </a:p>
        </p:txBody>
      </p:sp>
      <p:grpSp>
        <p:nvGrpSpPr>
          <p:cNvPr id="29" name="Group 18">
            <a:extLst>
              <a:ext uri="{FF2B5EF4-FFF2-40B4-BE49-F238E27FC236}">
                <a16:creationId xmlns:a16="http://schemas.microsoft.com/office/drawing/2014/main" id="{2594831F-38BC-0037-F992-6197EF5262D5}"/>
              </a:ext>
            </a:extLst>
          </p:cNvPr>
          <p:cNvGrpSpPr/>
          <p:nvPr/>
        </p:nvGrpSpPr>
        <p:grpSpPr>
          <a:xfrm>
            <a:off x="525000" y="5260988"/>
            <a:ext cx="4869421" cy="1006371"/>
            <a:chOff x="4822352" y="1916832"/>
            <a:chExt cx="3422056" cy="1006371"/>
          </a:xfrm>
        </p:grpSpPr>
        <p:sp>
          <p:nvSpPr>
            <p:cNvPr id="30" name="Text Placeholder 10">
              <a:extLst>
                <a:ext uri="{FF2B5EF4-FFF2-40B4-BE49-F238E27FC236}">
                  <a16:creationId xmlns:a16="http://schemas.microsoft.com/office/drawing/2014/main" id="{5DB90D76-1A84-2963-91BE-0B2198579A3F}"/>
                </a:ext>
              </a:extLst>
            </p:cNvPr>
            <p:cNvSpPr txBox="1">
              <a:spLocks/>
            </p:cNvSpPr>
            <p:nvPr/>
          </p:nvSpPr>
          <p:spPr>
            <a:xfrm>
              <a:off x="4822352" y="1916832"/>
              <a:ext cx="3422056" cy="36004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0000"/>
                </a:lnSpc>
                <a:buNone/>
              </a:pPr>
              <a:r>
                <a:rPr lang="ko-KR" altLang="en-US" sz="2000" b="1" dirty="0">
                  <a:solidFill>
                    <a:schemeClr val="accent1"/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  <a:cs typeface="Arial" pitchFamily="34" charset="0"/>
                </a:rPr>
                <a:t>문제점</a:t>
              </a:r>
              <a:endParaRPr lang="en-US" altLang="ko-KR" sz="2000" b="1" dirty="0">
                <a:solidFill>
                  <a:schemeClr val="accent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8519BEF-8C25-5914-823B-F65553017622}"/>
                </a:ext>
              </a:extLst>
            </p:cNvPr>
            <p:cNvSpPr txBox="1"/>
            <p:nvPr/>
          </p:nvSpPr>
          <p:spPr>
            <a:xfrm>
              <a:off x="4822352" y="2276872"/>
              <a:ext cx="34220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  <a:cs typeface="Arial" pitchFamily="34" charset="0"/>
                </a:rPr>
                <a:t>식사 보단 개인 정보에 집중한 데이트 어플</a:t>
              </a:r>
              <a:endParaRPr lang="en-US" altLang="ko-KR" sz="1200" dirty="0">
                <a:solidFill>
                  <a:schemeClr val="bg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endParaRPr>
            </a:p>
            <a:p>
              <a:endParaRPr lang="en-US" altLang="ko-KR" sz="1200" dirty="0">
                <a:solidFill>
                  <a:schemeClr val="bg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  <a:cs typeface="Arial" pitchFamily="34" charset="0"/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  <a:cs typeface="Arial" pitchFamily="34" charset="0"/>
                </a:rPr>
                <a:t>       </a:t>
              </a:r>
            </a:p>
          </p:txBody>
        </p:sp>
      </p:grpSp>
      <p:pic>
        <p:nvPicPr>
          <p:cNvPr id="32" name="그림 31">
            <a:extLst>
              <a:ext uri="{FF2B5EF4-FFF2-40B4-BE49-F238E27FC236}">
                <a16:creationId xmlns:a16="http://schemas.microsoft.com/office/drawing/2014/main" id="{AE5D7DA8-D69B-B65E-699F-D39C7F000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663" y="1093825"/>
            <a:ext cx="1728280" cy="3740175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21BBFB44-7741-C8BC-0146-4A2E933926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00" y="1093826"/>
            <a:ext cx="1728280" cy="374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622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Member’s Info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711B704-674D-4C9D-8D58-494F75ADBF2B}"/>
              </a:ext>
            </a:extLst>
          </p:cNvPr>
          <p:cNvGrpSpPr/>
          <p:nvPr/>
        </p:nvGrpSpPr>
        <p:grpSpPr>
          <a:xfrm>
            <a:off x="583216" y="2094429"/>
            <a:ext cx="1373818" cy="765354"/>
            <a:chOff x="3959381" y="2234383"/>
            <a:chExt cx="1800201" cy="970343"/>
          </a:xfrm>
        </p:grpSpPr>
        <p:sp>
          <p:nvSpPr>
            <p:cNvPr id="31" name="직사각형 9">
              <a:extLst>
                <a:ext uri="{FF2B5EF4-FFF2-40B4-BE49-F238E27FC236}">
                  <a16:creationId xmlns:a16="http://schemas.microsoft.com/office/drawing/2014/main" id="{57E63B46-5CAC-4012-A9BD-4DD967BE71B0}"/>
                </a:ext>
              </a:extLst>
            </p:cNvPr>
            <p:cNvSpPr/>
            <p:nvPr userDrawn="1"/>
          </p:nvSpPr>
          <p:spPr>
            <a:xfrm>
              <a:off x="3959381" y="2814516"/>
              <a:ext cx="1800201" cy="3902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endParaRPr>
            </a:p>
          </p:txBody>
        </p:sp>
        <p:sp>
          <p:nvSpPr>
            <p:cNvPr id="32" name="Text Placeholder 17">
              <a:extLst>
                <a:ext uri="{FF2B5EF4-FFF2-40B4-BE49-F238E27FC236}">
                  <a16:creationId xmlns:a16="http://schemas.microsoft.com/office/drawing/2014/main" id="{562D393F-9DDA-446B-8AC7-917802F6B3A8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959381" y="2234383"/>
              <a:ext cx="1800201" cy="31630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>
                <a:buNone/>
              </a:pPr>
              <a:endPara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D9AD065-EAAA-48E1-8B03-0868CEF6FB52}"/>
                </a:ext>
              </a:extLst>
            </p:cNvPr>
            <p:cNvSpPr/>
            <p:nvPr userDrawn="1"/>
          </p:nvSpPr>
          <p:spPr>
            <a:xfrm>
              <a:off x="4040621" y="2605144"/>
              <a:ext cx="640080" cy="45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</p:grpSp>
      <p:sp>
        <p:nvSpPr>
          <p:cNvPr id="48" name="Frame 47">
            <a:extLst>
              <a:ext uri="{FF2B5EF4-FFF2-40B4-BE49-F238E27FC236}">
                <a16:creationId xmlns:a16="http://schemas.microsoft.com/office/drawing/2014/main" id="{80221656-872E-43F3-BA8B-CDE39BEDAB5C}"/>
              </a:ext>
            </a:extLst>
          </p:cNvPr>
          <p:cNvSpPr/>
          <p:nvPr/>
        </p:nvSpPr>
        <p:spPr>
          <a:xfrm>
            <a:off x="538316" y="1896387"/>
            <a:ext cx="1744552" cy="3065226"/>
          </a:xfrm>
          <a:prstGeom prst="frame">
            <a:avLst>
              <a:gd name="adj1" fmla="val 7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3" name="Frame 49">
            <a:extLst>
              <a:ext uri="{FF2B5EF4-FFF2-40B4-BE49-F238E27FC236}">
                <a16:creationId xmlns:a16="http://schemas.microsoft.com/office/drawing/2014/main" id="{B12D6DCD-5D2B-62B6-347D-86C88FFBFCA4}"/>
              </a:ext>
            </a:extLst>
          </p:cNvPr>
          <p:cNvSpPr/>
          <p:nvPr/>
        </p:nvSpPr>
        <p:spPr>
          <a:xfrm>
            <a:off x="414700" y="1806233"/>
            <a:ext cx="1953898" cy="3245534"/>
          </a:xfrm>
          <a:prstGeom prst="frame">
            <a:avLst>
              <a:gd name="adj1" fmla="val 15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53" name="Frame 47">
            <a:extLst>
              <a:ext uri="{FF2B5EF4-FFF2-40B4-BE49-F238E27FC236}">
                <a16:creationId xmlns:a16="http://schemas.microsoft.com/office/drawing/2014/main" id="{842B4910-6051-74BC-97A4-92B8945D21A4}"/>
              </a:ext>
            </a:extLst>
          </p:cNvPr>
          <p:cNvSpPr/>
          <p:nvPr/>
        </p:nvSpPr>
        <p:spPr>
          <a:xfrm>
            <a:off x="2813131" y="1806233"/>
            <a:ext cx="1744552" cy="3065226"/>
          </a:xfrm>
          <a:prstGeom prst="frame">
            <a:avLst>
              <a:gd name="adj1" fmla="val 7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grpSp>
        <p:nvGrpSpPr>
          <p:cNvPr id="54" name="Group 29">
            <a:extLst>
              <a:ext uri="{FF2B5EF4-FFF2-40B4-BE49-F238E27FC236}">
                <a16:creationId xmlns:a16="http://schemas.microsoft.com/office/drawing/2014/main" id="{0A743AB6-61DB-636A-49BA-7F3DB827C12B}"/>
              </a:ext>
            </a:extLst>
          </p:cNvPr>
          <p:cNvGrpSpPr/>
          <p:nvPr/>
        </p:nvGrpSpPr>
        <p:grpSpPr>
          <a:xfrm>
            <a:off x="2746245" y="2149023"/>
            <a:ext cx="1373818" cy="765354"/>
            <a:chOff x="3959381" y="2234383"/>
            <a:chExt cx="1800201" cy="970343"/>
          </a:xfrm>
        </p:grpSpPr>
        <p:sp>
          <p:nvSpPr>
            <p:cNvPr id="55" name="직사각형 9">
              <a:extLst>
                <a:ext uri="{FF2B5EF4-FFF2-40B4-BE49-F238E27FC236}">
                  <a16:creationId xmlns:a16="http://schemas.microsoft.com/office/drawing/2014/main" id="{0FDBBF92-F179-984B-582D-1737B681DAE9}"/>
                </a:ext>
              </a:extLst>
            </p:cNvPr>
            <p:cNvSpPr/>
            <p:nvPr userDrawn="1"/>
          </p:nvSpPr>
          <p:spPr>
            <a:xfrm>
              <a:off x="3959381" y="2814516"/>
              <a:ext cx="1800201" cy="3902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endParaRPr>
            </a:p>
          </p:txBody>
        </p:sp>
        <p:sp>
          <p:nvSpPr>
            <p:cNvPr id="56" name="Text Placeholder 17">
              <a:extLst>
                <a:ext uri="{FF2B5EF4-FFF2-40B4-BE49-F238E27FC236}">
                  <a16:creationId xmlns:a16="http://schemas.microsoft.com/office/drawing/2014/main" id="{0FC97078-8F9A-54C0-7703-E7771C617232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959381" y="2234383"/>
              <a:ext cx="1800201" cy="31630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>
                <a:buNone/>
              </a:pPr>
              <a:endPara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endParaRPr>
            </a:p>
          </p:txBody>
        </p:sp>
        <p:sp>
          <p:nvSpPr>
            <p:cNvPr id="57" name="Rectangle 34">
              <a:extLst>
                <a:ext uri="{FF2B5EF4-FFF2-40B4-BE49-F238E27FC236}">
                  <a16:creationId xmlns:a16="http://schemas.microsoft.com/office/drawing/2014/main" id="{FD9DEB86-994A-9C31-9E25-FDE2C8E59C61}"/>
                </a:ext>
              </a:extLst>
            </p:cNvPr>
            <p:cNvSpPr/>
            <p:nvPr userDrawn="1"/>
          </p:nvSpPr>
          <p:spPr>
            <a:xfrm>
              <a:off x="4040621" y="2605144"/>
              <a:ext cx="640080" cy="45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</p:grpSp>
      <p:sp>
        <p:nvSpPr>
          <p:cNvPr id="62" name="Frame 47">
            <a:extLst>
              <a:ext uri="{FF2B5EF4-FFF2-40B4-BE49-F238E27FC236}">
                <a16:creationId xmlns:a16="http://schemas.microsoft.com/office/drawing/2014/main" id="{0B76C0C0-0CC6-1223-46F8-48FA9DF28072}"/>
              </a:ext>
            </a:extLst>
          </p:cNvPr>
          <p:cNvSpPr/>
          <p:nvPr/>
        </p:nvSpPr>
        <p:spPr>
          <a:xfrm>
            <a:off x="2691453" y="1896387"/>
            <a:ext cx="1744552" cy="3065226"/>
          </a:xfrm>
          <a:prstGeom prst="frame">
            <a:avLst>
              <a:gd name="adj1" fmla="val 7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63" name="Frame 49">
            <a:extLst>
              <a:ext uri="{FF2B5EF4-FFF2-40B4-BE49-F238E27FC236}">
                <a16:creationId xmlns:a16="http://schemas.microsoft.com/office/drawing/2014/main" id="{78CB93FF-39E3-B5F3-8897-51B05BB1FE87}"/>
              </a:ext>
            </a:extLst>
          </p:cNvPr>
          <p:cNvSpPr/>
          <p:nvPr/>
        </p:nvSpPr>
        <p:spPr>
          <a:xfrm>
            <a:off x="2567837" y="1806233"/>
            <a:ext cx="1953898" cy="3245534"/>
          </a:xfrm>
          <a:prstGeom prst="frame">
            <a:avLst>
              <a:gd name="adj1" fmla="val 15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grpSp>
        <p:nvGrpSpPr>
          <p:cNvPr id="64" name="Group 29">
            <a:extLst>
              <a:ext uri="{FF2B5EF4-FFF2-40B4-BE49-F238E27FC236}">
                <a16:creationId xmlns:a16="http://schemas.microsoft.com/office/drawing/2014/main" id="{9137AD51-D987-CE20-FF44-8AF5A20321B3}"/>
              </a:ext>
            </a:extLst>
          </p:cNvPr>
          <p:cNvGrpSpPr/>
          <p:nvPr/>
        </p:nvGrpSpPr>
        <p:grpSpPr>
          <a:xfrm>
            <a:off x="4943255" y="2149023"/>
            <a:ext cx="1373818" cy="765354"/>
            <a:chOff x="3959381" y="2234383"/>
            <a:chExt cx="1800201" cy="970343"/>
          </a:xfrm>
        </p:grpSpPr>
        <p:sp>
          <p:nvSpPr>
            <p:cNvPr id="65" name="직사각형 9">
              <a:extLst>
                <a:ext uri="{FF2B5EF4-FFF2-40B4-BE49-F238E27FC236}">
                  <a16:creationId xmlns:a16="http://schemas.microsoft.com/office/drawing/2014/main" id="{A0CA9341-9F9D-6397-BB27-EA65319609A1}"/>
                </a:ext>
              </a:extLst>
            </p:cNvPr>
            <p:cNvSpPr/>
            <p:nvPr userDrawn="1"/>
          </p:nvSpPr>
          <p:spPr>
            <a:xfrm>
              <a:off x="3959381" y="2814516"/>
              <a:ext cx="1800201" cy="3902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endParaRPr>
            </a:p>
          </p:txBody>
        </p:sp>
        <p:sp>
          <p:nvSpPr>
            <p:cNvPr id="66" name="Text Placeholder 17">
              <a:extLst>
                <a:ext uri="{FF2B5EF4-FFF2-40B4-BE49-F238E27FC236}">
                  <a16:creationId xmlns:a16="http://schemas.microsoft.com/office/drawing/2014/main" id="{6F538300-5F75-7DC5-FBFD-95B2A7089368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959381" y="2234383"/>
              <a:ext cx="1800201" cy="31630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>
                <a:buNone/>
              </a:pPr>
              <a:endPara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endParaRPr>
            </a:p>
          </p:txBody>
        </p:sp>
        <p:sp>
          <p:nvSpPr>
            <p:cNvPr id="67" name="Rectangle 34">
              <a:extLst>
                <a:ext uri="{FF2B5EF4-FFF2-40B4-BE49-F238E27FC236}">
                  <a16:creationId xmlns:a16="http://schemas.microsoft.com/office/drawing/2014/main" id="{24BCFE86-3089-7BE5-2953-B3F0255CDA86}"/>
                </a:ext>
              </a:extLst>
            </p:cNvPr>
            <p:cNvSpPr/>
            <p:nvPr userDrawn="1"/>
          </p:nvSpPr>
          <p:spPr>
            <a:xfrm>
              <a:off x="4040621" y="2605144"/>
              <a:ext cx="640080" cy="45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</p:grpSp>
      <p:sp>
        <p:nvSpPr>
          <p:cNvPr id="72" name="Frame 47">
            <a:extLst>
              <a:ext uri="{FF2B5EF4-FFF2-40B4-BE49-F238E27FC236}">
                <a16:creationId xmlns:a16="http://schemas.microsoft.com/office/drawing/2014/main" id="{DB2807AC-1EB9-B6E5-8CA9-A10DD9B057B4}"/>
              </a:ext>
            </a:extLst>
          </p:cNvPr>
          <p:cNvSpPr/>
          <p:nvPr/>
        </p:nvSpPr>
        <p:spPr>
          <a:xfrm>
            <a:off x="4844590" y="1896387"/>
            <a:ext cx="1744552" cy="3065226"/>
          </a:xfrm>
          <a:prstGeom prst="frame">
            <a:avLst>
              <a:gd name="adj1" fmla="val 7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73" name="Frame 49">
            <a:extLst>
              <a:ext uri="{FF2B5EF4-FFF2-40B4-BE49-F238E27FC236}">
                <a16:creationId xmlns:a16="http://schemas.microsoft.com/office/drawing/2014/main" id="{CFA4639C-F712-EFB3-A12E-4116217E5C63}"/>
              </a:ext>
            </a:extLst>
          </p:cNvPr>
          <p:cNvSpPr/>
          <p:nvPr/>
        </p:nvSpPr>
        <p:spPr>
          <a:xfrm>
            <a:off x="4814209" y="1800444"/>
            <a:ext cx="1953898" cy="3245534"/>
          </a:xfrm>
          <a:prstGeom prst="frame">
            <a:avLst>
              <a:gd name="adj1" fmla="val 15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grpSp>
        <p:nvGrpSpPr>
          <p:cNvPr id="74" name="Group 29">
            <a:extLst>
              <a:ext uri="{FF2B5EF4-FFF2-40B4-BE49-F238E27FC236}">
                <a16:creationId xmlns:a16="http://schemas.microsoft.com/office/drawing/2014/main" id="{399BC542-E00A-0775-1E00-8755EE4F6DB6}"/>
              </a:ext>
            </a:extLst>
          </p:cNvPr>
          <p:cNvGrpSpPr/>
          <p:nvPr/>
        </p:nvGrpSpPr>
        <p:grpSpPr>
          <a:xfrm>
            <a:off x="7239857" y="2149023"/>
            <a:ext cx="1373818" cy="765355"/>
            <a:chOff x="3959381" y="2234383"/>
            <a:chExt cx="1800201" cy="970343"/>
          </a:xfrm>
        </p:grpSpPr>
        <p:sp>
          <p:nvSpPr>
            <p:cNvPr id="75" name="직사각형 9">
              <a:extLst>
                <a:ext uri="{FF2B5EF4-FFF2-40B4-BE49-F238E27FC236}">
                  <a16:creationId xmlns:a16="http://schemas.microsoft.com/office/drawing/2014/main" id="{BDBF1417-4CB7-A36B-0F54-373621FB171F}"/>
                </a:ext>
              </a:extLst>
            </p:cNvPr>
            <p:cNvSpPr/>
            <p:nvPr userDrawn="1"/>
          </p:nvSpPr>
          <p:spPr>
            <a:xfrm>
              <a:off x="3959381" y="2814516"/>
              <a:ext cx="1800201" cy="3902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endParaRPr>
            </a:p>
          </p:txBody>
        </p:sp>
        <p:sp>
          <p:nvSpPr>
            <p:cNvPr id="76" name="Text Placeholder 17">
              <a:extLst>
                <a:ext uri="{FF2B5EF4-FFF2-40B4-BE49-F238E27FC236}">
                  <a16:creationId xmlns:a16="http://schemas.microsoft.com/office/drawing/2014/main" id="{02E8C724-F610-F4A2-7D00-C1B161FB449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959381" y="2234383"/>
              <a:ext cx="1800201" cy="31630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>
                <a:buNone/>
              </a:pPr>
              <a:endPara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endParaRPr>
            </a:p>
          </p:txBody>
        </p:sp>
        <p:sp>
          <p:nvSpPr>
            <p:cNvPr id="77" name="Rectangle 34">
              <a:extLst>
                <a:ext uri="{FF2B5EF4-FFF2-40B4-BE49-F238E27FC236}">
                  <a16:creationId xmlns:a16="http://schemas.microsoft.com/office/drawing/2014/main" id="{2CB969E6-3B70-6260-9458-2E6459E531F0}"/>
                </a:ext>
              </a:extLst>
            </p:cNvPr>
            <p:cNvSpPr/>
            <p:nvPr userDrawn="1"/>
          </p:nvSpPr>
          <p:spPr>
            <a:xfrm>
              <a:off x="4040621" y="2605144"/>
              <a:ext cx="640080" cy="45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</p:grpSp>
      <p:sp>
        <p:nvSpPr>
          <p:cNvPr id="82" name="Frame 47">
            <a:extLst>
              <a:ext uri="{FF2B5EF4-FFF2-40B4-BE49-F238E27FC236}">
                <a16:creationId xmlns:a16="http://schemas.microsoft.com/office/drawing/2014/main" id="{1D4E0AA1-4CED-FD9F-8755-D97730895ADD}"/>
              </a:ext>
            </a:extLst>
          </p:cNvPr>
          <p:cNvSpPr/>
          <p:nvPr/>
        </p:nvSpPr>
        <p:spPr>
          <a:xfrm>
            <a:off x="7015876" y="1896387"/>
            <a:ext cx="1744552" cy="3065226"/>
          </a:xfrm>
          <a:prstGeom prst="frame">
            <a:avLst>
              <a:gd name="adj1" fmla="val 7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83" name="Frame 49">
            <a:extLst>
              <a:ext uri="{FF2B5EF4-FFF2-40B4-BE49-F238E27FC236}">
                <a16:creationId xmlns:a16="http://schemas.microsoft.com/office/drawing/2014/main" id="{AC3505EC-DC09-F071-8708-6867F28172CA}"/>
              </a:ext>
            </a:extLst>
          </p:cNvPr>
          <p:cNvSpPr/>
          <p:nvPr/>
        </p:nvSpPr>
        <p:spPr>
          <a:xfrm>
            <a:off x="7081450" y="1800444"/>
            <a:ext cx="1953898" cy="3245534"/>
          </a:xfrm>
          <a:prstGeom prst="frame">
            <a:avLst>
              <a:gd name="adj1" fmla="val 15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grpSp>
        <p:nvGrpSpPr>
          <p:cNvPr id="84" name="Group 29">
            <a:extLst>
              <a:ext uri="{FF2B5EF4-FFF2-40B4-BE49-F238E27FC236}">
                <a16:creationId xmlns:a16="http://schemas.microsoft.com/office/drawing/2014/main" id="{70B25F0C-3F13-E873-4835-DAC2B80D8FDD}"/>
              </a:ext>
            </a:extLst>
          </p:cNvPr>
          <p:cNvGrpSpPr/>
          <p:nvPr/>
        </p:nvGrpSpPr>
        <p:grpSpPr>
          <a:xfrm>
            <a:off x="9624163" y="2150538"/>
            <a:ext cx="1373818" cy="765354"/>
            <a:chOff x="3959381" y="2234383"/>
            <a:chExt cx="1800201" cy="970343"/>
          </a:xfrm>
        </p:grpSpPr>
        <p:sp>
          <p:nvSpPr>
            <p:cNvPr id="85" name="직사각형 9">
              <a:extLst>
                <a:ext uri="{FF2B5EF4-FFF2-40B4-BE49-F238E27FC236}">
                  <a16:creationId xmlns:a16="http://schemas.microsoft.com/office/drawing/2014/main" id="{E9FF3BDD-F376-4FC6-6A71-C9BBE6EFC22B}"/>
                </a:ext>
              </a:extLst>
            </p:cNvPr>
            <p:cNvSpPr/>
            <p:nvPr userDrawn="1"/>
          </p:nvSpPr>
          <p:spPr>
            <a:xfrm>
              <a:off x="3959381" y="2814516"/>
              <a:ext cx="1800201" cy="3902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endParaRPr>
            </a:p>
          </p:txBody>
        </p:sp>
        <p:sp>
          <p:nvSpPr>
            <p:cNvPr id="86" name="Text Placeholder 17">
              <a:extLst>
                <a:ext uri="{FF2B5EF4-FFF2-40B4-BE49-F238E27FC236}">
                  <a16:creationId xmlns:a16="http://schemas.microsoft.com/office/drawing/2014/main" id="{7AF9F978-D11B-807B-1DA2-3A185AAAA93B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959381" y="2234383"/>
              <a:ext cx="1800201" cy="31630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>
                <a:buNone/>
              </a:pPr>
              <a:endPara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endParaRPr>
            </a:p>
          </p:txBody>
        </p:sp>
        <p:sp>
          <p:nvSpPr>
            <p:cNvPr id="87" name="Rectangle 34">
              <a:extLst>
                <a:ext uri="{FF2B5EF4-FFF2-40B4-BE49-F238E27FC236}">
                  <a16:creationId xmlns:a16="http://schemas.microsoft.com/office/drawing/2014/main" id="{AE07EDD9-25D8-7292-45CA-1D7CA9D3F990}"/>
                </a:ext>
              </a:extLst>
            </p:cNvPr>
            <p:cNvSpPr/>
            <p:nvPr userDrawn="1"/>
          </p:nvSpPr>
          <p:spPr>
            <a:xfrm>
              <a:off x="4040621" y="2605144"/>
              <a:ext cx="640080" cy="45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</p:grpSp>
      <p:sp>
        <p:nvSpPr>
          <p:cNvPr id="92" name="Frame 47">
            <a:extLst>
              <a:ext uri="{FF2B5EF4-FFF2-40B4-BE49-F238E27FC236}">
                <a16:creationId xmlns:a16="http://schemas.microsoft.com/office/drawing/2014/main" id="{099769C8-92F1-D0AC-209C-B0EC76137176}"/>
              </a:ext>
            </a:extLst>
          </p:cNvPr>
          <p:cNvSpPr/>
          <p:nvPr/>
        </p:nvSpPr>
        <p:spPr>
          <a:xfrm>
            <a:off x="9609845" y="1896387"/>
            <a:ext cx="1744552" cy="3065226"/>
          </a:xfrm>
          <a:prstGeom prst="frame">
            <a:avLst>
              <a:gd name="adj1" fmla="val 7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93" name="Frame 49">
            <a:extLst>
              <a:ext uri="{FF2B5EF4-FFF2-40B4-BE49-F238E27FC236}">
                <a16:creationId xmlns:a16="http://schemas.microsoft.com/office/drawing/2014/main" id="{3B74F412-CD90-8EFC-3B18-3B7AE7A738E1}"/>
              </a:ext>
            </a:extLst>
          </p:cNvPr>
          <p:cNvSpPr/>
          <p:nvPr/>
        </p:nvSpPr>
        <p:spPr>
          <a:xfrm>
            <a:off x="9486229" y="1806233"/>
            <a:ext cx="1953898" cy="3245534"/>
          </a:xfrm>
          <a:prstGeom prst="frame">
            <a:avLst>
              <a:gd name="adj1" fmla="val 15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A32010-0BCA-EE34-DF4F-E63071746398}"/>
              </a:ext>
            </a:extLst>
          </p:cNvPr>
          <p:cNvSpPr txBox="1"/>
          <p:nvPr/>
        </p:nvSpPr>
        <p:spPr>
          <a:xfrm>
            <a:off x="521818" y="2001796"/>
            <a:ext cx="1441399" cy="368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김문경</a:t>
            </a:r>
            <a:endParaRPr lang="ko-KR" altLang="en-US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1D2EF2-BA42-0CCB-3769-09CF631371F9}"/>
              </a:ext>
            </a:extLst>
          </p:cNvPr>
          <p:cNvSpPr txBox="1"/>
          <p:nvPr/>
        </p:nvSpPr>
        <p:spPr>
          <a:xfrm>
            <a:off x="538316" y="2532255"/>
            <a:ext cx="176536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Team-leader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Backend</a:t>
            </a:r>
          </a:p>
          <a:p>
            <a:pPr marL="54000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Deploy</a:t>
            </a:r>
          </a:p>
          <a:p>
            <a:pPr marL="54000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Backend</a:t>
            </a:r>
          </a:p>
          <a:p>
            <a:pPr marL="285750" indent="-285750">
              <a:buFontTx/>
              <a:buChar char="-"/>
            </a:pPr>
            <a:endParaRPr lang="ko-KR" altLang="en-US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DBE59F-F913-3A2D-AAB3-31B2B1ABEBD1}"/>
              </a:ext>
            </a:extLst>
          </p:cNvPr>
          <p:cNvSpPr txBox="1"/>
          <p:nvPr/>
        </p:nvSpPr>
        <p:spPr>
          <a:xfrm>
            <a:off x="2707671" y="2000834"/>
            <a:ext cx="94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신윤식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9C60FD-B93C-A57D-DA58-A912F0133835}"/>
              </a:ext>
            </a:extLst>
          </p:cNvPr>
          <p:cNvSpPr txBox="1"/>
          <p:nvPr/>
        </p:nvSpPr>
        <p:spPr>
          <a:xfrm>
            <a:off x="2758606" y="2532255"/>
            <a:ext cx="14381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Frontend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Deploy</a:t>
            </a:r>
          </a:p>
          <a:p>
            <a:pPr marL="54000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Frontend</a:t>
            </a:r>
            <a:endParaRPr lang="ko-KR" altLang="en-US" sz="14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1A4E20-3C5A-EFC2-242B-2121F09469CF}"/>
              </a:ext>
            </a:extLst>
          </p:cNvPr>
          <p:cNvSpPr txBox="1"/>
          <p:nvPr/>
        </p:nvSpPr>
        <p:spPr>
          <a:xfrm>
            <a:off x="4916127" y="1976982"/>
            <a:ext cx="1568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이용환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9629C1-354A-2095-9B90-235002BF5E31}"/>
              </a:ext>
            </a:extLst>
          </p:cNvPr>
          <p:cNvSpPr txBox="1"/>
          <p:nvPr/>
        </p:nvSpPr>
        <p:spPr>
          <a:xfrm>
            <a:off x="5000990" y="2518355"/>
            <a:ext cx="15258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Frontend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UCC</a:t>
            </a:r>
          </a:p>
          <a:p>
            <a:endParaRPr lang="en-US" altLang="ko-KR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30481D-B490-C380-E53E-EB8CFDE989F6}"/>
              </a:ext>
            </a:extLst>
          </p:cNvPr>
          <p:cNvSpPr txBox="1"/>
          <p:nvPr/>
        </p:nvSpPr>
        <p:spPr>
          <a:xfrm>
            <a:off x="7275805" y="2038434"/>
            <a:ext cx="1139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이주용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AE7213-1C55-50F9-FB27-DDF3FA0367A5}"/>
              </a:ext>
            </a:extLst>
          </p:cNvPr>
          <p:cNvSpPr txBox="1"/>
          <p:nvPr/>
        </p:nvSpPr>
        <p:spPr>
          <a:xfrm>
            <a:off x="7189363" y="2539213"/>
            <a:ext cx="17965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Backend</a:t>
            </a:r>
          </a:p>
          <a:p>
            <a:pPr marL="54000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Restaurant</a:t>
            </a:r>
          </a:p>
          <a:p>
            <a:pPr marL="540000" lvl="1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MultiChat</a:t>
            </a:r>
            <a:endParaRPr lang="en-US" altLang="ko-KR" sz="14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8280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UCC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1DC042-71B9-3EC6-4FCC-EC773472197A}"/>
              </a:ext>
            </a:extLst>
          </p:cNvPr>
          <p:cNvSpPr txBox="1"/>
          <p:nvPr/>
        </p:nvSpPr>
        <p:spPr>
          <a:xfrm>
            <a:off x="9602174" y="2019862"/>
            <a:ext cx="1311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이태극</a:t>
            </a:r>
            <a:endParaRPr lang="ko-KR" altLang="en-US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57A47F-B986-CF2A-B9AC-E1B33DD3811E}"/>
              </a:ext>
            </a:extLst>
          </p:cNvPr>
          <p:cNvSpPr txBox="1"/>
          <p:nvPr/>
        </p:nvSpPr>
        <p:spPr>
          <a:xfrm>
            <a:off x="9609845" y="2539213"/>
            <a:ext cx="21238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Backend</a:t>
            </a:r>
          </a:p>
          <a:p>
            <a:pPr marL="54000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Articles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Bug Fix</a:t>
            </a:r>
          </a:p>
          <a:p>
            <a:pPr marL="54000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Backend</a:t>
            </a:r>
          </a:p>
          <a:p>
            <a:pPr marL="54000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Deploy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Making Docs</a:t>
            </a:r>
          </a:p>
          <a:p>
            <a:pPr marL="54000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PPT</a:t>
            </a:r>
          </a:p>
          <a:p>
            <a:pPr marL="54000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README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FF1D14B-DF0D-46F4-4AF1-A438E247F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087" y="1985958"/>
            <a:ext cx="455501" cy="45550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D611F80-9959-9027-A44A-AC5E7D4DDE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146" y="1990671"/>
            <a:ext cx="425687" cy="42568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4A48FCE-0EAE-458B-3DB1-77241ECA9B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478" y="1976982"/>
            <a:ext cx="448636" cy="44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570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6163B8-DB2B-4F0D-ACDD-57863A1802C1}"/>
              </a:ext>
            </a:extLst>
          </p:cNvPr>
          <p:cNvSpPr/>
          <p:nvPr/>
        </p:nvSpPr>
        <p:spPr>
          <a:xfrm>
            <a:off x="0" y="0"/>
            <a:ext cx="3144721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AF2F9D6-5EC6-45ED-98B7-A06E40A68AFB}"/>
              </a:ext>
            </a:extLst>
          </p:cNvPr>
          <p:cNvSpPr txBox="1">
            <a:spLocks/>
          </p:cNvSpPr>
          <p:nvPr/>
        </p:nvSpPr>
        <p:spPr>
          <a:xfrm>
            <a:off x="0" y="1093796"/>
            <a:ext cx="3144721" cy="1232438"/>
          </a:xfrm>
          <a:prstGeom prst="rect">
            <a:avLst/>
          </a:prstGeom>
          <a:solidFill>
            <a:schemeClr val="bg1"/>
          </a:solidFill>
        </p:spPr>
        <p:txBody>
          <a:bodyPr tIns="9144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dirty="0">
                <a:solidFill>
                  <a:schemeClr val="accent2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개발일정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21838C-6C2F-45D7-ABE8-E5A5543CF04F}"/>
              </a:ext>
            </a:extLst>
          </p:cNvPr>
          <p:cNvSpPr txBox="1"/>
          <p:nvPr/>
        </p:nvSpPr>
        <p:spPr>
          <a:xfrm>
            <a:off x="9179164" y="5908306"/>
            <a:ext cx="2543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bg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SINCE 2015</a:t>
            </a:r>
            <a:endParaRPr lang="ko-KR" altLang="en-US" sz="3200" b="1" dirty="0">
              <a:solidFill>
                <a:schemeClr val="bg1"/>
              </a:solidFill>
              <a:latin typeface="AppleSDGothicNeoSB00" panose="02000503000000000000" pitchFamily="2" charset="-127"/>
              <a:ea typeface="AppleSDGothicNeoSB00" panose="02000503000000000000" pitchFamily="2" charset="-127"/>
              <a:cs typeface="Arial" pitchFamily="34" charset="0"/>
            </a:endParaRPr>
          </a:p>
        </p:txBody>
      </p:sp>
      <p:graphicFrame>
        <p:nvGraphicFramePr>
          <p:cNvPr id="14" name="표 8">
            <a:extLst>
              <a:ext uri="{FF2B5EF4-FFF2-40B4-BE49-F238E27FC236}">
                <a16:creationId xmlns:a16="http://schemas.microsoft.com/office/drawing/2014/main" id="{C6343A0A-9D46-CC18-55A6-9FC3FEF8E2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801541"/>
              </p:ext>
            </p:extLst>
          </p:nvPr>
        </p:nvGraphicFramePr>
        <p:xfrm>
          <a:off x="3757413" y="3023068"/>
          <a:ext cx="7681730" cy="2741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346">
                  <a:extLst>
                    <a:ext uri="{9D8B030D-6E8A-4147-A177-3AD203B41FA5}">
                      <a16:colId xmlns:a16="http://schemas.microsoft.com/office/drawing/2014/main" val="2722356168"/>
                    </a:ext>
                  </a:extLst>
                </a:gridCol>
                <a:gridCol w="1536346">
                  <a:extLst>
                    <a:ext uri="{9D8B030D-6E8A-4147-A177-3AD203B41FA5}">
                      <a16:colId xmlns:a16="http://schemas.microsoft.com/office/drawing/2014/main" val="1603925837"/>
                    </a:ext>
                  </a:extLst>
                </a:gridCol>
                <a:gridCol w="1536346">
                  <a:extLst>
                    <a:ext uri="{9D8B030D-6E8A-4147-A177-3AD203B41FA5}">
                      <a16:colId xmlns:a16="http://schemas.microsoft.com/office/drawing/2014/main" val="3926687516"/>
                    </a:ext>
                  </a:extLst>
                </a:gridCol>
                <a:gridCol w="1536346">
                  <a:extLst>
                    <a:ext uri="{9D8B030D-6E8A-4147-A177-3AD203B41FA5}">
                      <a16:colId xmlns:a16="http://schemas.microsoft.com/office/drawing/2014/main" val="3388134432"/>
                    </a:ext>
                  </a:extLst>
                </a:gridCol>
                <a:gridCol w="1536346">
                  <a:extLst>
                    <a:ext uri="{9D8B030D-6E8A-4147-A177-3AD203B41FA5}">
                      <a16:colId xmlns:a16="http://schemas.microsoft.com/office/drawing/2014/main" val="3500103432"/>
                    </a:ext>
                  </a:extLst>
                </a:gridCol>
              </a:tblGrid>
              <a:tr h="456856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>
                    <a:solidFill>
                      <a:srgbClr val="F4AE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1</a:t>
                      </a:r>
                      <a:r>
                        <a:rPr lang="ko-KR" altLang="en-US" dirty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주차</a:t>
                      </a:r>
                    </a:p>
                  </a:txBody>
                  <a:tcPr>
                    <a:solidFill>
                      <a:srgbClr val="F4AE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2</a:t>
                      </a:r>
                      <a:r>
                        <a:rPr lang="ko-KR" altLang="en-US" dirty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주차</a:t>
                      </a:r>
                    </a:p>
                  </a:txBody>
                  <a:tcPr>
                    <a:solidFill>
                      <a:srgbClr val="F4AE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3</a:t>
                      </a:r>
                      <a:r>
                        <a:rPr lang="ko-KR" altLang="en-US" dirty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주차</a:t>
                      </a:r>
                    </a:p>
                  </a:txBody>
                  <a:tcPr>
                    <a:solidFill>
                      <a:srgbClr val="F4AE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4</a:t>
                      </a:r>
                      <a:r>
                        <a:rPr lang="ko-KR" altLang="en-US" dirty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주차</a:t>
                      </a:r>
                    </a:p>
                  </a:txBody>
                  <a:tcPr>
                    <a:solidFill>
                      <a:srgbClr val="F4AE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2161481"/>
                  </a:ext>
                </a:extLst>
              </a:tr>
              <a:tr h="4568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기획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113106"/>
                  </a:ext>
                </a:extLst>
              </a:tr>
              <a:tr h="4568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프론트엔드</a:t>
                      </a:r>
                      <a:endParaRPr lang="ko-KR" altLang="en-US" dirty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108777"/>
                  </a:ext>
                </a:extLst>
              </a:tr>
              <a:tr h="4568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백엔드</a:t>
                      </a:r>
                      <a:endParaRPr lang="ko-KR" altLang="en-US" dirty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990210"/>
                  </a:ext>
                </a:extLst>
              </a:tr>
              <a:tr h="4568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배포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02500"/>
                  </a:ext>
                </a:extLst>
              </a:tr>
              <a:tr h="4568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문서작성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627603"/>
                  </a:ext>
                </a:extLst>
              </a:tr>
            </a:tbl>
          </a:graphicData>
        </a:graphic>
      </p:graphicFrame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1616A08F-0F44-B2CB-8DA8-9A4467508EFD}"/>
              </a:ext>
            </a:extLst>
          </p:cNvPr>
          <p:cNvSpPr/>
          <p:nvPr/>
        </p:nvSpPr>
        <p:spPr>
          <a:xfrm>
            <a:off x="5455138" y="3596026"/>
            <a:ext cx="1101437" cy="209725"/>
          </a:xfrm>
          <a:prstGeom prst="rightArrow">
            <a:avLst/>
          </a:prstGeom>
          <a:solidFill>
            <a:srgbClr val="F4AE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898042B3-CDDE-88FA-30A5-D83FD2414AE1}"/>
              </a:ext>
            </a:extLst>
          </p:cNvPr>
          <p:cNvSpPr/>
          <p:nvPr/>
        </p:nvSpPr>
        <p:spPr>
          <a:xfrm>
            <a:off x="5455138" y="4502521"/>
            <a:ext cx="4155831" cy="209725"/>
          </a:xfrm>
          <a:prstGeom prst="rightArrow">
            <a:avLst/>
          </a:prstGeom>
          <a:solidFill>
            <a:srgbClr val="F4AE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B181C92D-8A87-146E-690A-6C8357658302}"/>
              </a:ext>
            </a:extLst>
          </p:cNvPr>
          <p:cNvSpPr/>
          <p:nvPr/>
        </p:nvSpPr>
        <p:spPr>
          <a:xfrm>
            <a:off x="5460971" y="4065806"/>
            <a:ext cx="4155831" cy="209725"/>
          </a:xfrm>
          <a:prstGeom prst="rightArrow">
            <a:avLst/>
          </a:prstGeom>
          <a:solidFill>
            <a:srgbClr val="F4AE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3DCE9C4E-CB9D-7554-10E5-676EA5DCEFDF}"/>
              </a:ext>
            </a:extLst>
          </p:cNvPr>
          <p:cNvSpPr/>
          <p:nvPr/>
        </p:nvSpPr>
        <p:spPr>
          <a:xfrm>
            <a:off x="8422370" y="4984479"/>
            <a:ext cx="2778909" cy="209725"/>
          </a:xfrm>
          <a:prstGeom prst="rightArrow">
            <a:avLst/>
          </a:prstGeom>
          <a:solidFill>
            <a:srgbClr val="F4AE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E44815DE-9493-5792-D667-25D8C81869EF}"/>
              </a:ext>
            </a:extLst>
          </p:cNvPr>
          <p:cNvSpPr/>
          <p:nvPr/>
        </p:nvSpPr>
        <p:spPr>
          <a:xfrm>
            <a:off x="5455138" y="5446714"/>
            <a:ext cx="5730186" cy="209725"/>
          </a:xfrm>
          <a:prstGeom prst="rightArrow">
            <a:avLst/>
          </a:prstGeom>
          <a:solidFill>
            <a:srgbClr val="F4AE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518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">
            <a:extLst>
              <a:ext uri="{FF2B5EF4-FFF2-40B4-BE49-F238E27FC236}">
                <a16:creationId xmlns:a16="http://schemas.microsoft.com/office/drawing/2014/main" id="{AAF1C25B-3011-DF78-BD88-91046F09A5A6}"/>
              </a:ext>
            </a:extLst>
          </p:cNvPr>
          <p:cNvSpPr/>
          <p:nvPr/>
        </p:nvSpPr>
        <p:spPr>
          <a:xfrm>
            <a:off x="-9854" y="0"/>
            <a:ext cx="270365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5246385-4B32-B1F6-19FE-38E844974361}"/>
              </a:ext>
            </a:extLst>
          </p:cNvPr>
          <p:cNvSpPr/>
          <p:nvPr/>
        </p:nvSpPr>
        <p:spPr>
          <a:xfrm>
            <a:off x="5211411" y="5589762"/>
            <a:ext cx="1974426" cy="12192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595483-A5BA-454B-B77E-DC58677C1A66}"/>
              </a:ext>
            </a:extLst>
          </p:cNvPr>
          <p:cNvSpPr/>
          <p:nvPr/>
        </p:nvSpPr>
        <p:spPr>
          <a:xfrm>
            <a:off x="4749843" y="5282391"/>
            <a:ext cx="29581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CI/CD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E7A1762-087F-002D-0852-1972747AD599}"/>
              </a:ext>
            </a:extLst>
          </p:cNvPr>
          <p:cNvSpPr/>
          <p:nvPr/>
        </p:nvSpPr>
        <p:spPr>
          <a:xfrm>
            <a:off x="2933724" y="3147646"/>
            <a:ext cx="2590288" cy="12058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18ECE4E-07B6-8D66-035F-898001084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181" y="3410073"/>
            <a:ext cx="671757" cy="58385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AD9692E-4D38-E57F-109C-89EB9D19B1AB}"/>
              </a:ext>
            </a:extLst>
          </p:cNvPr>
          <p:cNvSpPr/>
          <p:nvPr/>
        </p:nvSpPr>
        <p:spPr>
          <a:xfrm>
            <a:off x="6926130" y="2670311"/>
            <a:ext cx="3890092" cy="16839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FDF2973-3397-E11D-5E67-C42A935E8B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055" y="2821832"/>
            <a:ext cx="1202249" cy="53099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8A6B145-48F7-D716-F6B4-8D4F3CBFAF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260" y="3454705"/>
            <a:ext cx="642511" cy="47974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0B7744C-EA69-44F9-9CFB-2BB747C3DE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314" y="3548328"/>
            <a:ext cx="533398" cy="60157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64CE2A87-1F76-A9A2-C0FB-AB1DB8E3FD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143" y="2849336"/>
            <a:ext cx="463542" cy="56073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BCB611C-FC62-F925-A5DD-E162DEFDB1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992" y="2821830"/>
            <a:ext cx="438954" cy="53099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2ABAE00F-299B-5B94-D30C-9E8E20D5A6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143" y="3546364"/>
            <a:ext cx="499619" cy="603540"/>
          </a:xfrm>
          <a:prstGeom prst="rect">
            <a:avLst/>
          </a:prstGeom>
        </p:spPr>
      </p:pic>
      <p:sp>
        <p:nvSpPr>
          <p:cNvPr id="27" name="Rectangle 9">
            <a:extLst>
              <a:ext uri="{FF2B5EF4-FFF2-40B4-BE49-F238E27FC236}">
                <a16:creationId xmlns:a16="http://schemas.microsoft.com/office/drawing/2014/main" id="{159D6E49-50A7-7E34-CFC2-C7BF4C4A8E05}"/>
              </a:ext>
            </a:extLst>
          </p:cNvPr>
          <p:cNvSpPr/>
          <p:nvPr/>
        </p:nvSpPr>
        <p:spPr>
          <a:xfrm>
            <a:off x="7992248" y="2365692"/>
            <a:ext cx="29581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백엔드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  <a:cs typeface="Arial" pitchFamily="34" charset="0"/>
            </a:endParaRPr>
          </a:p>
        </p:txBody>
      </p:sp>
      <p:sp>
        <p:nvSpPr>
          <p:cNvPr id="28" name="Rectangle 9">
            <a:extLst>
              <a:ext uri="{FF2B5EF4-FFF2-40B4-BE49-F238E27FC236}">
                <a16:creationId xmlns:a16="http://schemas.microsoft.com/office/drawing/2014/main" id="{580E41C7-6F4C-0A7C-9A01-C8806364018B}"/>
              </a:ext>
            </a:extLst>
          </p:cNvPr>
          <p:cNvSpPr/>
          <p:nvPr/>
        </p:nvSpPr>
        <p:spPr>
          <a:xfrm>
            <a:off x="4961723" y="535704"/>
            <a:ext cx="27036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버전관리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  <a:cs typeface="Arial" pitchFamily="34" charset="0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63B9872F-C176-69FF-560C-3033024902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702" y="5902501"/>
            <a:ext cx="612596" cy="612596"/>
          </a:xfrm>
          <a:prstGeom prst="rect">
            <a:avLst/>
          </a:prstGeom>
        </p:spPr>
      </p:pic>
      <p:sp>
        <p:nvSpPr>
          <p:cNvPr id="33" name="Title 1">
            <a:extLst>
              <a:ext uri="{FF2B5EF4-FFF2-40B4-BE49-F238E27FC236}">
                <a16:creationId xmlns:a16="http://schemas.microsoft.com/office/drawing/2014/main" id="{4C139885-6F5E-2FF1-1336-C54272C1C87B}"/>
              </a:ext>
            </a:extLst>
          </p:cNvPr>
          <p:cNvSpPr txBox="1">
            <a:spLocks/>
          </p:cNvSpPr>
          <p:nvPr/>
        </p:nvSpPr>
        <p:spPr>
          <a:xfrm>
            <a:off x="-9854" y="549473"/>
            <a:ext cx="2703653" cy="881351"/>
          </a:xfrm>
          <a:prstGeom prst="rect">
            <a:avLst/>
          </a:prstGeom>
          <a:solidFill>
            <a:schemeClr val="bg1"/>
          </a:solidFill>
        </p:spPr>
        <p:txBody>
          <a:bodyPr tIns="9144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dirty="0">
                <a:solidFill>
                  <a:schemeClr val="accent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기술 스택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F1F882B-2D83-3E50-48AE-49D622C2C4C7}"/>
              </a:ext>
            </a:extLst>
          </p:cNvPr>
          <p:cNvSpPr/>
          <p:nvPr/>
        </p:nvSpPr>
        <p:spPr>
          <a:xfrm>
            <a:off x="4961723" y="827889"/>
            <a:ext cx="2703653" cy="12058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37" name="Rectangle 9">
            <a:extLst>
              <a:ext uri="{FF2B5EF4-FFF2-40B4-BE49-F238E27FC236}">
                <a16:creationId xmlns:a16="http://schemas.microsoft.com/office/drawing/2014/main" id="{D46866D6-EA29-9023-57DE-98EFC5F78770}"/>
              </a:ext>
            </a:extLst>
          </p:cNvPr>
          <p:cNvSpPr/>
          <p:nvPr/>
        </p:nvSpPr>
        <p:spPr>
          <a:xfrm>
            <a:off x="1826636" y="2847576"/>
            <a:ext cx="29581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프론트엔드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  <a:cs typeface="Arial" pitchFamily="34" charset="0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4D1CD0E1-E572-852A-1E76-CA9AEBFCF6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646" y="1066311"/>
            <a:ext cx="721208" cy="721208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A1CB1D5C-D37E-7989-46AC-71BE9DDEFE1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182" y="1103399"/>
            <a:ext cx="586144" cy="586144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0F06D4EF-113E-6501-0AAB-33AB40B076A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718" y="1103399"/>
            <a:ext cx="586144" cy="58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911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서비스 루틴</a:t>
            </a:r>
            <a:endParaRPr lang="en-US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grpSp>
        <p:nvGrpSpPr>
          <p:cNvPr id="3" name="그룹 4">
            <a:extLst>
              <a:ext uri="{FF2B5EF4-FFF2-40B4-BE49-F238E27FC236}">
                <a16:creationId xmlns:a16="http://schemas.microsoft.com/office/drawing/2014/main" id="{D4F0F944-7436-49BC-A9FF-DBA6AE1D6B46}"/>
              </a:ext>
            </a:extLst>
          </p:cNvPr>
          <p:cNvGrpSpPr/>
          <p:nvPr/>
        </p:nvGrpSpPr>
        <p:grpSpPr>
          <a:xfrm>
            <a:off x="1198839" y="1839234"/>
            <a:ext cx="9649093" cy="4157023"/>
            <a:chOff x="1341524" y="1864400"/>
            <a:chExt cx="9649093" cy="4157023"/>
          </a:xfrm>
        </p:grpSpPr>
        <p:sp>
          <p:nvSpPr>
            <p:cNvPr id="4" name="Oval 6">
              <a:extLst>
                <a:ext uri="{FF2B5EF4-FFF2-40B4-BE49-F238E27FC236}">
                  <a16:creationId xmlns:a16="http://schemas.microsoft.com/office/drawing/2014/main" id="{B715BE10-24F5-4659-A88E-81134A7A3118}"/>
                </a:ext>
              </a:extLst>
            </p:cNvPr>
            <p:cNvSpPr/>
            <p:nvPr/>
          </p:nvSpPr>
          <p:spPr>
            <a:xfrm>
              <a:off x="9610582" y="3112866"/>
              <a:ext cx="1024460" cy="1657038"/>
            </a:xfrm>
            <a:custGeom>
              <a:avLst/>
              <a:gdLst/>
              <a:ahLst/>
              <a:cxnLst/>
              <a:rect l="l" t="t" r="r" b="b"/>
              <a:pathLst>
                <a:path w="890376" h="1440160">
                  <a:moveTo>
                    <a:pt x="445188" y="0"/>
                  </a:moveTo>
                  <a:cubicBezTo>
                    <a:pt x="614149" y="0"/>
                    <a:pt x="769519" y="58193"/>
                    <a:pt x="890376" y="158114"/>
                  </a:cubicBezTo>
                  <a:cubicBezTo>
                    <a:pt x="722128" y="287532"/>
                    <a:pt x="615484" y="491352"/>
                    <a:pt x="615484" y="720080"/>
                  </a:cubicBezTo>
                  <a:cubicBezTo>
                    <a:pt x="615484" y="948808"/>
                    <a:pt x="722128" y="1152628"/>
                    <a:pt x="890376" y="1282046"/>
                  </a:cubicBezTo>
                  <a:cubicBezTo>
                    <a:pt x="769519" y="1381967"/>
                    <a:pt x="614149" y="1440160"/>
                    <a:pt x="445188" y="1440160"/>
                  </a:cubicBezTo>
                  <a:cubicBezTo>
                    <a:pt x="276227" y="1440160"/>
                    <a:pt x="120857" y="1381967"/>
                    <a:pt x="0" y="1282046"/>
                  </a:cubicBezTo>
                  <a:cubicBezTo>
                    <a:pt x="168248" y="1152628"/>
                    <a:pt x="274891" y="948808"/>
                    <a:pt x="274891" y="720080"/>
                  </a:cubicBezTo>
                  <a:cubicBezTo>
                    <a:pt x="274891" y="491352"/>
                    <a:pt x="168248" y="287532"/>
                    <a:pt x="0" y="158114"/>
                  </a:cubicBezTo>
                  <a:cubicBezTo>
                    <a:pt x="120857" y="58193"/>
                    <a:pt x="276227" y="0"/>
                    <a:pt x="4451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  <p:sp>
          <p:nvSpPr>
            <p:cNvPr id="5" name="Oval 6">
              <a:extLst>
                <a:ext uri="{FF2B5EF4-FFF2-40B4-BE49-F238E27FC236}">
                  <a16:creationId xmlns:a16="http://schemas.microsoft.com/office/drawing/2014/main" id="{A12CAF87-AA5F-4B2D-A092-BDA5F81A4D2E}"/>
                </a:ext>
              </a:extLst>
            </p:cNvPr>
            <p:cNvSpPr/>
            <p:nvPr/>
          </p:nvSpPr>
          <p:spPr>
            <a:xfrm rot="16200000">
              <a:off x="8267958" y="1905826"/>
              <a:ext cx="1024460" cy="1657038"/>
            </a:xfrm>
            <a:custGeom>
              <a:avLst/>
              <a:gdLst/>
              <a:ahLst/>
              <a:cxnLst/>
              <a:rect l="l" t="t" r="r" b="b"/>
              <a:pathLst>
                <a:path w="890376" h="1440160">
                  <a:moveTo>
                    <a:pt x="445188" y="0"/>
                  </a:moveTo>
                  <a:cubicBezTo>
                    <a:pt x="614149" y="0"/>
                    <a:pt x="769519" y="58193"/>
                    <a:pt x="890376" y="158114"/>
                  </a:cubicBezTo>
                  <a:cubicBezTo>
                    <a:pt x="722128" y="287532"/>
                    <a:pt x="615484" y="491352"/>
                    <a:pt x="615484" y="720080"/>
                  </a:cubicBezTo>
                  <a:cubicBezTo>
                    <a:pt x="615484" y="948808"/>
                    <a:pt x="722128" y="1152628"/>
                    <a:pt x="890376" y="1282046"/>
                  </a:cubicBezTo>
                  <a:cubicBezTo>
                    <a:pt x="769519" y="1381967"/>
                    <a:pt x="614149" y="1440160"/>
                    <a:pt x="445188" y="1440160"/>
                  </a:cubicBezTo>
                  <a:cubicBezTo>
                    <a:pt x="276227" y="1440160"/>
                    <a:pt x="120857" y="1381967"/>
                    <a:pt x="0" y="1282046"/>
                  </a:cubicBezTo>
                  <a:cubicBezTo>
                    <a:pt x="168248" y="1152628"/>
                    <a:pt x="274891" y="948808"/>
                    <a:pt x="274891" y="720080"/>
                  </a:cubicBezTo>
                  <a:cubicBezTo>
                    <a:pt x="274891" y="491352"/>
                    <a:pt x="168248" y="287532"/>
                    <a:pt x="0" y="158114"/>
                  </a:cubicBezTo>
                  <a:cubicBezTo>
                    <a:pt x="120857" y="58193"/>
                    <a:pt x="276227" y="0"/>
                    <a:pt x="4451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4C088147-B7AE-4A7B-A009-1AD17DBE72F9}"/>
                </a:ext>
              </a:extLst>
            </p:cNvPr>
            <p:cNvSpPr/>
            <p:nvPr/>
          </p:nvSpPr>
          <p:spPr>
            <a:xfrm rot="16200000">
              <a:off x="5640470" y="1905826"/>
              <a:ext cx="1024460" cy="1657038"/>
            </a:xfrm>
            <a:custGeom>
              <a:avLst/>
              <a:gdLst/>
              <a:ahLst/>
              <a:cxnLst/>
              <a:rect l="l" t="t" r="r" b="b"/>
              <a:pathLst>
                <a:path w="890376" h="1440160">
                  <a:moveTo>
                    <a:pt x="445188" y="0"/>
                  </a:moveTo>
                  <a:cubicBezTo>
                    <a:pt x="614149" y="0"/>
                    <a:pt x="769519" y="58193"/>
                    <a:pt x="890376" y="158114"/>
                  </a:cubicBezTo>
                  <a:cubicBezTo>
                    <a:pt x="722128" y="287532"/>
                    <a:pt x="615484" y="491352"/>
                    <a:pt x="615484" y="720080"/>
                  </a:cubicBezTo>
                  <a:cubicBezTo>
                    <a:pt x="615484" y="948808"/>
                    <a:pt x="722128" y="1152628"/>
                    <a:pt x="890376" y="1282046"/>
                  </a:cubicBezTo>
                  <a:cubicBezTo>
                    <a:pt x="769519" y="1381967"/>
                    <a:pt x="614149" y="1440160"/>
                    <a:pt x="445188" y="1440160"/>
                  </a:cubicBezTo>
                  <a:cubicBezTo>
                    <a:pt x="276227" y="1440160"/>
                    <a:pt x="120857" y="1381967"/>
                    <a:pt x="0" y="1282046"/>
                  </a:cubicBezTo>
                  <a:cubicBezTo>
                    <a:pt x="168248" y="1152628"/>
                    <a:pt x="274891" y="948808"/>
                    <a:pt x="274891" y="720080"/>
                  </a:cubicBezTo>
                  <a:cubicBezTo>
                    <a:pt x="274891" y="491352"/>
                    <a:pt x="168248" y="287532"/>
                    <a:pt x="0" y="158114"/>
                  </a:cubicBezTo>
                  <a:cubicBezTo>
                    <a:pt x="120857" y="58193"/>
                    <a:pt x="276227" y="0"/>
                    <a:pt x="4451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B7DB391-5A87-4FCD-9C0F-82DE718DA547}"/>
                </a:ext>
              </a:extLst>
            </p:cNvPr>
            <p:cNvSpPr/>
            <p:nvPr/>
          </p:nvSpPr>
          <p:spPr>
            <a:xfrm rot="16200000">
              <a:off x="3012983" y="1905826"/>
              <a:ext cx="1024460" cy="1657038"/>
            </a:xfrm>
            <a:custGeom>
              <a:avLst/>
              <a:gdLst/>
              <a:ahLst/>
              <a:cxnLst/>
              <a:rect l="l" t="t" r="r" b="b"/>
              <a:pathLst>
                <a:path w="890376" h="1440160">
                  <a:moveTo>
                    <a:pt x="445188" y="0"/>
                  </a:moveTo>
                  <a:cubicBezTo>
                    <a:pt x="614149" y="0"/>
                    <a:pt x="769519" y="58193"/>
                    <a:pt x="890376" y="158114"/>
                  </a:cubicBezTo>
                  <a:cubicBezTo>
                    <a:pt x="722128" y="287532"/>
                    <a:pt x="615484" y="491352"/>
                    <a:pt x="615484" y="720080"/>
                  </a:cubicBezTo>
                  <a:cubicBezTo>
                    <a:pt x="615484" y="948808"/>
                    <a:pt x="722128" y="1152628"/>
                    <a:pt x="890376" y="1282046"/>
                  </a:cubicBezTo>
                  <a:cubicBezTo>
                    <a:pt x="769519" y="1381967"/>
                    <a:pt x="614149" y="1440160"/>
                    <a:pt x="445188" y="1440160"/>
                  </a:cubicBezTo>
                  <a:cubicBezTo>
                    <a:pt x="276227" y="1440160"/>
                    <a:pt x="120857" y="1381967"/>
                    <a:pt x="0" y="1282046"/>
                  </a:cubicBezTo>
                  <a:cubicBezTo>
                    <a:pt x="168248" y="1152628"/>
                    <a:pt x="274891" y="948808"/>
                    <a:pt x="274891" y="720080"/>
                  </a:cubicBezTo>
                  <a:cubicBezTo>
                    <a:pt x="274891" y="491352"/>
                    <a:pt x="168248" y="287532"/>
                    <a:pt x="0" y="158114"/>
                  </a:cubicBezTo>
                  <a:cubicBezTo>
                    <a:pt x="120857" y="58193"/>
                    <a:pt x="276227" y="0"/>
                    <a:pt x="4451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BA2F835D-7271-4CA7-8421-0670299315CD}"/>
                </a:ext>
              </a:extLst>
            </p:cNvPr>
            <p:cNvSpPr/>
            <p:nvPr/>
          </p:nvSpPr>
          <p:spPr>
            <a:xfrm>
              <a:off x="1699239" y="3114393"/>
              <a:ext cx="1024460" cy="1657038"/>
            </a:xfrm>
            <a:custGeom>
              <a:avLst/>
              <a:gdLst/>
              <a:ahLst/>
              <a:cxnLst/>
              <a:rect l="l" t="t" r="r" b="b"/>
              <a:pathLst>
                <a:path w="890376" h="1440160">
                  <a:moveTo>
                    <a:pt x="445188" y="0"/>
                  </a:moveTo>
                  <a:cubicBezTo>
                    <a:pt x="614149" y="0"/>
                    <a:pt x="769519" y="58193"/>
                    <a:pt x="890376" y="158114"/>
                  </a:cubicBezTo>
                  <a:cubicBezTo>
                    <a:pt x="722128" y="287532"/>
                    <a:pt x="615484" y="491352"/>
                    <a:pt x="615484" y="720080"/>
                  </a:cubicBezTo>
                  <a:cubicBezTo>
                    <a:pt x="615484" y="948808"/>
                    <a:pt x="722128" y="1152628"/>
                    <a:pt x="890376" y="1282046"/>
                  </a:cubicBezTo>
                  <a:cubicBezTo>
                    <a:pt x="769519" y="1381967"/>
                    <a:pt x="614149" y="1440160"/>
                    <a:pt x="445188" y="1440160"/>
                  </a:cubicBezTo>
                  <a:cubicBezTo>
                    <a:pt x="276227" y="1440160"/>
                    <a:pt x="120857" y="1381967"/>
                    <a:pt x="0" y="1282046"/>
                  </a:cubicBezTo>
                  <a:cubicBezTo>
                    <a:pt x="168248" y="1152628"/>
                    <a:pt x="274891" y="948808"/>
                    <a:pt x="274891" y="720080"/>
                  </a:cubicBezTo>
                  <a:cubicBezTo>
                    <a:pt x="274891" y="491352"/>
                    <a:pt x="168248" y="287532"/>
                    <a:pt x="0" y="158114"/>
                  </a:cubicBezTo>
                  <a:cubicBezTo>
                    <a:pt x="120857" y="58193"/>
                    <a:pt x="276227" y="0"/>
                    <a:pt x="4451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45C750A-EEE2-4184-BD47-F81DD0D729D4}"/>
                </a:ext>
              </a:extLst>
            </p:cNvPr>
            <p:cNvGrpSpPr/>
            <p:nvPr/>
          </p:nvGrpSpPr>
          <p:grpSpPr>
            <a:xfrm>
              <a:off x="1341524" y="1864400"/>
              <a:ext cx="1739890" cy="1739890"/>
              <a:chOff x="1763688" y="2492896"/>
              <a:chExt cx="1512168" cy="1512168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19FFA819-E300-455B-8896-4500158326F3}"/>
                  </a:ext>
                </a:extLst>
              </p:cNvPr>
              <p:cNvSpPr/>
              <p:nvPr/>
            </p:nvSpPr>
            <p:spPr>
              <a:xfrm>
                <a:off x="1763688" y="2492896"/>
                <a:ext cx="1512168" cy="15121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sx="102000" sy="102000" algn="ctr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>
                  <a:latin typeface="AppleSDGothicNeoSB00" panose="02000503000000000000" pitchFamily="2" charset="-127"/>
                  <a:ea typeface="AppleSDGothicNeoSB00" panose="02000503000000000000" pitchFamily="2" charset="-127"/>
                </a:endParaRPr>
              </a:p>
            </p:txBody>
          </p:sp>
          <p:sp>
            <p:nvSpPr>
              <p:cNvPr id="26" name="Oval 3">
                <a:extLst>
                  <a:ext uri="{FF2B5EF4-FFF2-40B4-BE49-F238E27FC236}">
                    <a16:creationId xmlns:a16="http://schemas.microsoft.com/office/drawing/2014/main" id="{9DFECC8D-8B1A-4E05-A94E-39C078163F4A}"/>
                  </a:ext>
                </a:extLst>
              </p:cNvPr>
              <p:cNvSpPr/>
              <p:nvPr/>
            </p:nvSpPr>
            <p:spPr>
              <a:xfrm>
                <a:off x="1835696" y="2564904"/>
                <a:ext cx="1368152" cy="1368152"/>
              </a:xfrm>
              <a:custGeom>
                <a:avLst/>
                <a:gdLst/>
                <a:ahLst/>
                <a:cxnLst/>
                <a:rect l="l" t="t" r="r" b="b"/>
                <a:pathLst>
                  <a:path w="1368152" h="1368152">
                    <a:moveTo>
                      <a:pt x="684076" y="0"/>
                    </a:moveTo>
                    <a:cubicBezTo>
                      <a:pt x="1061881" y="0"/>
                      <a:pt x="1368152" y="306271"/>
                      <a:pt x="1368152" y="684076"/>
                    </a:cubicBezTo>
                    <a:lnTo>
                      <a:pt x="1359710" y="767824"/>
                    </a:lnTo>
                    <a:cubicBezTo>
                      <a:pt x="1086175" y="819898"/>
                      <a:pt x="877562" y="1054565"/>
                      <a:pt x="866904" y="1340297"/>
                    </a:cubicBezTo>
                    <a:cubicBezTo>
                      <a:pt x="809279" y="1359469"/>
                      <a:pt x="747692" y="1368152"/>
                      <a:pt x="684076" y="1368152"/>
                    </a:cubicBezTo>
                    <a:cubicBezTo>
                      <a:pt x="306271" y="1368152"/>
                      <a:pt x="0" y="1061881"/>
                      <a:pt x="0" y="684076"/>
                    </a:cubicBezTo>
                    <a:cubicBezTo>
                      <a:pt x="0" y="306271"/>
                      <a:pt x="306271" y="0"/>
                      <a:pt x="68407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25400" sx="102000" sy="102000" algn="ctr" rotWithShape="0">
                  <a:prstClr val="black">
                    <a:alpha val="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>
                  <a:latin typeface="AppleSDGothicNeoSB00" panose="02000503000000000000" pitchFamily="2" charset="-127"/>
                  <a:ea typeface="AppleSDGothicNeoSB00" panose="02000503000000000000" pitchFamily="2" charset="-127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4186C0E-1D85-4DD2-96F2-45D0DCE728C6}"/>
                </a:ext>
              </a:extLst>
            </p:cNvPr>
            <p:cNvGrpSpPr/>
            <p:nvPr/>
          </p:nvGrpSpPr>
          <p:grpSpPr>
            <a:xfrm>
              <a:off x="1341524" y="4281533"/>
              <a:ext cx="1739890" cy="1739890"/>
              <a:chOff x="1763688" y="2492896"/>
              <a:chExt cx="1512168" cy="1512168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9FDA29D9-9DA2-4800-8620-7794D7A70313}"/>
                  </a:ext>
                </a:extLst>
              </p:cNvPr>
              <p:cNvSpPr/>
              <p:nvPr/>
            </p:nvSpPr>
            <p:spPr>
              <a:xfrm>
                <a:off x="1763688" y="2492896"/>
                <a:ext cx="1512168" cy="15121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sx="102000" sy="102000" algn="ctr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>
                  <a:latin typeface="AppleSDGothicNeoSB00" panose="02000503000000000000" pitchFamily="2" charset="-127"/>
                  <a:ea typeface="AppleSDGothicNeoSB00" panose="02000503000000000000" pitchFamily="2" charset="-127"/>
                </a:endParaRPr>
              </a:p>
            </p:txBody>
          </p:sp>
          <p:sp>
            <p:nvSpPr>
              <p:cNvPr id="24" name="Oval 3">
                <a:extLst>
                  <a:ext uri="{FF2B5EF4-FFF2-40B4-BE49-F238E27FC236}">
                    <a16:creationId xmlns:a16="http://schemas.microsoft.com/office/drawing/2014/main" id="{5E99A8EE-8804-405D-9BEB-DAA541C5F2D1}"/>
                  </a:ext>
                </a:extLst>
              </p:cNvPr>
              <p:cNvSpPr/>
              <p:nvPr/>
            </p:nvSpPr>
            <p:spPr>
              <a:xfrm>
                <a:off x="1835696" y="2564904"/>
                <a:ext cx="1368152" cy="1368152"/>
              </a:xfrm>
              <a:custGeom>
                <a:avLst/>
                <a:gdLst/>
                <a:ahLst/>
                <a:cxnLst/>
                <a:rect l="l" t="t" r="r" b="b"/>
                <a:pathLst>
                  <a:path w="1368152" h="1368152">
                    <a:moveTo>
                      <a:pt x="684076" y="0"/>
                    </a:moveTo>
                    <a:cubicBezTo>
                      <a:pt x="1061881" y="0"/>
                      <a:pt x="1368152" y="306271"/>
                      <a:pt x="1368152" y="684076"/>
                    </a:cubicBezTo>
                    <a:lnTo>
                      <a:pt x="1359710" y="767824"/>
                    </a:lnTo>
                    <a:cubicBezTo>
                      <a:pt x="1086175" y="819898"/>
                      <a:pt x="877562" y="1054565"/>
                      <a:pt x="866904" y="1340297"/>
                    </a:cubicBezTo>
                    <a:cubicBezTo>
                      <a:pt x="809279" y="1359469"/>
                      <a:pt x="747692" y="1368152"/>
                      <a:pt x="684076" y="1368152"/>
                    </a:cubicBezTo>
                    <a:cubicBezTo>
                      <a:pt x="306271" y="1368152"/>
                      <a:pt x="0" y="1061881"/>
                      <a:pt x="0" y="684076"/>
                    </a:cubicBezTo>
                    <a:cubicBezTo>
                      <a:pt x="0" y="306271"/>
                      <a:pt x="306271" y="0"/>
                      <a:pt x="6840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25400" sx="102000" sy="102000" algn="ctr" rotWithShape="0">
                  <a:prstClr val="black">
                    <a:alpha val="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>
                  <a:latin typeface="AppleSDGothicNeoSB00" panose="02000503000000000000" pitchFamily="2" charset="-127"/>
                  <a:ea typeface="AppleSDGothicNeoSB00" panose="02000503000000000000" pitchFamily="2" charset="-127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3124B66-6018-4FB3-9EE0-D6F92ACB7E1F}"/>
                </a:ext>
              </a:extLst>
            </p:cNvPr>
            <p:cNvGrpSpPr/>
            <p:nvPr/>
          </p:nvGrpSpPr>
          <p:grpSpPr>
            <a:xfrm>
              <a:off x="3969012" y="1864400"/>
              <a:ext cx="1739890" cy="1739890"/>
              <a:chOff x="1763688" y="2492896"/>
              <a:chExt cx="1512168" cy="1512168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98A91D8F-4D2B-44C0-9D8B-04EBB6A44CBE}"/>
                  </a:ext>
                </a:extLst>
              </p:cNvPr>
              <p:cNvSpPr/>
              <p:nvPr/>
            </p:nvSpPr>
            <p:spPr>
              <a:xfrm>
                <a:off x="1763688" y="2492896"/>
                <a:ext cx="1512168" cy="15121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sx="102000" sy="102000" algn="ctr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>
                  <a:latin typeface="AppleSDGothicNeoSB00" panose="02000503000000000000" pitchFamily="2" charset="-127"/>
                  <a:ea typeface="AppleSDGothicNeoSB00" panose="02000503000000000000" pitchFamily="2" charset="-127"/>
                </a:endParaRPr>
              </a:p>
            </p:txBody>
          </p:sp>
          <p:sp>
            <p:nvSpPr>
              <p:cNvPr id="22" name="Oval 3">
                <a:extLst>
                  <a:ext uri="{FF2B5EF4-FFF2-40B4-BE49-F238E27FC236}">
                    <a16:creationId xmlns:a16="http://schemas.microsoft.com/office/drawing/2014/main" id="{F6356BF2-9D9E-40A3-B3AB-02BAFCBEE517}"/>
                  </a:ext>
                </a:extLst>
              </p:cNvPr>
              <p:cNvSpPr/>
              <p:nvPr/>
            </p:nvSpPr>
            <p:spPr>
              <a:xfrm>
                <a:off x="1835696" y="2564904"/>
                <a:ext cx="1368152" cy="1368152"/>
              </a:xfrm>
              <a:custGeom>
                <a:avLst/>
                <a:gdLst/>
                <a:ahLst/>
                <a:cxnLst/>
                <a:rect l="l" t="t" r="r" b="b"/>
                <a:pathLst>
                  <a:path w="1368152" h="1368152">
                    <a:moveTo>
                      <a:pt x="684076" y="0"/>
                    </a:moveTo>
                    <a:cubicBezTo>
                      <a:pt x="1061881" y="0"/>
                      <a:pt x="1368152" y="306271"/>
                      <a:pt x="1368152" y="684076"/>
                    </a:cubicBezTo>
                    <a:lnTo>
                      <a:pt x="1359710" y="767824"/>
                    </a:lnTo>
                    <a:cubicBezTo>
                      <a:pt x="1086175" y="819898"/>
                      <a:pt x="877562" y="1054565"/>
                      <a:pt x="866904" y="1340297"/>
                    </a:cubicBezTo>
                    <a:cubicBezTo>
                      <a:pt x="809279" y="1359469"/>
                      <a:pt x="747692" y="1368152"/>
                      <a:pt x="684076" y="1368152"/>
                    </a:cubicBezTo>
                    <a:cubicBezTo>
                      <a:pt x="306271" y="1368152"/>
                      <a:pt x="0" y="1061881"/>
                      <a:pt x="0" y="684076"/>
                    </a:cubicBezTo>
                    <a:cubicBezTo>
                      <a:pt x="0" y="306271"/>
                      <a:pt x="306271" y="0"/>
                      <a:pt x="68407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25400" sx="102000" sy="102000" algn="ctr" rotWithShape="0">
                  <a:prstClr val="black">
                    <a:alpha val="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>
                  <a:latin typeface="AppleSDGothicNeoSB00" panose="02000503000000000000" pitchFamily="2" charset="-127"/>
                  <a:ea typeface="AppleSDGothicNeoSB00" panose="02000503000000000000" pitchFamily="2" charset="-127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F6E4F20-BCBF-48D3-BC15-467B83CEF094}"/>
                </a:ext>
              </a:extLst>
            </p:cNvPr>
            <p:cNvGrpSpPr/>
            <p:nvPr/>
          </p:nvGrpSpPr>
          <p:grpSpPr>
            <a:xfrm>
              <a:off x="6596499" y="1864400"/>
              <a:ext cx="1739890" cy="1739890"/>
              <a:chOff x="1763688" y="2492896"/>
              <a:chExt cx="1512168" cy="1512168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92E4061-ECCC-4B1E-AABB-3B7BD6DA223E}"/>
                  </a:ext>
                </a:extLst>
              </p:cNvPr>
              <p:cNvSpPr/>
              <p:nvPr/>
            </p:nvSpPr>
            <p:spPr>
              <a:xfrm>
                <a:off x="1763688" y="2492896"/>
                <a:ext cx="1512168" cy="15121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sx="102000" sy="102000" algn="ctr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>
                  <a:latin typeface="AppleSDGothicNeoSB00" panose="02000503000000000000" pitchFamily="2" charset="-127"/>
                  <a:ea typeface="AppleSDGothicNeoSB00" panose="02000503000000000000" pitchFamily="2" charset="-127"/>
                </a:endParaRPr>
              </a:p>
            </p:txBody>
          </p:sp>
          <p:sp>
            <p:nvSpPr>
              <p:cNvPr id="20" name="Oval 3">
                <a:extLst>
                  <a:ext uri="{FF2B5EF4-FFF2-40B4-BE49-F238E27FC236}">
                    <a16:creationId xmlns:a16="http://schemas.microsoft.com/office/drawing/2014/main" id="{C3A1F984-64D4-483C-9215-082C85D07324}"/>
                  </a:ext>
                </a:extLst>
              </p:cNvPr>
              <p:cNvSpPr/>
              <p:nvPr/>
            </p:nvSpPr>
            <p:spPr>
              <a:xfrm>
                <a:off x="1835696" y="2564904"/>
                <a:ext cx="1368152" cy="1368152"/>
              </a:xfrm>
              <a:custGeom>
                <a:avLst/>
                <a:gdLst/>
                <a:ahLst/>
                <a:cxnLst/>
                <a:rect l="l" t="t" r="r" b="b"/>
                <a:pathLst>
                  <a:path w="1368152" h="1368152">
                    <a:moveTo>
                      <a:pt x="684076" y="0"/>
                    </a:moveTo>
                    <a:cubicBezTo>
                      <a:pt x="1061881" y="0"/>
                      <a:pt x="1368152" y="306271"/>
                      <a:pt x="1368152" y="684076"/>
                    </a:cubicBezTo>
                    <a:lnTo>
                      <a:pt x="1359710" y="767824"/>
                    </a:lnTo>
                    <a:cubicBezTo>
                      <a:pt x="1086175" y="819898"/>
                      <a:pt x="877562" y="1054565"/>
                      <a:pt x="866904" y="1340297"/>
                    </a:cubicBezTo>
                    <a:cubicBezTo>
                      <a:pt x="809279" y="1359469"/>
                      <a:pt x="747692" y="1368152"/>
                      <a:pt x="684076" y="1368152"/>
                    </a:cubicBezTo>
                    <a:cubicBezTo>
                      <a:pt x="306271" y="1368152"/>
                      <a:pt x="0" y="1061881"/>
                      <a:pt x="0" y="684076"/>
                    </a:cubicBezTo>
                    <a:cubicBezTo>
                      <a:pt x="0" y="306271"/>
                      <a:pt x="306271" y="0"/>
                      <a:pt x="6840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5400" sx="102000" sy="102000" algn="ctr" rotWithShape="0">
                  <a:prstClr val="black">
                    <a:alpha val="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>
                  <a:latin typeface="AppleSDGothicNeoSB00" panose="02000503000000000000" pitchFamily="2" charset="-127"/>
                  <a:ea typeface="AppleSDGothicNeoSB00" panose="02000503000000000000" pitchFamily="2" charset="-127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991779B-8D9A-4E32-AE1C-FD91DFDF9B12}"/>
                </a:ext>
              </a:extLst>
            </p:cNvPr>
            <p:cNvGrpSpPr/>
            <p:nvPr/>
          </p:nvGrpSpPr>
          <p:grpSpPr>
            <a:xfrm>
              <a:off x="9223985" y="1864400"/>
              <a:ext cx="1739890" cy="1739890"/>
              <a:chOff x="1763688" y="2492896"/>
              <a:chExt cx="1512168" cy="1512168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B7C3DB7-CBCD-42F3-A9AA-CFD3F95E1C27}"/>
                  </a:ext>
                </a:extLst>
              </p:cNvPr>
              <p:cNvSpPr/>
              <p:nvPr/>
            </p:nvSpPr>
            <p:spPr>
              <a:xfrm>
                <a:off x="1763688" y="2492896"/>
                <a:ext cx="1512168" cy="15121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sx="102000" sy="102000" algn="ctr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>
                  <a:latin typeface="AppleSDGothicNeoSB00" panose="02000503000000000000" pitchFamily="2" charset="-127"/>
                  <a:ea typeface="AppleSDGothicNeoSB00" panose="02000503000000000000" pitchFamily="2" charset="-127"/>
                </a:endParaRPr>
              </a:p>
            </p:txBody>
          </p:sp>
          <p:sp>
            <p:nvSpPr>
              <p:cNvPr id="18" name="Oval 3">
                <a:extLst>
                  <a:ext uri="{FF2B5EF4-FFF2-40B4-BE49-F238E27FC236}">
                    <a16:creationId xmlns:a16="http://schemas.microsoft.com/office/drawing/2014/main" id="{630D1DED-58E1-49FF-861B-B1A1F0E4E179}"/>
                  </a:ext>
                </a:extLst>
              </p:cNvPr>
              <p:cNvSpPr/>
              <p:nvPr/>
            </p:nvSpPr>
            <p:spPr>
              <a:xfrm>
                <a:off x="1835696" y="2564904"/>
                <a:ext cx="1368152" cy="1368152"/>
              </a:xfrm>
              <a:custGeom>
                <a:avLst/>
                <a:gdLst/>
                <a:ahLst/>
                <a:cxnLst/>
                <a:rect l="l" t="t" r="r" b="b"/>
                <a:pathLst>
                  <a:path w="1368152" h="1368152">
                    <a:moveTo>
                      <a:pt x="684076" y="0"/>
                    </a:moveTo>
                    <a:cubicBezTo>
                      <a:pt x="1061881" y="0"/>
                      <a:pt x="1368152" y="306271"/>
                      <a:pt x="1368152" y="684076"/>
                    </a:cubicBezTo>
                    <a:lnTo>
                      <a:pt x="1359710" y="767824"/>
                    </a:lnTo>
                    <a:cubicBezTo>
                      <a:pt x="1086175" y="819898"/>
                      <a:pt x="877562" y="1054565"/>
                      <a:pt x="866904" y="1340297"/>
                    </a:cubicBezTo>
                    <a:cubicBezTo>
                      <a:pt x="809279" y="1359469"/>
                      <a:pt x="747692" y="1368152"/>
                      <a:pt x="684076" y="1368152"/>
                    </a:cubicBezTo>
                    <a:cubicBezTo>
                      <a:pt x="306271" y="1368152"/>
                      <a:pt x="0" y="1061881"/>
                      <a:pt x="0" y="684076"/>
                    </a:cubicBezTo>
                    <a:cubicBezTo>
                      <a:pt x="0" y="306271"/>
                      <a:pt x="306271" y="0"/>
                      <a:pt x="6840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25400" sx="102000" sy="102000" algn="ctr" rotWithShape="0">
                  <a:prstClr val="black">
                    <a:alpha val="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>
                  <a:latin typeface="AppleSDGothicNeoSB00" panose="02000503000000000000" pitchFamily="2" charset="-127"/>
                  <a:ea typeface="AppleSDGothicNeoSB00" panose="02000503000000000000" pitchFamily="2" charset="-127"/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3F7C618-13CB-4F6E-9256-269EB62BD76C}"/>
                </a:ext>
              </a:extLst>
            </p:cNvPr>
            <p:cNvGrpSpPr/>
            <p:nvPr/>
          </p:nvGrpSpPr>
          <p:grpSpPr>
            <a:xfrm>
              <a:off x="9250727" y="4278479"/>
              <a:ext cx="1739890" cy="1739890"/>
              <a:chOff x="1858938" y="2492896"/>
              <a:chExt cx="1512168" cy="1512168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69739D9-2ACA-4FC9-AD78-A450F3C6C0F7}"/>
                  </a:ext>
                </a:extLst>
              </p:cNvPr>
              <p:cNvSpPr/>
              <p:nvPr/>
            </p:nvSpPr>
            <p:spPr>
              <a:xfrm>
                <a:off x="1858938" y="2492896"/>
                <a:ext cx="1512168" cy="15121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sx="102000" sy="102000" algn="ctr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>
                  <a:latin typeface="AppleSDGothicNeoSB00" panose="02000503000000000000" pitchFamily="2" charset="-127"/>
                  <a:ea typeface="AppleSDGothicNeoSB00" panose="02000503000000000000" pitchFamily="2" charset="-127"/>
                </a:endParaRPr>
              </a:p>
            </p:txBody>
          </p:sp>
          <p:sp>
            <p:nvSpPr>
              <p:cNvPr id="16" name="Oval 3">
                <a:extLst>
                  <a:ext uri="{FF2B5EF4-FFF2-40B4-BE49-F238E27FC236}">
                    <a16:creationId xmlns:a16="http://schemas.microsoft.com/office/drawing/2014/main" id="{5EEAF3A3-1576-4DEB-BF7E-A4BADB51DFF2}"/>
                  </a:ext>
                </a:extLst>
              </p:cNvPr>
              <p:cNvSpPr/>
              <p:nvPr/>
            </p:nvSpPr>
            <p:spPr>
              <a:xfrm>
                <a:off x="1930946" y="2564904"/>
                <a:ext cx="1368152" cy="1368152"/>
              </a:xfrm>
              <a:custGeom>
                <a:avLst/>
                <a:gdLst/>
                <a:ahLst/>
                <a:cxnLst/>
                <a:rect l="l" t="t" r="r" b="b"/>
                <a:pathLst>
                  <a:path w="1368152" h="1368152">
                    <a:moveTo>
                      <a:pt x="684076" y="0"/>
                    </a:moveTo>
                    <a:cubicBezTo>
                      <a:pt x="1061881" y="0"/>
                      <a:pt x="1368152" y="306271"/>
                      <a:pt x="1368152" y="684076"/>
                    </a:cubicBezTo>
                    <a:lnTo>
                      <a:pt x="1359710" y="767824"/>
                    </a:lnTo>
                    <a:cubicBezTo>
                      <a:pt x="1086175" y="819898"/>
                      <a:pt x="877562" y="1054565"/>
                      <a:pt x="866904" y="1340297"/>
                    </a:cubicBezTo>
                    <a:cubicBezTo>
                      <a:pt x="809279" y="1359469"/>
                      <a:pt x="747692" y="1368152"/>
                      <a:pt x="684076" y="1368152"/>
                    </a:cubicBezTo>
                    <a:cubicBezTo>
                      <a:pt x="306271" y="1368152"/>
                      <a:pt x="0" y="1061881"/>
                      <a:pt x="0" y="684076"/>
                    </a:cubicBezTo>
                    <a:cubicBezTo>
                      <a:pt x="0" y="306271"/>
                      <a:pt x="306271" y="0"/>
                      <a:pt x="68407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25400" sx="102000" sy="102000" algn="ctr" rotWithShape="0">
                  <a:prstClr val="black">
                    <a:alpha val="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>
                  <a:latin typeface="AppleSDGothicNeoSB00" panose="02000503000000000000" pitchFamily="2" charset="-127"/>
                  <a:ea typeface="AppleSDGothicNeoSB00" panose="02000503000000000000" pitchFamily="2" charset="-127"/>
                </a:endParaRPr>
              </a:p>
            </p:txBody>
          </p:sp>
        </p:grpSp>
      </p:grpSp>
      <p:sp>
        <p:nvSpPr>
          <p:cNvPr id="27" name="Arc 26">
            <a:extLst>
              <a:ext uri="{FF2B5EF4-FFF2-40B4-BE49-F238E27FC236}">
                <a16:creationId xmlns:a16="http://schemas.microsoft.com/office/drawing/2014/main" id="{77EB7AA2-E377-4D5B-A795-0D5309143BE2}"/>
              </a:ext>
            </a:extLst>
          </p:cNvPr>
          <p:cNvSpPr/>
          <p:nvPr/>
        </p:nvSpPr>
        <p:spPr>
          <a:xfrm>
            <a:off x="1063233" y="1729929"/>
            <a:ext cx="1728192" cy="1728192"/>
          </a:xfrm>
          <a:prstGeom prst="arc">
            <a:avLst>
              <a:gd name="adj1" fmla="val 10898698"/>
              <a:gd name="adj2" fmla="val 16218329"/>
            </a:avLst>
          </a:prstGeom>
          <a:ln w="317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B2AC57C7-44D7-418E-B5F0-D3D23FA204B3}"/>
              </a:ext>
            </a:extLst>
          </p:cNvPr>
          <p:cNvSpPr/>
          <p:nvPr/>
        </p:nvSpPr>
        <p:spPr>
          <a:xfrm>
            <a:off x="9238170" y="1729929"/>
            <a:ext cx="1728192" cy="1728192"/>
          </a:xfrm>
          <a:prstGeom prst="arc">
            <a:avLst>
              <a:gd name="adj1" fmla="val 16173263"/>
              <a:gd name="adj2" fmla="val 9121"/>
            </a:avLst>
          </a:prstGeom>
          <a:ln w="317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29" name="Up Arrow 32">
            <a:extLst>
              <a:ext uri="{FF2B5EF4-FFF2-40B4-BE49-F238E27FC236}">
                <a16:creationId xmlns:a16="http://schemas.microsoft.com/office/drawing/2014/main" id="{9D623BC6-3EEE-4CC2-B17D-05FEE8EB6ED3}"/>
              </a:ext>
            </a:extLst>
          </p:cNvPr>
          <p:cNvSpPr/>
          <p:nvPr/>
        </p:nvSpPr>
        <p:spPr>
          <a:xfrm>
            <a:off x="3337905" y="4767642"/>
            <a:ext cx="775643" cy="895462"/>
          </a:xfrm>
          <a:prstGeom prst="upArrow">
            <a:avLst>
              <a:gd name="adj1" fmla="val 57782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30" name="Up Arrow 33">
            <a:extLst>
              <a:ext uri="{FF2B5EF4-FFF2-40B4-BE49-F238E27FC236}">
                <a16:creationId xmlns:a16="http://schemas.microsoft.com/office/drawing/2014/main" id="{E9925F54-0F56-486F-891F-47588A4EFC8E}"/>
              </a:ext>
            </a:extLst>
          </p:cNvPr>
          <p:cNvSpPr/>
          <p:nvPr/>
        </p:nvSpPr>
        <p:spPr>
          <a:xfrm rot="10800000">
            <a:off x="7984532" y="4767640"/>
            <a:ext cx="775643" cy="895462"/>
          </a:xfrm>
          <a:prstGeom prst="upArrow">
            <a:avLst>
              <a:gd name="adj1" fmla="val 57782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E2AEA12-AEFE-4E56-8C26-24CBE1F7F71E}"/>
              </a:ext>
            </a:extLst>
          </p:cNvPr>
          <p:cNvGrpSpPr/>
          <p:nvPr/>
        </p:nvGrpSpPr>
        <p:grpSpPr>
          <a:xfrm>
            <a:off x="1338196" y="2268063"/>
            <a:ext cx="1406391" cy="713321"/>
            <a:chOff x="3293122" y="2037860"/>
            <a:chExt cx="1406391" cy="713321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14589ED-834A-4647-8161-82E7DE09ED88}"/>
                </a:ext>
              </a:extLst>
            </p:cNvPr>
            <p:cNvSpPr txBox="1"/>
            <p:nvPr/>
          </p:nvSpPr>
          <p:spPr>
            <a:xfrm>
              <a:off x="3293122" y="2037860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식당정보 확인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F61644D-C458-4BED-8DF9-BB685D18A278}"/>
                </a:ext>
              </a:extLst>
            </p:cNvPr>
            <p:cNvSpPr txBox="1"/>
            <p:nvPr/>
          </p:nvSpPr>
          <p:spPr>
            <a:xfrm>
              <a:off x="3298994" y="2289516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지도로 보기</a:t>
              </a:r>
              <a:br>
                <a:rPr lang="en-US" altLang="ko-KR" sz="1200" dirty="0">
                  <a:solidFill>
                    <a:schemeClr val="bg1"/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</a:br>
              <a:r>
                <a:rPr lang="ko-KR" altLang="en-US" sz="1200" dirty="0">
                  <a:solidFill>
                    <a:schemeClr val="bg1"/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리스트로 보기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AD7A85C-C61C-4ADB-BC03-A9867C48C153}"/>
              </a:ext>
            </a:extLst>
          </p:cNvPr>
          <p:cNvGrpSpPr/>
          <p:nvPr/>
        </p:nvGrpSpPr>
        <p:grpSpPr>
          <a:xfrm>
            <a:off x="1371880" y="4810546"/>
            <a:ext cx="1410044" cy="523220"/>
            <a:chOff x="3233964" y="1954419"/>
            <a:chExt cx="1410044" cy="523220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CC9FF50-AB2E-4996-A95F-67CCAEBCCBF5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회원가입 및 로그인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7867875-E671-4F59-AB53-E27E8E15FCAA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chemeClr val="bg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138B4D1-B635-43E0-8DC1-B9F3DDBD7364}"/>
              </a:ext>
            </a:extLst>
          </p:cNvPr>
          <p:cNvSpPr txBox="1"/>
          <p:nvPr/>
        </p:nvSpPr>
        <p:spPr>
          <a:xfrm>
            <a:off x="2322960" y="3012992"/>
            <a:ext cx="505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02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5B68626-F56B-4737-873F-D57ACC2310E6}"/>
              </a:ext>
            </a:extLst>
          </p:cNvPr>
          <p:cNvSpPr txBox="1"/>
          <p:nvPr/>
        </p:nvSpPr>
        <p:spPr>
          <a:xfrm>
            <a:off x="2322960" y="5478768"/>
            <a:ext cx="505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01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F6AADF2-4954-4221-AEAE-F598A75856D7}"/>
              </a:ext>
            </a:extLst>
          </p:cNvPr>
          <p:cNvGrpSpPr/>
          <p:nvPr/>
        </p:nvGrpSpPr>
        <p:grpSpPr>
          <a:xfrm>
            <a:off x="3977443" y="2253200"/>
            <a:ext cx="1410044" cy="863315"/>
            <a:chOff x="3233964" y="1954419"/>
            <a:chExt cx="1410044" cy="863315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0832EDD-E1E2-4631-B8A2-FCF7157A36A8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err="1">
                  <a:solidFill>
                    <a:schemeClr val="bg1"/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매칭룸</a:t>
              </a:r>
              <a:r>
                <a:rPr lang="ko-KR" altLang="en-US" sz="1400" b="1" dirty="0">
                  <a:solidFill>
                    <a:schemeClr val="bg1"/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 생성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1B041E4-C3D0-4B18-B037-EC59E1571469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해당 식당 정보를</a:t>
              </a:r>
              <a:endParaRPr lang="en-US" altLang="ko-KR" sz="1200" dirty="0">
                <a:solidFill>
                  <a:schemeClr val="bg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기준으로 </a:t>
              </a:r>
              <a:r>
                <a:rPr lang="ko-KR" altLang="en-US" sz="1200" dirty="0" err="1">
                  <a:solidFill>
                    <a:schemeClr val="bg1"/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매칭룸</a:t>
              </a:r>
              <a:endParaRPr lang="en-US" altLang="ko-KR" sz="1200" dirty="0">
                <a:solidFill>
                  <a:schemeClr val="bg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생성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7CD9CAB-296C-4D4F-A416-AC51FDAB9E47}"/>
              </a:ext>
            </a:extLst>
          </p:cNvPr>
          <p:cNvGrpSpPr/>
          <p:nvPr/>
        </p:nvGrpSpPr>
        <p:grpSpPr>
          <a:xfrm>
            <a:off x="6647404" y="2198583"/>
            <a:ext cx="1411016" cy="642433"/>
            <a:chOff x="3243489" y="1805969"/>
            <a:chExt cx="1411016" cy="642433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06E7433-591E-4B09-A6C2-E952AD467001}"/>
                </a:ext>
              </a:extLst>
            </p:cNvPr>
            <p:cNvSpPr txBox="1"/>
            <p:nvPr/>
          </p:nvSpPr>
          <p:spPr>
            <a:xfrm>
              <a:off x="3253986" y="180596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식당 후기 작성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7D3709E-293F-4670-A2C8-A2B5B281B1EF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>
                  <a:solidFill>
                    <a:schemeClr val="bg1"/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별점과</a:t>
              </a:r>
              <a:r>
                <a:rPr lang="ko-KR" altLang="en-US" sz="1200" dirty="0">
                  <a:solidFill>
                    <a:schemeClr val="bg1"/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 내용만 공개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F600E00-9915-4DBA-BF1E-A7250A8DB219}"/>
              </a:ext>
            </a:extLst>
          </p:cNvPr>
          <p:cNvGrpSpPr/>
          <p:nvPr/>
        </p:nvGrpSpPr>
        <p:grpSpPr>
          <a:xfrm>
            <a:off x="9263398" y="2079642"/>
            <a:ext cx="1402512" cy="991047"/>
            <a:chOff x="3319552" y="1849439"/>
            <a:chExt cx="1402512" cy="991047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17DD3ED-BF53-4996-87DE-1E9683540B9F}"/>
                </a:ext>
              </a:extLst>
            </p:cNvPr>
            <p:cNvSpPr txBox="1"/>
            <p:nvPr/>
          </p:nvSpPr>
          <p:spPr>
            <a:xfrm>
              <a:off x="3321545" y="1849439"/>
              <a:ext cx="14005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멤버 </a:t>
              </a:r>
              <a:endParaRPr lang="en-US" altLang="ko-KR" sz="1400" b="1" dirty="0">
                <a:solidFill>
                  <a:schemeClr val="bg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후기 작성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0C4F313-5B0C-4A89-81D1-7D2AC1291E74}"/>
                </a:ext>
              </a:extLst>
            </p:cNvPr>
            <p:cNvSpPr txBox="1"/>
            <p:nvPr/>
          </p:nvSpPr>
          <p:spPr>
            <a:xfrm>
              <a:off x="3319552" y="2194155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200" dirty="0">
                <a:solidFill>
                  <a:schemeClr val="bg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비공개 정보로</a:t>
              </a:r>
              <a:endParaRPr lang="en-US" altLang="ko-KR" sz="1200" dirty="0">
                <a:solidFill>
                  <a:schemeClr val="bg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매너점수만 반영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D0D0118-2D81-45AB-92CC-7A530E221859}"/>
              </a:ext>
            </a:extLst>
          </p:cNvPr>
          <p:cNvGrpSpPr/>
          <p:nvPr/>
        </p:nvGrpSpPr>
        <p:grpSpPr>
          <a:xfrm>
            <a:off x="9285845" y="4590849"/>
            <a:ext cx="1414101" cy="950937"/>
            <a:chOff x="3341999" y="1925372"/>
            <a:chExt cx="1414101" cy="95093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8323584-ABD4-40F5-9623-D65B4E97264A}"/>
                </a:ext>
              </a:extLst>
            </p:cNvPr>
            <p:cNvSpPr txBox="1"/>
            <p:nvPr/>
          </p:nvSpPr>
          <p:spPr>
            <a:xfrm>
              <a:off x="3355581" y="1925372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커뮤니티 기능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E5A0335-96FD-4174-8FDD-E9CA070C48C2}"/>
                </a:ext>
              </a:extLst>
            </p:cNvPr>
            <p:cNvSpPr txBox="1"/>
            <p:nvPr/>
          </p:nvSpPr>
          <p:spPr>
            <a:xfrm>
              <a:off x="3341999" y="2229978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당근마켓과 유사한</a:t>
              </a:r>
              <a:endParaRPr lang="en-US" altLang="ko-KR" sz="1200" dirty="0">
                <a:solidFill>
                  <a:schemeClr val="bg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지역기반 소셜 커뮤니티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77D2AD55-A304-4DFE-A34E-910D60AE9074}"/>
              </a:ext>
            </a:extLst>
          </p:cNvPr>
          <p:cNvSpPr txBox="1"/>
          <p:nvPr/>
        </p:nvSpPr>
        <p:spPr>
          <a:xfrm>
            <a:off x="4959153" y="3012992"/>
            <a:ext cx="505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03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1488A48-8DF5-4D30-9C21-D45A6001EA2F}"/>
              </a:ext>
            </a:extLst>
          </p:cNvPr>
          <p:cNvSpPr txBox="1"/>
          <p:nvPr/>
        </p:nvSpPr>
        <p:spPr>
          <a:xfrm>
            <a:off x="7595346" y="3012992"/>
            <a:ext cx="505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04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27DE66A-E514-4B1B-8694-910BEBE3BAE4}"/>
              </a:ext>
            </a:extLst>
          </p:cNvPr>
          <p:cNvSpPr txBox="1"/>
          <p:nvPr/>
        </p:nvSpPr>
        <p:spPr>
          <a:xfrm>
            <a:off x="10231538" y="3012992"/>
            <a:ext cx="505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05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F3B9276-4B25-40D4-9532-D66C99FE7CD8}"/>
              </a:ext>
            </a:extLst>
          </p:cNvPr>
          <p:cNvSpPr txBox="1"/>
          <p:nvPr/>
        </p:nvSpPr>
        <p:spPr>
          <a:xfrm>
            <a:off x="10231538" y="5478768"/>
            <a:ext cx="505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06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4519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A94E27-E799-4CAD-9C7C-0DBD89BDDCBC}"/>
              </a:ext>
            </a:extLst>
          </p:cNvPr>
          <p:cNvSpPr txBox="1"/>
          <p:nvPr/>
        </p:nvSpPr>
        <p:spPr>
          <a:xfrm>
            <a:off x="4020761" y="367749"/>
            <a:ext cx="415047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2000" dirty="0">
                <a:solidFill>
                  <a:schemeClr val="accent2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BOB full</a:t>
            </a:r>
            <a:endParaRPr lang="ko-KR" altLang="en-US" sz="2000" dirty="0">
              <a:solidFill>
                <a:schemeClr val="accent2"/>
              </a:solidFill>
              <a:latin typeface="AppleSDGothicNeoSB00" panose="02000503000000000000" pitchFamily="2" charset="-127"/>
              <a:ea typeface="AppleSDGothicNeoSB00" panose="02000503000000000000" pitchFamily="2" charset="-127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B5C280-1839-4F64-8C9B-B4A13969FFFC}"/>
              </a:ext>
            </a:extLst>
          </p:cNvPr>
          <p:cNvSpPr txBox="1"/>
          <p:nvPr/>
        </p:nvSpPr>
        <p:spPr>
          <a:xfrm>
            <a:off x="1995202" y="969905"/>
            <a:ext cx="7943179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400" b="1" dirty="0">
                <a:latin typeface="AppleSDGothicNeoSB00" panose="02000503000000000000" pitchFamily="2" charset="-127"/>
                <a:ea typeface="AppleSDGothicNeoSB00" panose="02000503000000000000" pitchFamily="2" charset="-127"/>
                <a:cs typeface="Arial" pitchFamily="34" charset="0"/>
              </a:rPr>
              <a:t>시연 화면</a:t>
            </a:r>
            <a:endParaRPr lang="en-US" altLang="ko-KR" sz="4400" b="1" dirty="0">
              <a:solidFill>
                <a:schemeClr val="tx1"/>
              </a:solidFill>
              <a:latin typeface="AppleSDGothicNeoSB00" panose="02000503000000000000" pitchFamily="2" charset="-127"/>
              <a:ea typeface="AppleSDGothicNeoSB00" panose="02000503000000000000" pitchFamily="2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71985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DA874"/>
      </a:accent1>
      <a:accent2>
        <a:srgbClr val="F4AE59"/>
      </a:accent2>
      <a:accent3>
        <a:srgbClr val="748398"/>
      </a:accent3>
      <a:accent4>
        <a:srgbClr val="5A5A5A"/>
      </a:accent4>
      <a:accent5>
        <a:srgbClr val="F4AE59"/>
      </a:accent5>
      <a:accent6>
        <a:srgbClr val="CDA874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DA874"/>
      </a:accent1>
      <a:accent2>
        <a:srgbClr val="F4AE59"/>
      </a:accent2>
      <a:accent3>
        <a:srgbClr val="748398"/>
      </a:accent3>
      <a:accent4>
        <a:srgbClr val="5A5A5A"/>
      </a:accent4>
      <a:accent5>
        <a:srgbClr val="F4AE59"/>
      </a:accent5>
      <a:accent6>
        <a:srgbClr val="CDA874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DA874"/>
      </a:accent1>
      <a:accent2>
        <a:srgbClr val="F4AE59"/>
      </a:accent2>
      <a:accent3>
        <a:srgbClr val="748398"/>
      </a:accent3>
      <a:accent4>
        <a:srgbClr val="5A5A5A"/>
      </a:accent4>
      <a:accent5>
        <a:srgbClr val="F4AE59"/>
      </a:accent5>
      <a:accent6>
        <a:srgbClr val="CDA874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2832</TotalTime>
  <Words>384</Words>
  <Application>Microsoft Office PowerPoint</Application>
  <PresentationFormat>와이드스크린</PresentationFormat>
  <Paragraphs>127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AppleSDGothicNeoL00</vt:lpstr>
      <vt:lpstr>AppleSDGothicNeoSB00</vt:lpstr>
      <vt:lpstr>Arial</vt:lpstr>
      <vt:lpstr>Cover and End Slide Master</vt:lpstr>
      <vt:lpstr>Contents Slide Master</vt:lpstr>
      <vt:lpstr>Section Break Slide Master</vt:lpstr>
      <vt:lpstr>BoBfull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PC</cp:lastModifiedBy>
  <cp:revision>134</cp:revision>
  <dcterms:created xsi:type="dcterms:W3CDTF">2019-01-14T06:35:35Z</dcterms:created>
  <dcterms:modified xsi:type="dcterms:W3CDTF">2022-12-13T12:24:11Z</dcterms:modified>
</cp:coreProperties>
</file>