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8" r:id="rId6"/>
    <p:sldId id="312" r:id="rId7"/>
    <p:sldId id="276" r:id="rId8"/>
    <p:sldId id="319" r:id="rId9"/>
    <p:sldId id="320" r:id="rId10"/>
    <p:sldId id="321" r:id="rId11"/>
    <p:sldId id="279" r:id="rId12"/>
    <p:sldId id="289" r:id="rId13"/>
    <p:sldId id="296" r:id="rId14"/>
    <p:sldId id="32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BoBfull</a:t>
            </a:r>
            <a:endParaRPr 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익명 기반 식사 매칭 서비스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서비스 루틴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198839" y="1839234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38196" y="2268063"/>
            <a:ext cx="1406391" cy="713321"/>
            <a:chOff x="3293122" y="2037860"/>
            <a:chExt cx="1406391" cy="713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93122" y="20378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식당정보 확인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98994" y="228951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지도로 보기</a:t>
              </a:r>
              <a:b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리스트로 보기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71880" y="4810546"/>
            <a:ext cx="1410044" cy="523220"/>
            <a:chOff x="3233964" y="1954419"/>
            <a:chExt cx="1410044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회원가입 및 로그인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7443" y="2253200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생성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해당 식당 정보를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기준으로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생성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47404" y="2198583"/>
            <a:ext cx="1411016" cy="642433"/>
            <a:chOff x="3243489" y="1805969"/>
            <a:chExt cx="1411016" cy="6424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53986" y="180596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 후기 작성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별점과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내용만 공개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63398" y="2079642"/>
            <a:ext cx="1402512" cy="991047"/>
            <a:chOff x="3319552" y="1849439"/>
            <a:chExt cx="1402512" cy="9910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21545" y="184943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멤버 </a:t>
              </a:r>
              <a:endPara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후기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19552" y="219415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비공개 정보로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매너점수만 반영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85845" y="4590849"/>
            <a:ext cx="1414101" cy="950937"/>
            <a:chOff x="3341999" y="1925372"/>
            <a:chExt cx="1414101" cy="9509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55581" y="192537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커뮤니티 기능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41999" y="2229978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당근마켓과 유사한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지역기반 소셜 커뮤니티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478DD-B56B-F8ED-67C0-D398B5B00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5" t="1105" r="17004" b="911"/>
          <a:stretch/>
        </p:blipFill>
        <p:spPr>
          <a:xfrm>
            <a:off x="9432813" y="2409527"/>
            <a:ext cx="1789261" cy="3973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E0400-5DA1-7FD1-7CE0-317A3A4D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79" y="2409527"/>
            <a:ext cx="1884858" cy="3973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F2BBD-DDAB-8818-E67D-1C94265E1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4" y="2434461"/>
            <a:ext cx="1805906" cy="3924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30B3DB-73DA-F9A6-9D67-65AD5D9102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>
          <a:xfrm>
            <a:off x="5300446" y="2970288"/>
            <a:ext cx="1689078" cy="3388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C538E6-1496-511E-90D8-1750246136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r="6032"/>
          <a:stretch/>
        </p:blipFill>
        <p:spPr>
          <a:xfrm>
            <a:off x="7262625" y="2939900"/>
            <a:ext cx="1817230" cy="34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4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Review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0ED1-FE7F-4075-9C48-8662644505C7}"/>
              </a:ext>
            </a:extLst>
          </p:cNvPr>
          <p:cNvSpPr txBox="1"/>
          <p:nvPr/>
        </p:nvSpPr>
        <p:spPr>
          <a:xfrm>
            <a:off x="9575565" y="174469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 </a:t>
            </a:r>
            <a:r>
              <a:rPr lang="ko-KR" altLang="en-US" sz="2000" dirty="0" err="1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en-US" altLang="ko-KR" sz="2000" dirty="0">
              <a:solidFill>
                <a:schemeClr val="accent4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7DFA-446E-4116-87D3-17C1ABEC9004}"/>
              </a:ext>
            </a:extLst>
          </p:cNvPr>
          <p:cNvSpPr txBox="1"/>
          <p:nvPr/>
        </p:nvSpPr>
        <p:spPr>
          <a:xfrm>
            <a:off x="9575565" y="265536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 </a:t>
            </a:r>
            <a:r>
              <a:rPr lang="ko-KR" altLang="en-US" sz="2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161BA-7FBB-4C79-8ECA-C5F565AB915E}"/>
              </a:ext>
            </a:extLst>
          </p:cNvPr>
          <p:cNvSpPr txBox="1"/>
          <p:nvPr/>
        </p:nvSpPr>
        <p:spPr>
          <a:xfrm>
            <a:off x="9575565" y="356603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 </a:t>
            </a:r>
            <a:r>
              <a:rPr lang="ko-KR" altLang="en-US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  <a:endParaRPr lang="en-US" altLang="ko-KR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2C5AA-ABF0-44C1-B37B-8183E3C49594}"/>
              </a:ext>
            </a:extLst>
          </p:cNvPr>
          <p:cNvSpPr txBox="1"/>
          <p:nvPr/>
        </p:nvSpPr>
        <p:spPr>
          <a:xfrm>
            <a:off x="9575565" y="447670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 </a:t>
            </a:r>
            <a:r>
              <a:rPr lang="ko-KR" altLang="en-US" sz="2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  <a:endParaRPr lang="en-US" altLang="ko-KR" sz="20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F0BBD-B924-411E-ABA8-FEF187C53C80}"/>
              </a:ext>
            </a:extLst>
          </p:cNvPr>
          <p:cNvSpPr txBox="1"/>
          <p:nvPr/>
        </p:nvSpPr>
        <p:spPr>
          <a:xfrm>
            <a:off x="9575565" y="538737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 </a:t>
            </a:r>
            <a:r>
              <a:rPr lang="ko-KR" altLang="en-US" sz="2000" dirty="0" err="1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05B85-0E73-8208-10DA-BFC241E9B6F0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314472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프로젝트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팀원 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 소개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프로젝트 개요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510634" y="2390559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08215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622884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927441"/>
            <a:ext cx="1368152" cy="1200327"/>
            <a:chOff x="3324740" y="1715063"/>
            <a:chExt cx="1260140" cy="120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위치 정보 기반 데이터 제공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2084393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사용자의 위치와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에 저장된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거리 계산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88767" y="3927441"/>
            <a:ext cx="1383086" cy="1135835"/>
            <a:chOff x="3310985" y="1715063"/>
            <a:chExt cx="1273895" cy="11358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커뮤니티 기능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10985" y="2204567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별점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 매너온도 커뮤니티 기능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7" y="3927441"/>
            <a:ext cx="1386767" cy="1015661"/>
            <a:chOff x="3324740" y="1715063"/>
            <a:chExt cx="1277285" cy="10156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소셜 연동 기능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41885" y="226905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구글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카카오 소셜 연동 기능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927441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다양한 플랫폼에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대응 가능한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335081" y="3927441"/>
            <a:ext cx="1368152" cy="553998"/>
            <a:chOff x="3324740" y="1715063"/>
            <a:chExt cx="1260140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모바일에서도 접근 가능한 웹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8613A9-5BF9-4408-A97E-3D6937277CF9}"/>
              </a:ext>
            </a:extLst>
          </p:cNvPr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4D0B3A4-ED14-463E-83E3-622E2C69C830}"/>
              </a:ext>
            </a:extLst>
          </p:cNvPr>
          <p:cNvSpPr/>
          <p:nvPr/>
        </p:nvSpPr>
        <p:spPr>
          <a:xfrm>
            <a:off x="347583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A89990-DC5C-4C3C-8C36-675915931768}"/>
              </a:ext>
            </a:extLst>
          </p:cNvPr>
          <p:cNvSpPr/>
          <p:nvPr/>
        </p:nvSpPr>
        <p:spPr>
          <a:xfrm>
            <a:off x="552124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815DFD-EC4C-438F-A50C-1773F331B325}"/>
              </a:ext>
            </a:extLst>
          </p:cNvPr>
          <p:cNvSpPr/>
          <p:nvPr/>
        </p:nvSpPr>
        <p:spPr>
          <a:xfrm>
            <a:off x="756664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680663-E10B-4789-804A-62979A9F5BB2}"/>
              </a:ext>
            </a:extLst>
          </p:cNvPr>
          <p:cNvSpPr/>
          <p:nvPr/>
        </p:nvSpPr>
        <p:spPr>
          <a:xfrm>
            <a:off x="9612054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EB57CED-4A4E-362C-D22E-1A1D2CF6F1D0}"/>
              </a:ext>
            </a:extLst>
          </p:cNvPr>
          <p:cNvSpPr/>
          <p:nvPr/>
        </p:nvSpPr>
        <p:spPr>
          <a:xfrm>
            <a:off x="1845176" y="2645357"/>
            <a:ext cx="347962" cy="6303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2D887F3-AE7E-87B5-3633-1981ED7665E7}"/>
              </a:ext>
            </a:extLst>
          </p:cNvPr>
          <p:cNvSpPr>
            <a:spLocks noChangeAspect="1"/>
          </p:cNvSpPr>
          <p:nvPr/>
        </p:nvSpPr>
        <p:spPr>
          <a:xfrm>
            <a:off x="3658973" y="2656593"/>
            <a:ext cx="607003" cy="60783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6C0A8B5B-528B-89AF-7892-3D1BFF003C5C}"/>
              </a:ext>
            </a:extLst>
          </p:cNvPr>
          <p:cNvSpPr/>
          <p:nvPr/>
        </p:nvSpPr>
        <p:spPr>
          <a:xfrm>
            <a:off x="9839694" y="2584379"/>
            <a:ext cx="722168" cy="72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C4FF967-752C-D896-78C3-939559E571A6}"/>
              </a:ext>
            </a:extLst>
          </p:cNvPr>
          <p:cNvSpPr/>
          <p:nvPr/>
        </p:nvSpPr>
        <p:spPr>
          <a:xfrm rot="16200000">
            <a:off x="5714008" y="2593710"/>
            <a:ext cx="761191" cy="72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FF0FB920-2632-A199-42C4-28AE6A5855B6}"/>
              </a:ext>
            </a:extLst>
          </p:cNvPr>
          <p:cNvSpPr>
            <a:spLocks noChangeAspect="1"/>
          </p:cNvSpPr>
          <p:nvPr/>
        </p:nvSpPr>
        <p:spPr>
          <a:xfrm>
            <a:off x="7878036" y="2578034"/>
            <a:ext cx="727982" cy="74013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54F1A-D510-1313-5829-632CFBEDCD63}"/>
              </a:ext>
            </a:extLst>
          </p:cNvPr>
          <p:cNvSpPr txBox="1"/>
          <p:nvPr/>
        </p:nvSpPr>
        <p:spPr>
          <a:xfrm>
            <a:off x="3253482" y="44814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여러 환경에 대응하기 위한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68C6-0E53-755D-179C-F875FA0E2E11}"/>
              </a:ext>
            </a:extLst>
          </p:cNvPr>
          <p:cNvSpPr txBox="1"/>
          <p:nvPr/>
        </p:nvSpPr>
        <p:spPr>
          <a:xfrm>
            <a:off x="1344801" y="42967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React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브라우저외에도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모바일을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207436" y="262472"/>
            <a:ext cx="44230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Problem Definition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5809992" y="1089894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기본 서비스의 문제점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3" name="Frame 3">
            <a:extLst>
              <a:ext uri="{FF2B5EF4-FFF2-40B4-BE49-F238E27FC236}">
                <a16:creationId xmlns:a16="http://schemas.microsoft.com/office/drawing/2014/main" id="{84E63AC8-649A-5B98-F420-3BB7965A7B67}"/>
              </a:ext>
            </a:extLst>
          </p:cNvPr>
          <p:cNvSpPr/>
          <p:nvPr/>
        </p:nvSpPr>
        <p:spPr>
          <a:xfrm>
            <a:off x="5667182" y="1079855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2DC5-8D60-BEBD-0764-978523716DE0}"/>
              </a:ext>
            </a:extLst>
          </p:cNvPr>
          <p:cNvSpPr txBox="1"/>
          <p:nvPr/>
        </p:nvSpPr>
        <p:spPr>
          <a:xfrm>
            <a:off x="5946675" y="4684199"/>
            <a:ext cx="507388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익명을 기반으로 한 식사 매칭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최소한의 정보를 통한 약속 잡기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5D7DA8-D69B-B65E-699F-D39C7F00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63" y="1093825"/>
            <a:ext cx="1728280" cy="374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BBFB44-7741-C8BC-0146-4A2E93392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093826"/>
            <a:ext cx="1728280" cy="3740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BEBC9C-AC2E-3E44-FFED-36D7A40F3DAD}"/>
              </a:ext>
            </a:extLst>
          </p:cNvPr>
          <p:cNvSpPr txBox="1"/>
          <p:nvPr/>
        </p:nvSpPr>
        <p:spPr>
          <a:xfrm>
            <a:off x="5816591" y="1924767"/>
            <a:ext cx="5203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식사 보단 데이트 어플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과도한 개인정보 요구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3" name="Frame 3">
            <a:extLst>
              <a:ext uri="{FF2B5EF4-FFF2-40B4-BE49-F238E27FC236}">
                <a16:creationId xmlns:a16="http://schemas.microsoft.com/office/drawing/2014/main" id="{0D4D3162-F94C-D465-640D-C0AA614F6416}"/>
              </a:ext>
            </a:extLst>
          </p:cNvPr>
          <p:cNvSpPr/>
          <p:nvPr/>
        </p:nvSpPr>
        <p:spPr>
          <a:xfrm>
            <a:off x="5667182" y="3863759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E2EEF-9E96-2C96-25D6-D29C80DF1423}"/>
              </a:ext>
            </a:extLst>
          </p:cNvPr>
          <p:cNvSpPr txBox="1"/>
          <p:nvPr/>
        </p:nvSpPr>
        <p:spPr>
          <a:xfrm>
            <a:off x="5809991" y="3980768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서비스의 개발의 목표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Member’s Info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583216" y="2094429"/>
            <a:ext cx="1373818" cy="765354"/>
            <a:chOff x="3959381" y="2234383"/>
            <a:chExt cx="1800201" cy="970343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53831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Frame 49">
            <a:extLst>
              <a:ext uri="{FF2B5EF4-FFF2-40B4-BE49-F238E27FC236}">
                <a16:creationId xmlns:a16="http://schemas.microsoft.com/office/drawing/2014/main" id="{B12D6DCD-5D2B-62B6-347D-86C88FFBFCA4}"/>
              </a:ext>
            </a:extLst>
          </p:cNvPr>
          <p:cNvSpPr/>
          <p:nvPr/>
        </p:nvSpPr>
        <p:spPr>
          <a:xfrm>
            <a:off x="414700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Frame 47">
            <a:extLst>
              <a:ext uri="{FF2B5EF4-FFF2-40B4-BE49-F238E27FC236}">
                <a16:creationId xmlns:a16="http://schemas.microsoft.com/office/drawing/2014/main" id="{842B4910-6051-74BC-97A4-92B8945D21A4}"/>
              </a:ext>
            </a:extLst>
          </p:cNvPr>
          <p:cNvSpPr/>
          <p:nvPr/>
        </p:nvSpPr>
        <p:spPr>
          <a:xfrm>
            <a:off x="2813131" y="1806233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743AB6-61DB-636A-49BA-7F3DB827C12B}"/>
              </a:ext>
            </a:extLst>
          </p:cNvPr>
          <p:cNvGrpSpPr/>
          <p:nvPr/>
        </p:nvGrpSpPr>
        <p:grpSpPr>
          <a:xfrm>
            <a:off x="2746245" y="2149023"/>
            <a:ext cx="1373818" cy="765354"/>
            <a:chOff x="3959381" y="2234383"/>
            <a:chExt cx="1800201" cy="970343"/>
          </a:xfrm>
        </p:grpSpPr>
        <p:sp>
          <p:nvSpPr>
            <p:cNvPr id="55" name="직사각형 9">
              <a:extLst>
                <a:ext uri="{FF2B5EF4-FFF2-40B4-BE49-F238E27FC236}">
                  <a16:creationId xmlns:a16="http://schemas.microsoft.com/office/drawing/2014/main" id="{0FDBBF92-F179-984B-582D-1737B681DAE9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id="{0FC97078-8F9A-54C0-7703-E7771C6172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FD9DEB86-994A-9C31-9E25-FDE2C8E59C6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2" name="Frame 47">
            <a:extLst>
              <a:ext uri="{FF2B5EF4-FFF2-40B4-BE49-F238E27FC236}">
                <a16:creationId xmlns:a16="http://schemas.microsoft.com/office/drawing/2014/main" id="{0B76C0C0-0CC6-1223-46F8-48FA9DF28072}"/>
              </a:ext>
            </a:extLst>
          </p:cNvPr>
          <p:cNvSpPr/>
          <p:nvPr/>
        </p:nvSpPr>
        <p:spPr>
          <a:xfrm>
            <a:off x="2691453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3" name="Frame 49">
            <a:extLst>
              <a:ext uri="{FF2B5EF4-FFF2-40B4-BE49-F238E27FC236}">
                <a16:creationId xmlns:a16="http://schemas.microsoft.com/office/drawing/2014/main" id="{78CB93FF-39E3-B5F3-8897-51B05BB1FE87}"/>
              </a:ext>
            </a:extLst>
          </p:cNvPr>
          <p:cNvSpPr/>
          <p:nvPr/>
        </p:nvSpPr>
        <p:spPr>
          <a:xfrm>
            <a:off x="2567837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137AD51-D987-CE20-FF44-8AF5A20321B3}"/>
              </a:ext>
            </a:extLst>
          </p:cNvPr>
          <p:cNvGrpSpPr/>
          <p:nvPr/>
        </p:nvGrpSpPr>
        <p:grpSpPr>
          <a:xfrm>
            <a:off x="4943255" y="2149023"/>
            <a:ext cx="1373818" cy="765354"/>
            <a:chOff x="3959381" y="2234383"/>
            <a:chExt cx="1800201" cy="970343"/>
          </a:xfrm>
        </p:grpSpPr>
        <p:sp>
          <p:nvSpPr>
            <p:cNvPr id="65" name="직사각형 9">
              <a:extLst>
                <a:ext uri="{FF2B5EF4-FFF2-40B4-BE49-F238E27FC236}">
                  <a16:creationId xmlns:a16="http://schemas.microsoft.com/office/drawing/2014/main" id="{A0CA9341-9F9D-6397-BB27-EA65319609A1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6" name="Text Placeholder 17">
              <a:extLst>
                <a:ext uri="{FF2B5EF4-FFF2-40B4-BE49-F238E27FC236}">
                  <a16:creationId xmlns:a16="http://schemas.microsoft.com/office/drawing/2014/main" id="{6F538300-5F75-7DC5-FBFD-95B2A70893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24BCFE86-3089-7BE5-2953-B3F0255CDA86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72" name="Frame 47">
            <a:extLst>
              <a:ext uri="{FF2B5EF4-FFF2-40B4-BE49-F238E27FC236}">
                <a16:creationId xmlns:a16="http://schemas.microsoft.com/office/drawing/2014/main" id="{DB2807AC-1EB9-B6E5-8CA9-A10DD9B057B4}"/>
              </a:ext>
            </a:extLst>
          </p:cNvPr>
          <p:cNvSpPr/>
          <p:nvPr/>
        </p:nvSpPr>
        <p:spPr>
          <a:xfrm>
            <a:off x="4844590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3" name="Frame 49">
            <a:extLst>
              <a:ext uri="{FF2B5EF4-FFF2-40B4-BE49-F238E27FC236}">
                <a16:creationId xmlns:a16="http://schemas.microsoft.com/office/drawing/2014/main" id="{CFA4639C-F712-EFB3-A12E-4116217E5C63}"/>
              </a:ext>
            </a:extLst>
          </p:cNvPr>
          <p:cNvSpPr/>
          <p:nvPr/>
        </p:nvSpPr>
        <p:spPr>
          <a:xfrm>
            <a:off x="4814209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99BC542-E00A-0775-1E00-8755EE4F6DB6}"/>
              </a:ext>
            </a:extLst>
          </p:cNvPr>
          <p:cNvGrpSpPr/>
          <p:nvPr/>
        </p:nvGrpSpPr>
        <p:grpSpPr>
          <a:xfrm>
            <a:off x="7239857" y="2149023"/>
            <a:ext cx="1373818" cy="765355"/>
            <a:chOff x="3959381" y="2234383"/>
            <a:chExt cx="1800201" cy="970343"/>
          </a:xfrm>
        </p:grpSpPr>
        <p:sp>
          <p:nvSpPr>
            <p:cNvPr id="75" name="직사각형 9">
              <a:extLst>
                <a:ext uri="{FF2B5EF4-FFF2-40B4-BE49-F238E27FC236}">
                  <a16:creationId xmlns:a16="http://schemas.microsoft.com/office/drawing/2014/main" id="{BDBF1417-4CB7-A36B-0F54-373621FB171F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6" name="Text Placeholder 17">
              <a:extLst>
                <a:ext uri="{FF2B5EF4-FFF2-40B4-BE49-F238E27FC236}">
                  <a16:creationId xmlns:a16="http://schemas.microsoft.com/office/drawing/2014/main" id="{02E8C724-F610-F4A2-7D00-C1B161FB44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2CB969E6-3B70-6260-9458-2E6459E531F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82" name="Frame 47">
            <a:extLst>
              <a:ext uri="{FF2B5EF4-FFF2-40B4-BE49-F238E27FC236}">
                <a16:creationId xmlns:a16="http://schemas.microsoft.com/office/drawing/2014/main" id="{1D4E0AA1-4CED-FD9F-8755-D97730895ADD}"/>
              </a:ext>
            </a:extLst>
          </p:cNvPr>
          <p:cNvSpPr/>
          <p:nvPr/>
        </p:nvSpPr>
        <p:spPr>
          <a:xfrm>
            <a:off x="701587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Frame 49">
            <a:extLst>
              <a:ext uri="{FF2B5EF4-FFF2-40B4-BE49-F238E27FC236}">
                <a16:creationId xmlns:a16="http://schemas.microsoft.com/office/drawing/2014/main" id="{AC3505EC-DC09-F071-8708-6867F28172CA}"/>
              </a:ext>
            </a:extLst>
          </p:cNvPr>
          <p:cNvSpPr/>
          <p:nvPr/>
        </p:nvSpPr>
        <p:spPr>
          <a:xfrm>
            <a:off x="7081450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84" name="Group 29">
            <a:extLst>
              <a:ext uri="{FF2B5EF4-FFF2-40B4-BE49-F238E27FC236}">
                <a16:creationId xmlns:a16="http://schemas.microsoft.com/office/drawing/2014/main" id="{70B25F0C-3F13-E873-4835-DAC2B80D8FDD}"/>
              </a:ext>
            </a:extLst>
          </p:cNvPr>
          <p:cNvGrpSpPr/>
          <p:nvPr/>
        </p:nvGrpSpPr>
        <p:grpSpPr>
          <a:xfrm>
            <a:off x="9624163" y="2150538"/>
            <a:ext cx="1373818" cy="765354"/>
            <a:chOff x="3959381" y="2234383"/>
            <a:chExt cx="1800201" cy="970343"/>
          </a:xfrm>
        </p:grpSpPr>
        <p:sp>
          <p:nvSpPr>
            <p:cNvPr id="85" name="직사각형 9">
              <a:extLst>
                <a:ext uri="{FF2B5EF4-FFF2-40B4-BE49-F238E27FC236}">
                  <a16:creationId xmlns:a16="http://schemas.microsoft.com/office/drawing/2014/main" id="{E9FF3BDD-F376-4FC6-6A71-C9BBE6EFC22B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6" name="Text Placeholder 17">
              <a:extLst>
                <a:ext uri="{FF2B5EF4-FFF2-40B4-BE49-F238E27FC236}">
                  <a16:creationId xmlns:a16="http://schemas.microsoft.com/office/drawing/2014/main" id="{7AF9F978-D11B-807B-1DA2-3A185AAAA9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AE07EDD9-25D8-7292-45CA-1D7CA9D3F99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2" name="Frame 47">
            <a:extLst>
              <a:ext uri="{FF2B5EF4-FFF2-40B4-BE49-F238E27FC236}">
                <a16:creationId xmlns:a16="http://schemas.microsoft.com/office/drawing/2014/main" id="{099769C8-92F1-D0AC-209C-B0EC76137176}"/>
              </a:ext>
            </a:extLst>
          </p:cNvPr>
          <p:cNvSpPr/>
          <p:nvPr/>
        </p:nvSpPr>
        <p:spPr>
          <a:xfrm>
            <a:off x="9609845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3" name="Frame 49">
            <a:extLst>
              <a:ext uri="{FF2B5EF4-FFF2-40B4-BE49-F238E27FC236}">
                <a16:creationId xmlns:a16="http://schemas.microsoft.com/office/drawing/2014/main" id="{3B74F412-CD90-8EFC-3B18-3B7AE7A738E1}"/>
              </a:ext>
            </a:extLst>
          </p:cNvPr>
          <p:cNvSpPr/>
          <p:nvPr/>
        </p:nvSpPr>
        <p:spPr>
          <a:xfrm>
            <a:off x="9486229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2010-0BCA-EE34-DF4F-E63071746398}"/>
              </a:ext>
            </a:extLst>
          </p:cNvPr>
          <p:cNvSpPr txBox="1"/>
          <p:nvPr/>
        </p:nvSpPr>
        <p:spPr>
          <a:xfrm>
            <a:off x="521818" y="2001796"/>
            <a:ext cx="1441399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2EF2-BA42-0CCB-3769-09CF631371F9}"/>
              </a:ext>
            </a:extLst>
          </p:cNvPr>
          <p:cNvSpPr txBox="1"/>
          <p:nvPr/>
        </p:nvSpPr>
        <p:spPr>
          <a:xfrm>
            <a:off x="538316" y="2532255"/>
            <a:ext cx="1765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Team-leader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BE59F-F913-3A2D-AAB3-31B2B1ABEBD1}"/>
              </a:ext>
            </a:extLst>
          </p:cNvPr>
          <p:cNvSpPr txBox="1"/>
          <p:nvPr/>
        </p:nvSpPr>
        <p:spPr>
          <a:xfrm>
            <a:off x="2707671" y="2000834"/>
            <a:ext cx="9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60FD-B93C-A57D-DA58-A912F0133835}"/>
              </a:ext>
            </a:extLst>
          </p:cNvPr>
          <p:cNvSpPr txBox="1"/>
          <p:nvPr/>
        </p:nvSpPr>
        <p:spPr>
          <a:xfrm>
            <a:off x="2758606" y="2532255"/>
            <a:ext cx="14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4E20-3C5A-EFC2-242B-2121F09469CF}"/>
              </a:ext>
            </a:extLst>
          </p:cNvPr>
          <p:cNvSpPr txBox="1"/>
          <p:nvPr/>
        </p:nvSpPr>
        <p:spPr>
          <a:xfrm>
            <a:off x="4916127" y="1976982"/>
            <a:ext cx="15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29C1-354A-2095-9B90-235002BF5E31}"/>
              </a:ext>
            </a:extLst>
          </p:cNvPr>
          <p:cNvSpPr txBox="1"/>
          <p:nvPr/>
        </p:nvSpPr>
        <p:spPr>
          <a:xfrm>
            <a:off x="5000990" y="2518355"/>
            <a:ext cx="152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0481D-B490-C380-E53E-EB8CFDE989F6}"/>
              </a:ext>
            </a:extLst>
          </p:cNvPr>
          <p:cNvSpPr txBox="1"/>
          <p:nvPr/>
        </p:nvSpPr>
        <p:spPr>
          <a:xfrm>
            <a:off x="7275805" y="2038434"/>
            <a:ext cx="11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E7213-1C55-50F9-FB27-DDF3FA0367A5}"/>
              </a:ext>
            </a:extLst>
          </p:cNvPr>
          <p:cNvSpPr txBox="1"/>
          <p:nvPr/>
        </p:nvSpPr>
        <p:spPr>
          <a:xfrm>
            <a:off x="7189363" y="2539213"/>
            <a:ext cx="179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Restaurant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MultiChat</a:t>
            </a: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828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C042-71B9-3EC6-4FCC-EC773472197A}"/>
              </a:ext>
            </a:extLst>
          </p:cNvPr>
          <p:cNvSpPr txBox="1"/>
          <p:nvPr/>
        </p:nvSpPr>
        <p:spPr>
          <a:xfrm>
            <a:off x="9602174" y="2019862"/>
            <a:ext cx="13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7A47F-B986-CF2A-B9AC-E1B33DD3811E}"/>
              </a:ext>
            </a:extLst>
          </p:cNvPr>
          <p:cNvSpPr txBox="1"/>
          <p:nvPr/>
        </p:nvSpPr>
        <p:spPr>
          <a:xfrm>
            <a:off x="9609845" y="2539213"/>
            <a:ext cx="212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Bug Fix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Making Docs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README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F1D14B-DF0D-46F4-4AF1-A438E247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7" y="1985958"/>
            <a:ext cx="455501" cy="4555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611F80-9959-9027-A44A-AC5E7D4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6" y="1990671"/>
            <a:ext cx="425687" cy="42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A48FCE-0EAE-458B-3DB1-77241ECA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78" y="1976982"/>
            <a:ext cx="448636" cy="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6343A0A-9D46-CC18-55A6-9FC3FEF8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1541"/>
              </p:ext>
            </p:extLst>
          </p:nvPr>
        </p:nvGraphicFramePr>
        <p:xfrm>
          <a:off x="3757413" y="3023068"/>
          <a:ext cx="7681730" cy="27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46">
                  <a:extLst>
                    <a:ext uri="{9D8B030D-6E8A-4147-A177-3AD203B41FA5}">
                      <a16:colId xmlns:a16="http://schemas.microsoft.com/office/drawing/2014/main" val="2722356168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1603925837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92668751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388134432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500103432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148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106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프론트엔드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8777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백엔드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021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250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27603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16A08F-0F44-B2CB-8DA8-9A4467508EFD}"/>
              </a:ext>
            </a:extLst>
          </p:cNvPr>
          <p:cNvSpPr/>
          <p:nvPr/>
        </p:nvSpPr>
        <p:spPr>
          <a:xfrm>
            <a:off x="5455138" y="3596026"/>
            <a:ext cx="1101437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8042B3-CDDE-88FA-30A5-D83FD2414AE1}"/>
              </a:ext>
            </a:extLst>
          </p:cNvPr>
          <p:cNvSpPr/>
          <p:nvPr/>
        </p:nvSpPr>
        <p:spPr>
          <a:xfrm>
            <a:off x="5455138" y="4502521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81C92D-8A87-146E-690A-6C8357658302}"/>
              </a:ext>
            </a:extLst>
          </p:cNvPr>
          <p:cNvSpPr/>
          <p:nvPr/>
        </p:nvSpPr>
        <p:spPr>
          <a:xfrm>
            <a:off x="5460971" y="4065806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CE9C4E-CB9D-7554-10E5-676EA5DCEFDF}"/>
              </a:ext>
            </a:extLst>
          </p:cNvPr>
          <p:cNvSpPr/>
          <p:nvPr/>
        </p:nvSpPr>
        <p:spPr>
          <a:xfrm>
            <a:off x="8422370" y="4984479"/>
            <a:ext cx="2778909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815DE-9493-5792-D667-25D8C81869EF}"/>
              </a:ext>
            </a:extLst>
          </p:cNvPr>
          <p:cNvSpPr/>
          <p:nvPr/>
        </p:nvSpPr>
        <p:spPr>
          <a:xfrm>
            <a:off x="5455138" y="5446714"/>
            <a:ext cx="5730186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DB </a:t>
            </a:r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4D383-0B2E-B9CF-BF97-80647BC3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01" y="1308682"/>
            <a:ext cx="8639865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와이어프레임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11A651-1A84-1730-8236-40C48106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98" y="554671"/>
            <a:ext cx="7948673" cy="57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AAF1C25B-3011-DF78-BD88-91046F09A5A6}"/>
              </a:ext>
            </a:extLst>
          </p:cNvPr>
          <p:cNvSpPr/>
          <p:nvPr/>
        </p:nvSpPr>
        <p:spPr>
          <a:xfrm>
            <a:off x="-9854" y="0"/>
            <a:ext cx="2703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46385-4B32-B1F6-19FE-38E844974361}"/>
              </a:ext>
            </a:extLst>
          </p:cNvPr>
          <p:cNvSpPr/>
          <p:nvPr/>
        </p:nvSpPr>
        <p:spPr>
          <a:xfrm>
            <a:off x="5211411" y="5589762"/>
            <a:ext cx="1974426" cy="1219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5483-A5BA-454B-B77E-DC58677C1A66}"/>
              </a:ext>
            </a:extLst>
          </p:cNvPr>
          <p:cNvSpPr/>
          <p:nvPr/>
        </p:nvSpPr>
        <p:spPr>
          <a:xfrm>
            <a:off x="4749843" y="52823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CI/CD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A1762-087F-002D-0852-1972747AD599}"/>
              </a:ext>
            </a:extLst>
          </p:cNvPr>
          <p:cNvSpPr/>
          <p:nvPr/>
        </p:nvSpPr>
        <p:spPr>
          <a:xfrm>
            <a:off x="2933724" y="3147646"/>
            <a:ext cx="2590288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ECE4E-07B6-8D66-035F-8980010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81" y="3410073"/>
            <a:ext cx="671757" cy="583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692E-4D38-E57F-109C-89EB9D19B1AB}"/>
              </a:ext>
            </a:extLst>
          </p:cNvPr>
          <p:cNvSpPr/>
          <p:nvPr/>
        </p:nvSpPr>
        <p:spPr>
          <a:xfrm>
            <a:off x="6926130" y="2670311"/>
            <a:ext cx="3890092" cy="168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F2973-3397-E11D-5E67-C42A935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821832"/>
            <a:ext cx="1202249" cy="530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6B145-48F7-D716-F6B4-8D4F3CBF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0" y="3454705"/>
            <a:ext cx="642511" cy="479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B7744C-EA69-44F9-9CFB-2BB747C3D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14" y="3548328"/>
            <a:ext cx="533398" cy="601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CE2A87-1F76-A9A2-C0FB-AB1DB8E3F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2849336"/>
            <a:ext cx="463542" cy="560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B611C-FC62-F925-A5DD-E162DEFDB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92" y="2821830"/>
            <a:ext cx="438954" cy="53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AE00F-299B-5B94-D30C-9E8E20D5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3546364"/>
            <a:ext cx="499619" cy="60354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159D6E49-50A7-7E34-CFC2-C7BF4C4A8E05}"/>
              </a:ext>
            </a:extLst>
          </p:cNvPr>
          <p:cNvSpPr/>
          <p:nvPr/>
        </p:nvSpPr>
        <p:spPr>
          <a:xfrm>
            <a:off x="7992248" y="2365692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백엔드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80E41C7-6F4C-0A7C-9A01-C8806364018B}"/>
              </a:ext>
            </a:extLst>
          </p:cNvPr>
          <p:cNvSpPr/>
          <p:nvPr/>
        </p:nvSpPr>
        <p:spPr>
          <a:xfrm>
            <a:off x="4961723" y="535704"/>
            <a:ext cx="2703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버전관리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B9872F-C176-69FF-560C-303302490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2" y="5902501"/>
            <a:ext cx="612596" cy="61259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C139885-6F5E-2FF1-1336-C54272C1C87B}"/>
              </a:ext>
            </a:extLst>
          </p:cNvPr>
          <p:cNvSpPr txBox="1">
            <a:spLocks/>
          </p:cNvSpPr>
          <p:nvPr/>
        </p:nvSpPr>
        <p:spPr>
          <a:xfrm>
            <a:off x="-9854" y="549473"/>
            <a:ext cx="2703653" cy="881351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기술 스택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1F882B-2D83-3E50-48AE-49D622C2C4C7}"/>
              </a:ext>
            </a:extLst>
          </p:cNvPr>
          <p:cNvSpPr/>
          <p:nvPr/>
        </p:nvSpPr>
        <p:spPr>
          <a:xfrm>
            <a:off x="4961723" y="827889"/>
            <a:ext cx="2703653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46866D6-EA29-9023-57DE-98EFC5F78770}"/>
              </a:ext>
            </a:extLst>
          </p:cNvPr>
          <p:cNvSpPr/>
          <p:nvPr/>
        </p:nvSpPr>
        <p:spPr>
          <a:xfrm>
            <a:off x="1826636" y="2847576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프론트엔드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1CD0E1-E572-852A-1E76-CA9AEBFC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6" y="1066311"/>
            <a:ext cx="721208" cy="7212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CB1D5C-D37E-7989-46AC-71BE9DDEF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82" y="1103399"/>
            <a:ext cx="586144" cy="5861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F06D4EF-113E-6501-0AAB-33AB40B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18" y="1103399"/>
            <a:ext cx="586144" cy="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400</Words>
  <Application>Microsoft Office PowerPoint</Application>
  <PresentationFormat>와이드스크린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AppleSDGothicNeoL00</vt:lpstr>
      <vt:lpstr>AppleSDGothicNeoSB00</vt:lpstr>
      <vt:lpstr>Arial</vt:lpstr>
      <vt:lpstr>Cover and End Slide Master</vt:lpstr>
      <vt:lpstr>Contents Slide Master</vt:lpstr>
      <vt:lpstr>Section Break Slide Master</vt:lpstr>
      <vt:lpstr>BoBfull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136</cp:revision>
  <dcterms:created xsi:type="dcterms:W3CDTF">2019-01-14T06:35:35Z</dcterms:created>
  <dcterms:modified xsi:type="dcterms:W3CDTF">2022-12-14T10:26:10Z</dcterms:modified>
</cp:coreProperties>
</file>