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67" r:id="rId5"/>
    <p:sldId id="280" r:id="rId6"/>
    <p:sldId id="283" r:id="rId7"/>
    <p:sldId id="284" r:id="rId8"/>
    <p:sldId id="285" r:id="rId9"/>
    <p:sldId id="286" r:id="rId10"/>
    <p:sldId id="288" r:id="rId11"/>
    <p:sldId id="268" r:id="rId12"/>
    <p:sldId id="270" r:id="rId13"/>
    <p:sldId id="281" r:id="rId14"/>
    <p:sldId id="259" r:id="rId15"/>
    <p:sldId id="260" r:id="rId16"/>
    <p:sldId id="265" r:id="rId17"/>
    <p:sldId id="263" r:id="rId18"/>
    <p:sldId id="264" r:id="rId19"/>
    <p:sldId id="261" r:id="rId20"/>
    <p:sldId id="262" r:id="rId21"/>
    <p:sldId id="282" r:id="rId22"/>
    <p:sldId id="273" r:id="rId23"/>
    <p:sldId id="274" r:id="rId24"/>
    <p:sldId id="275" r:id="rId25"/>
    <p:sldId id="276" r:id="rId26"/>
    <p:sldId id="269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7C7C45-5410-4C01-B22A-74F9554B67E4}" v="115" dt="2023-06-04T19:36:19.2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ol Klimczak I82" userId="c97a7de4-aade-492f-9c44-ae081cc20dce" providerId="ADAL" clId="{867C7C45-5410-4C01-B22A-74F9554B67E4}"/>
    <pc:docChg chg="undo custSel addSld delSld modSld sldOrd">
      <pc:chgData name="Karol Klimczak I82" userId="c97a7de4-aade-492f-9c44-ae081cc20dce" providerId="ADAL" clId="{867C7C45-5410-4C01-B22A-74F9554B67E4}" dt="2023-06-04T19:36:41.669" v="1867" actId="403"/>
      <pc:docMkLst>
        <pc:docMk/>
      </pc:docMkLst>
      <pc:sldChg chg="delSp modSp mod modTransition">
        <pc:chgData name="Karol Klimczak I82" userId="c97a7de4-aade-492f-9c44-ae081cc20dce" providerId="ADAL" clId="{867C7C45-5410-4C01-B22A-74F9554B67E4}" dt="2023-06-04T19:26:49.073" v="1762"/>
        <pc:sldMkLst>
          <pc:docMk/>
          <pc:sldMk cId="3634436297" sldId="256"/>
        </pc:sldMkLst>
        <pc:spChg chg="mod">
          <ac:chgData name="Karol Klimczak I82" userId="c97a7de4-aade-492f-9c44-ae081cc20dce" providerId="ADAL" clId="{867C7C45-5410-4C01-B22A-74F9554B67E4}" dt="2023-06-04T14:23:42.784" v="30" actId="6549"/>
          <ac:spMkLst>
            <pc:docMk/>
            <pc:sldMk cId="3634436297" sldId="256"/>
            <ac:spMk id="2" creationId="{C724F952-C0EF-CD7C-8811-385A62D84338}"/>
          </ac:spMkLst>
        </pc:spChg>
        <pc:spChg chg="mod">
          <ac:chgData name="Karol Klimczak I82" userId="c97a7de4-aade-492f-9c44-ae081cc20dce" providerId="ADAL" clId="{867C7C45-5410-4C01-B22A-74F9554B67E4}" dt="2023-06-04T14:24:48.601" v="188" actId="20577"/>
          <ac:spMkLst>
            <pc:docMk/>
            <pc:sldMk cId="3634436297" sldId="256"/>
            <ac:spMk id="3" creationId="{53B5112E-5502-C89D-B481-572B9DCDCE5A}"/>
          </ac:spMkLst>
        </pc:spChg>
        <pc:picChg chg="del mod">
          <ac:chgData name="Karol Klimczak I82" userId="c97a7de4-aade-492f-9c44-ae081cc20dce" providerId="ADAL" clId="{867C7C45-5410-4C01-B22A-74F9554B67E4}" dt="2023-06-04T14:21:42.158" v="1" actId="478"/>
          <ac:picMkLst>
            <pc:docMk/>
            <pc:sldMk cId="3634436297" sldId="256"/>
            <ac:picMk id="4" creationId="{0B3323C4-CED3-0F5C-48E7-C32F4A4709AE}"/>
          </ac:picMkLst>
        </pc:picChg>
        <pc:picChg chg="mod">
          <ac:chgData name="Karol Klimczak I82" userId="c97a7de4-aade-492f-9c44-ae081cc20dce" providerId="ADAL" clId="{867C7C45-5410-4C01-B22A-74F9554B67E4}" dt="2023-06-04T14:21:46" v="2" actId="1076"/>
          <ac:picMkLst>
            <pc:docMk/>
            <pc:sldMk cId="3634436297" sldId="256"/>
            <ac:picMk id="5" creationId="{23D437E3-52D0-A38B-F6FE-393E3CE0FA02}"/>
          </ac:picMkLst>
        </pc:picChg>
      </pc:sldChg>
      <pc:sldChg chg="modSp modTransition">
        <pc:chgData name="Karol Klimczak I82" userId="c97a7de4-aade-492f-9c44-ae081cc20dce" providerId="ADAL" clId="{867C7C45-5410-4C01-B22A-74F9554B67E4}" dt="2023-06-04T19:26:49.073" v="1762"/>
        <pc:sldMkLst>
          <pc:docMk/>
          <pc:sldMk cId="1202692126" sldId="257"/>
        </pc:sldMkLst>
        <pc:graphicFrameChg chg="mod">
          <ac:chgData name="Karol Klimczak I82" userId="c97a7de4-aade-492f-9c44-ae081cc20dce" providerId="ADAL" clId="{867C7C45-5410-4C01-B22A-74F9554B67E4}" dt="2023-06-04T19:22:01.771" v="1711" actId="20577"/>
          <ac:graphicFrameMkLst>
            <pc:docMk/>
            <pc:sldMk cId="1202692126" sldId="257"/>
            <ac:graphicFrameMk id="5" creationId="{48DB62C8-8A7F-D52C-FCC6-FFA98A65F7BF}"/>
          </ac:graphicFrameMkLst>
        </pc:graphicFrameChg>
      </pc:sldChg>
      <pc:sldChg chg="del">
        <pc:chgData name="Karol Klimczak I82" userId="c97a7de4-aade-492f-9c44-ae081cc20dce" providerId="ADAL" clId="{867C7C45-5410-4C01-B22A-74F9554B67E4}" dt="2023-06-04T14:25:40.600" v="228" actId="47"/>
        <pc:sldMkLst>
          <pc:docMk/>
          <pc:sldMk cId="2826469584" sldId="258"/>
        </pc:sldMkLst>
      </pc:sldChg>
      <pc:sldChg chg="modTransition">
        <pc:chgData name="Karol Klimczak I82" userId="c97a7de4-aade-492f-9c44-ae081cc20dce" providerId="ADAL" clId="{867C7C45-5410-4C01-B22A-74F9554B67E4}" dt="2023-06-04T19:26:49.073" v="1762"/>
        <pc:sldMkLst>
          <pc:docMk/>
          <pc:sldMk cId="217099294" sldId="259"/>
        </pc:sldMkLst>
      </pc:sldChg>
      <pc:sldChg chg="modTransition">
        <pc:chgData name="Karol Klimczak I82" userId="c97a7de4-aade-492f-9c44-ae081cc20dce" providerId="ADAL" clId="{867C7C45-5410-4C01-B22A-74F9554B67E4}" dt="2023-06-04T19:26:49.073" v="1762"/>
        <pc:sldMkLst>
          <pc:docMk/>
          <pc:sldMk cId="894691041" sldId="260"/>
        </pc:sldMkLst>
      </pc:sldChg>
      <pc:sldChg chg="modTransition">
        <pc:chgData name="Karol Klimczak I82" userId="c97a7de4-aade-492f-9c44-ae081cc20dce" providerId="ADAL" clId="{867C7C45-5410-4C01-B22A-74F9554B67E4}" dt="2023-06-04T19:26:49.073" v="1762"/>
        <pc:sldMkLst>
          <pc:docMk/>
          <pc:sldMk cId="2061205973" sldId="261"/>
        </pc:sldMkLst>
      </pc:sldChg>
      <pc:sldChg chg="modTransition">
        <pc:chgData name="Karol Klimczak I82" userId="c97a7de4-aade-492f-9c44-ae081cc20dce" providerId="ADAL" clId="{867C7C45-5410-4C01-B22A-74F9554B67E4}" dt="2023-06-04T19:26:49.073" v="1762"/>
        <pc:sldMkLst>
          <pc:docMk/>
          <pc:sldMk cId="3725374649" sldId="262"/>
        </pc:sldMkLst>
      </pc:sldChg>
      <pc:sldChg chg="modTransition">
        <pc:chgData name="Karol Klimczak I82" userId="c97a7de4-aade-492f-9c44-ae081cc20dce" providerId="ADAL" clId="{867C7C45-5410-4C01-B22A-74F9554B67E4}" dt="2023-06-04T19:26:49.073" v="1762"/>
        <pc:sldMkLst>
          <pc:docMk/>
          <pc:sldMk cId="1807192192" sldId="263"/>
        </pc:sldMkLst>
      </pc:sldChg>
      <pc:sldChg chg="addSp mod modTransition">
        <pc:chgData name="Karol Klimczak I82" userId="c97a7de4-aade-492f-9c44-ae081cc20dce" providerId="ADAL" clId="{867C7C45-5410-4C01-B22A-74F9554B67E4}" dt="2023-06-04T19:32:16.850" v="1782" actId="9405"/>
        <pc:sldMkLst>
          <pc:docMk/>
          <pc:sldMk cId="3987657125" sldId="264"/>
        </pc:sldMkLst>
        <pc:inkChg chg="add">
          <ac:chgData name="Karol Klimczak I82" userId="c97a7de4-aade-492f-9c44-ae081cc20dce" providerId="ADAL" clId="{867C7C45-5410-4C01-B22A-74F9554B67E4}" dt="2023-06-04T19:31:52.439" v="1779" actId="9405"/>
          <ac:inkMkLst>
            <pc:docMk/>
            <pc:sldMk cId="3987657125" sldId="264"/>
            <ac:inkMk id="2" creationId="{B7C6AE5B-4F65-AD29-F4D4-CF4503938A01}"/>
          </ac:inkMkLst>
        </pc:inkChg>
        <pc:inkChg chg="add">
          <ac:chgData name="Karol Klimczak I82" userId="c97a7de4-aade-492f-9c44-ae081cc20dce" providerId="ADAL" clId="{867C7C45-5410-4C01-B22A-74F9554B67E4}" dt="2023-06-04T19:32:03.814" v="1780" actId="9405"/>
          <ac:inkMkLst>
            <pc:docMk/>
            <pc:sldMk cId="3987657125" sldId="264"/>
            <ac:inkMk id="4" creationId="{54A40E48-E819-6865-6C13-D30B662C150F}"/>
          </ac:inkMkLst>
        </pc:inkChg>
        <pc:inkChg chg="add">
          <ac:chgData name="Karol Klimczak I82" userId="c97a7de4-aade-492f-9c44-ae081cc20dce" providerId="ADAL" clId="{867C7C45-5410-4C01-B22A-74F9554B67E4}" dt="2023-06-04T19:32:13.689" v="1781" actId="9405"/>
          <ac:inkMkLst>
            <pc:docMk/>
            <pc:sldMk cId="3987657125" sldId="264"/>
            <ac:inkMk id="5" creationId="{A41B1C94-0641-A1A9-0750-7EAB94E2BE9C}"/>
          </ac:inkMkLst>
        </pc:inkChg>
        <pc:inkChg chg="add">
          <ac:chgData name="Karol Klimczak I82" userId="c97a7de4-aade-492f-9c44-ae081cc20dce" providerId="ADAL" clId="{867C7C45-5410-4C01-B22A-74F9554B67E4}" dt="2023-06-04T19:32:16.850" v="1782" actId="9405"/>
          <ac:inkMkLst>
            <pc:docMk/>
            <pc:sldMk cId="3987657125" sldId="264"/>
            <ac:inkMk id="6" creationId="{C4E37EEA-7D3B-3921-32C4-D6C091682EC9}"/>
          </ac:inkMkLst>
        </pc:inkChg>
      </pc:sldChg>
      <pc:sldChg chg="modTransition">
        <pc:chgData name="Karol Klimczak I82" userId="c97a7de4-aade-492f-9c44-ae081cc20dce" providerId="ADAL" clId="{867C7C45-5410-4C01-B22A-74F9554B67E4}" dt="2023-06-04T19:26:49.073" v="1762"/>
        <pc:sldMkLst>
          <pc:docMk/>
          <pc:sldMk cId="1631386179" sldId="265"/>
        </pc:sldMkLst>
      </pc:sldChg>
      <pc:sldChg chg="modTransition">
        <pc:chgData name="Karol Klimczak I82" userId="c97a7de4-aade-492f-9c44-ae081cc20dce" providerId="ADAL" clId="{867C7C45-5410-4C01-B22A-74F9554B67E4}" dt="2023-06-04T19:26:49.073" v="1762"/>
        <pc:sldMkLst>
          <pc:docMk/>
          <pc:sldMk cId="3767270531" sldId="266"/>
        </pc:sldMkLst>
      </pc:sldChg>
      <pc:sldChg chg="modSp del mod">
        <pc:chgData name="Karol Klimczak I82" userId="c97a7de4-aade-492f-9c44-ae081cc20dce" providerId="ADAL" clId="{867C7C45-5410-4C01-B22A-74F9554B67E4}" dt="2023-06-04T19:26:33.811" v="1760" actId="2696"/>
        <pc:sldMkLst>
          <pc:docMk/>
          <pc:sldMk cId="919474355" sldId="267"/>
        </pc:sldMkLst>
        <pc:spChg chg="mod">
          <ac:chgData name="Karol Klimczak I82" userId="c97a7de4-aade-492f-9c44-ae081cc20dce" providerId="ADAL" clId="{867C7C45-5410-4C01-B22A-74F9554B67E4}" dt="2023-06-04T19:22:46.554" v="1712" actId="20577"/>
          <ac:spMkLst>
            <pc:docMk/>
            <pc:sldMk cId="919474355" sldId="267"/>
            <ac:spMk id="2" creationId="{C09BD2D6-ECED-2725-3AFD-6CA551788B48}"/>
          </ac:spMkLst>
        </pc:spChg>
      </pc:sldChg>
      <pc:sldChg chg="add modTransition">
        <pc:chgData name="Karol Klimczak I82" userId="c97a7de4-aade-492f-9c44-ae081cc20dce" providerId="ADAL" clId="{867C7C45-5410-4C01-B22A-74F9554B67E4}" dt="2023-06-04T19:26:49.073" v="1762"/>
        <pc:sldMkLst>
          <pc:docMk/>
          <pc:sldMk cId="1854887527" sldId="267"/>
        </pc:sldMkLst>
      </pc:sldChg>
      <pc:sldChg chg="modTransition modAnim">
        <pc:chgData name="Karol Klimczak I82" userId="c97a7de4-aade-492f-9c44-ae081cc20dce" providerId="ADAL" clId="{867C7C45-5410-4C01-B22A-74F9554B67E4}" dt="2023-06-04T19:30:16.305" v="1778"/>
        <pc:sldMkLst>
          <pc:docMk/>
          <pc:sldMk cId="4145667942" sldId="268"/>
        </pc:sldMkLst>
      </pc:sldChg>
      <pc:sldChg chg="modSp mod modTransition">
        <pc:chgData name="Karol Klimczak I82" userId="c97a7de4-aade-492f-9c44-ae081cc20dce" providerId="ADAL" clId="{867C7C45-5410-4C01-B22A-74F9554B67E4}" dt="2023-06-04T19:26:49.073" v="1762"/>
        <pc:sldMkLst>
          <pc:docMk/>
          <pc:sldMk cId="406766465" sldId="269"/>
        </pc:sldMkLst>
        <pc:spChg chg="mod">
          <ac:chgData name="Karol Klimczak I82" userId="c97a7de4-aade-492f-9c44-ae081cc20dce" providerId="ADAL" clId="{867C7C45-5410-4C01-B22A-74F9554B67E4}" dt="2023-06-04T14:27:38.686" v="250" actId="27636"/>
          <ac:spMkLst>
            <pc:docMk/>
            <pc:sldMk cId="406766465" sldId="269"/>
            <ac:spMk id="3" creationId="{786B7CA4-E776-5792-57EC-1B9DC47039AC}"/>
          </ac:spMkLst>
        </pc:spChg>
      </pc:sldChg>
      <pc:sldChg chg="modTransition">
        <pc:chgData name="Karol Klimczak I82" userId="c97a7de4-aade-492f-9c44-ae081cc20dce" providerId="ADAL" clId="{867C7C45-5410-4C01-B22A-74F9554B67E4}" dt="2023-06-04T19:29:35.991" v="1765"/>
        <pc:sldMkLst>
          <pc:docMk/>
          <pc:sldMk cId="1186070096" sldId="270"/>
        </pc:sldMkLst>
      </pc:sldChg>
      <pc:sldChg chg="del">
        <pc:chgData name="Karol Klimczak I82" userId="c97a7de4-aade-492f-9c44-ae081cc20dce" providerId="ADAL" clId="{867C7C45-5410-4C01-B22A-74F9554B67E4}" dt="2023-06-04T14:25:41.989" v="229" actId="47"/>
        <pc:sldMkLst>
          <pc:docMk/>
          <pc:sldMk cId="1699202760" sldId="271"/>
        </pc:sldMkLst>
      </pc:sldChg>
      <pc:sldChg chg="del">
        <pc:chgData name="Karol Klimczak I82" userId="c97a7de4-aade-492f-9c44-ae081cc20dce" providerId="ADAL" clId="{867C7C45-5410-4C01-B22A-74F9554B67E4}" dt="2023-06-04T14:30:51.831" v="520" actId="47"/>
        <pc:sldMkLst>
          <pc:docMk/>
          <pc:sldMk cId="3034924047" sldId="272"/>
        </pc:sldMkLst>
      </pc:sldChg>
      <pc:sldChg chg="addSp mod modTransition">
        <pc:chgData name="Karol Klimczak I82" userId="c97a7de4-aade-492f-9c44-ae081cc20dce" providerId="ADAL" clId="{867C7C45-5410-4C01-B22A-74F9554B67E4}" dt="2023-06-04T19:34:18.104" v="1787" actId="9405"/>
        <pc:sldMkLst>
          <pc:docMk/>
          <pc:sldMk cId="2536476171" sldId="273"/>
        </pc:sldMkLst>
        <pc:inkChg chg="add">
          <ac:chgData name="Karol Klimczak I82" userId="c97a7de4-aade-492f-9c44-ae081cc20dce" providerId="ADAL" clId="{867C7C45-5410-4C01-B22A-74F9554B67E4}" dt="2023-06-04T19:33:20.326" v="1783" actId="9405"/>
          <ac:inkMkLst>
            <pc:docMk/>
            <pc:sldMk cId="2536476171" sldId="273"/>
            <ac:inkMk id="2" creationId="{AC20D836-1065-7113-274E-29CDF124F684}"/>
          </ac:inkMkLst>
        </pc:inkChg>
        <pc:inkChg chg="add">
          <ac:chgData name="Karol Klimczak I82" userId="c97a7de4-aade-492f-9c44-ae081cc20dce" providerId="ADAL" clId="{867C7C45-5410-4C01-B22A-74F9554B67E4}" dt="2023-06-04T19:33:48.992" v="1784" actId="9405"/>
          <ac:inkMkLst>
            <pc:docMk/>
            <pc:sldMk cId="2536476171" sldId="273"/>
            <ac:inkMk id="3" creationId="{EA2ECCC7-22D2-2503-46A3-EBF5196430D3}"/>
          </ac:inkMkLst>
        </pc:inkChg>
        <pc:inkChg chg="add">
          <ac:chgData name="Karol Klimczak I82" userId="c97a7de4-aade-492f-9c44-ae081cc20dce" providerId="ADAL" clId="{867C7C45-5410-4C01-B22A-74F9554B67E4}" dt="2023-06-04T19:33:54.779" v="1785" actId="9405"/>
          <ac:inkMkLst>
            <pc:docMk/>
            <pc:sldMk cId="2536476171" sldId="273"/>
            <ac:inkMk id="5" creationId="{8CE4A74F-0917-04DF-DD58-3EE2F68EF9AB}"/>
          </ac:inkMkLst>
        </pc:inkChg>
        <pc:inkChg chg="add">
          <ac:chgData name="Karol Klimczak I82" userId="c97a7de4-aade-492f-9c44-ae081cc20dce" providerId="ADAL" clId="{867C7C45-5410-4C01-B22A-74F9554B67E4}" dt="2023-06-04T19:33:58.837" v="1786" actId="9405"/>
          <ac:inkMkLst>
            <pc:docMk/>
            <pc:sldMk cId="2536476171" sldId="273"/>
            <ac:inkMk id="6" creationId="{A85C681B-1927-04B8-B69B-7974644D40CA}"/>
          </ac:inkMkLst>
        </pc:inkChg>
        <pc:inkChg chg="add">
          <ac:chgData name="Karol Klimczak I82" userId="c97a7de4-aade-492f-9c44-ae081cc20dce" providerId="ADAL" clId="{867C7C45-5410-4C01-B22A-74F9554B67E4}" dt="2023-06-04T19:34:18.104" v="1787" actId="9405"/>
          <ac:inkMkLst>
            <pc:docMk/>
            <pc:sldMk cId="2536476171" sldId="273"/>
            <ac:inkMk id="7" creationId="{A7FBDA70-1E55-845C-0896-E68173D6EBDA}"/>
          </ac:inkMkLst>
        </pc:inkChg>
      </pc:sldChg>
      <pc:sldChg chg="addSp mod modTransition">
        <pc:chgData name="Karol Klimczak I82" userId="c97a7de4-aade-492f-9c44-ae081cc20dce" providerId="ADAL" clId="{867C7C45-5410-4C01-B22A-74F9554B67E4}" dt="2023-06-04T19:35:36.975" v="1790" actId="9405"/>
        <pc:sldMkLst>
          <pc:docMk/>
          <pc:sldMk cId="2052927773" sldId="274"/>
        </pc:sldMkLst>
        <pc:inkChg chg="add">
          <ac:chgData name="Karol Klimczak I82" userId="c97a7de4-aade-492f-9c44-ae081cc20dce" providerId="ADAL" clId="{867C7C45-5410-4C01-B22A-74F9554B67E4}" dt="2023-06-04T19:35:09.534" v="1788" actId="9405"/>
          <ac:inkMkLst>
            <pc:docMk/>
            <pc:sldMk cId="2052927773" sldId="274"/>
            <ac:inkMk id="2" creationId="{DF90317E-63B2-9636-1AF1-00C890A5F01B}"/>
          </ac:inkMkLst>
        </pc:inkChg>
        <pc:inkChg chg="add">
          <ac:chgData name="Karol Klimczak I82" userId="c97a7de4-aade-492f-9c44-ae081cc20dce" providerId="ADAL" clId="{867C7C45-5410-4C01-B22A-74F9554B67E4}" dt="2023-06-04T19:35:30.165" v="1789" actId="9405"/>
          <ac:inkMkLst>
            <pc:docMk/>
            <pc:sldMk cId="2052927773" sldId="274"/>
            <ac:inkMk id="4" creationId="{D60201DF-A537-04DA-1531-CB74E79F4CB2}"/>
          </ac:inkMkLst>
        </pc:inkChg>
        <pc:inkChg chg="add">
          <ac:chgData name="Karol Klimczak I82" userId="c97a7de4-aade-492f-9c44-ae081cc20dce" providerId="ADAL" clId="{867C7C45-5410-4C01-B22A-74F9554B67E4}" dt="2023-06-04T19:35:36.975" v="1790" actId="9405"/>
          <ac:inkMkLst>
            <pc:docMk/>
            <pc:sldMk cId="2052927773" sldId="274"/>
            <ac:inkMk id="5" creationId="{64922D84-BE71-77D6-8B7D-E22716F54402}"/>
          </ac:inkMkLst>
        </pc:inkChg>
      </pc:sldChg>
      <pc:sldChg chg="addSp modSp mod modTransition">
        <pc:chgData name="Karol Klimczak I82" userId="c97a7de4-aade-492f-9c44-ae081cc20dce" providerId="ADAL" clId="{867C7C45-5410-4C01-B22A-74F9554B67E4}" dt="2023-06-04T19:36:41.669" v="1867" actId="403"/>
        <pc:sldMkLst>
          <pc:docMk/>
          <pc:sldMk cId="3626611247" sldId="275"/>
        </pc:sldMkLst>
        <pc:spChg chg="add mod">
          <ac:chgData name="Karol Klimczak I82" userId="c97a7de4-aade-492f-9c44-ae081cc20dce" providerId="ADAL" clId="{867C7C45-5410-4C01-B22A-74F9554B67E4}" dt="2023-06-04T19:36:41.669" v="1867" actId="403"/>
          <ac:spMkLst>
            <pc:docMk/>
            <pc:sldMk cId="3626611247" sldId="275"/>
            <ac:spMk id="2" creationId="{DEB14B80-C647-75AC-F968-79BBCA2FB125}"/>
          </ac:spMkLst>
        </pc:spChg>
      </pc:sldChg>
      <pc:sldChg chg="modTransition">
        <pc:chgData name="Karol Klimczak I82" userId="c97a7de4-aade-492f-9c44-ae081cc20dce" providerId="ADAL" clId="{867C7C45-5410-4C01-B22A-74F9554B67E4}" dt="2023-06-04T19:26:58.510" v="1763"/>
        <pc:sldMkLst>
          <pc:docMk/>
          <pc:sldMk cId="4023655543" sldId="276"/>
        </pc:sldMkLst>
      </pc:sldChg>
      <pc:sldChg chg="del">
        <pc:chgData name="Karol Klimczak I82" userId="c97a7de4-aade-492f-9c44-ae081cc20dce" providerId="ADAL" clId="{867C7C45-5410-4C01-B22A-74F9554B67E4}" dt="2023-06-04T14:30:51.831" v="520" actId="47"/>
        <pc:sldMkLst>
          <pc:docMk/>
          <pc:sldMk cId="1489973038" sldId="277"/>
        </pc:sldMkLst>
      </pc:sldChg>
      <pc:sldChg chg="del">
        <pc:chgData name="Karol Klimczak I82" userId="c97a7de4-aade-492f-9c44-ae081cc20dce" providerId="ADAL" clId="{867C7C45-5410-4C01-B22A-74F9554B67E4}" dt="2023-06-04T14:30:51.831" v="520" actId="47"/>
        <pc:sldMkLst>
          <pc:docMk/>
          <pc:sldMk cId="1268836724" sldId="278"/>
        </pc:sldMkLst>
      </pc:sldChg>
      <pc:sldChg chg="del">
        <pc:chgData name="Karol Klimczak I82" userId="c97a7de4-aade-492f-9c44-ae081cc20dce" providerId="ADAL" clId="{867C7C45-5410-4C01-B22A-74F9554B67E4}" dt="2023-06-04T14:30:51.831" v="520" actId="47"/>
        <pc:sldMkLst>
          <pc:docMk/>
          <pc:sldMk cId="3569654229" sldId="279"/>
        </pc:sldMkLst>
      </pc:sldChg>
      <pc:sldChg chg="modSp new del mod">
        <pc:chgData name="Karol Klimczak I82" userId="c97a7de4-aade-492f-9c44-ae081cc20dce" providerId="ADAL" clId="{867C7C45-5410-4C01-B22A-74F9554B67E4}" dt="2023-06-04T19:26:10.740" v="1756" actId="2696"/>
        <pc:sldMkLst>
          <pc:docMk/>
          <pc:sldMk cId="475465360" sldId="280"/>
        </pc:sldMkLst>
        <pc:spChg chg="mod">
          <ac:chgData name="Karol Klimczak I82" userId="c97a7de4-aade-492f-9c44-ae081cc20dce" providerId="ADAL" clId="{867C7C45-5410-4C01-B22A-74F9554B67E4}" dt="2023-06-04T14:28:33.743" v="279" actId="20577"/>
          <ac:spMkLst>
            <pc:docMk/>
            <pc:sldMk cId="475465360" sldId="280"/>
            <ac:spMk id="2" creationId="{830C2DF4-4B4F-79A4-8153-2A80D11DB056}"/>
          </ac:spMkLst>
        </pc:spChg>
        <pc:spChg chg="mod">
          <ac:chgData name="Karol Klimczak I82" userId="c97a7de4-aade-492f-9c44-ae081cc20dce" providerId="ADAL" clId="{867C7C45-5410-4C01-B22A-74F9554B67E4}" dt="2023-06-04T14:28:55.590" v="351" actId="20577"/>
          <ac:spMkLst>
            <pc:docMk/>
            <pc:sldMk cId="475465360" sldId="280"/>
            <ac:spMk id="3" creationId="{73DFF5A0-F616-C3F0-5D1F-865F7C60EAF7}"/>
          </ac:spMkLst>
        </pc:spChg>
      </pc:sldChg>
      <pc:sldChg chg="add modTransition">
        <pc:chgData name="Karol Klimczak I82" userId="c97a7de4-aade-492f-9c44-ae081cc20dce" providerId="ADAL" clId="{867C7C45-5410-4C01-B22A-74F9554B67E4}" dt="2023-06-04T19:26:49.073" v="1762"/>
        <pc:sldMkLst>
          <pc:docMk/>
          <pc:sldMk cId="1504582594" sldId="280"/>
        </pc:sldMkLst>
      </pc:sldChg>
      <pc:sldChg chg="del">
        <pc:chgData name="Karol Klimczak I82" userId="c97a7de4-aade-492f-9c44-ae081cc20dce" providerId="ADAL" clId="{867C7C45-5410-4C01-B22A-74F9554B67E4}" dt="2023-06-04T14:27:15.023" v="243" actId="47"/>
        <pc:sldMkLst>
          <pc:docMk/>
          <pc:sldMk cId="2296335476" sldId="280"/>
        </pc:sldMkLst>
      </pc:sldChg>
      <pc:sldChg chg="add del">
        <pc:chgData name="Karol Klimczak I82" userId="c97a7de4-aade-492f-9c44-ae081cc20dce" providerId="ADAL" clId="{867C7C45-5410-4C01-B22A-74F9554B67E4}" dt="2023-06-04T19:26:27.696" v="1758" actId="2696"/>
        <pc:sldMkLst>
          <pc:docMk/>
          <pc:sldMk cId="2362381381" sldId="280"/>
        </pc:sldMkLst>
      </pc:sldChg>
      <pc:sldChg chg="modSp add mod modTransition">
        <pc:chgData name="Karol Klimczak I82" userId="c97a7de4-aade-492f-9c44-ae081cc20dce" providerId="ADAL" clId="{867C7C45-5410-4C01-B22A-74F9554B67E4}" dt="2023-06-04T19:26:49.073" v="1762"/>
        <pc:sldMkLst>
          <pc:docMk/>
          <pc:sldMk cId="436934287" sldId="281"/>
        </pc:sldMkLst>
        <pc:spChg chg="mod">
          <ac:chgData name="Karol Klimczak I82" userId="c97a7de4-aade-492f-9c44-ae081cc20dce" providerId="ADAL" clId="{867C7C45-5410-4C01-B22A-74F9554B67E4}" dt="2023-06-04T14:29:16.141" v="373" actId="6549"/>
          <ac:spMkLst>
            <pc:docMk/>
            <pc:sldMk cId="436934287" sldId="281"/>
            <ac:spMk id="2" creationId="{830C2DF4-4B4F-79A4-8153-2A80D11DB056}"/>
          </ac:spMkLst>
        </pc:spChg>
        <pc:spChg chg="mod">
          <ac:chgData name="Karol Klimczak I82" userId="c97a7de4-aade-492f-9c44-ae081cc20dce" providerId="ADAL" clId="{867C7C45-5410-4C01-B22A-74F9554B67E4}" dt="2023-06-04T14:30:07.754" v="519" actId="20577"/>
          <ac:spMkLst>
            <pc:docMk/>
            <pc:sldMk cId="436934287" sldId="281"/>
            <ac:spMk id="3" creationId="{73DFF5A0-F616-C3F0-5D1F-865F7C60EAF7}"/>
          </ac:spMkLst>
        </pc:spChg>
      </pc:sldChg>
      <pc:sldChg chg="del">
        <pc:chgData name="Karol Klimczak I82" userId="c97a7de4-aade-492f-9c44-ae081cc20dce" providerId="ADAL" clId="{867C7C45-5410-4C01-B22A-74F9554B67E4}" dt="2023-06-04T14:27:15.023" v="243" actId="47"/>
        <pc:sldMkLst>
          <pc:docMk/>
          <pc:sldMk cId="2577228836" sldId="281"/>
        </pc:sldMkLst>
      </pc:sldChg>
      <pc:sldChg chg="del">
        <pc:chgData name="Karol Klimczak I82" userId="c97a7de4-aade-492f-9c44-ae081cc20dce" providerId="ADAL" clId="{867C7C45-5410-4C01-B22A-74F9554B67E4}" dt="2023-06-04T14:27:15.023" v="243" actId="47"/>
        <pc:sldMkLst>
          <pc:docMk/>
          <pc:sldMk cId="2815666349" sldId="282"/>
        </pc:sldMkLst>
      </pc:sldChg>
      <pc:sldChg chg="modSp new mod modTransition">
        <pc:chgData name="Karol Klimczak I82" userId="c97a7de4-aade-492f-9c44-ae081cc20dce" providerId="ADAL" clId="{867C7C45-5410-4C01-B22A-74F9554B67E4}" dt="2023-06-04T19:26:49.073" v="1762"/>
        <pc:sldMkLst>
          <pc:docMk/>
          <pc:sldMk cId="2834773888" sldId="282"/>
        </pc:sldMkLst>
        <pc:spChg chg="mod">
          <ac:chgData name="Karol Klimczak I82" userId="c97a7de4-aade-492f-9c44-ae081cc20dce" providerId="ADAL" clId="{867C7C45-5410-4C01-B22A-74F9554B67E4}" dt="2023-06-04T14:31:14.404" v="562" actId="20577"/>
          <ac:spMkLst>
            <pc:docMk/>
            <pc:sldMk cId="2834773888" sldId="282"/>
            <ac:spMk id="2" creationId="{804263F3-8EF9-BD2A-9F64-9BA1598053C9}"/>
          </ac:spMkLst>
        </pc:spChg>
        <pc:spChg chg="mod">
          <ac:chgData name="Karol Klimczak I82" userId="c97a7de4-aade-492f-9c44-ae081cc20dce" providerId="ADAL" clId="{867C7C45-5410-4C01-B22A-74F9554B67E4}" dt="2023-06-04T14:32:20.718" v="721" actId="20577"/>
          <ac:spMkLst>
            <pc:docMk/>
            <pc:sldMk cId="2834773888" sldId="282"/>
            <ac:spMk id="3" creationId="{2749356C-73FB-CC5E-5804-8D1C9B6374E5}"/>
          </ac:spMkLst>
        </pc:spChg>
      </pc:sldChg>
      <pc:sldChg chg="del">
        <pc:chgData name="Karol Klimczak I82" userId="c97a7de4-aade-492f-9c44-ae081cc20dce" providerId="ADAL" clId="{867C7C45-5410-4C01-B22A-74F9554B67E4}" dt="2023-06-04T14:27:15.023" v="243" actId="47"/>
        <pc:sldMkLst>
          <pc:docMk/>
          <pc:sldMk cId="3576632659" sldId="283"/>
        </pc:sldMkLst>
      </pc:sldChg>
      <pc:sldChg chg="addSp modSp new mod modTransition setBg modClrScheme chgLayout">
        <pc:chgData name="Karol Klimczak I82" userId="c97a7de4-aade-492f-9c44-ae081cc20dce" providerId="ADAL" clId="{867C7C45-5410-4C01-B22A-74F9554B67E4}" dt="2023-06-04T19:26:49.073" v="1762"/>
        <pc:sldMkLst>
          <pc:docMk/>
          <pc:sldMk cId="3952830159" sldId="283"/>
        </pc:sldMkLst>
        <pc:spChg chg="add mod">
          <ac:chgData name="Karol Klimczak I82" userId="c97a7de4-aade-492f-9c44-ae081cc20dce" providerId="ADAL" clId="{867C7C45-5410-4C01-B22A-74F9554B67E4}" dt="2023-06-04T14:34:16.423" v="768" actId="26606"/>
          <ac:spMkLst>
            <pc:docMk/>
            <pc:sldMk cId="3952830159" sldId="283"/>
            <ac:spMk id="2" creationId="{29F1D8B0-544B-0A2D-35D7-BCF787B49CA7}"/>
          </ac:spMkLst>
        </pc:spChg>
        <pc:grpChg chg="add">
          <ac:chgData name="Karol Klimczak I82" userId="c97a7de4-aade-492f-9c44-ae081cc20dce" providerId="ADAL" clId="{867C7C45-5410-4C01-B22A-74F9554B67E4}" dt="2023-06-04T14:34:16.423" v="768" actId="26606"/>
          <ac:grpSpMkLst>
            <pc:docMk/>
            <pc:sldMk cId="3952830159" sldId="283"/>
            <ac:grpSpMk id="11" creationId="{AB86F577-8905-4B21-8AF3-C1BB3433775D}"/>
          </ac:grpSpMkLst>
        </pc:grpChg>
        <pc:picChg chg="add mod">
          <ac:chgData name="Karol Klimczak I82" userId="c97a7de4-aade-492f-9c44-ae081cc20dce" providerId="ADAL" clId="{867C7C45-5410-4C01-B22A-74F9554B67E4}" dt="2023-06-04T14:34:16.423" v="768" actId="26606"/>
          <ac:picMkLst>
            <pc:docMk/>
            <pc:sldMk cId="3952830159" sldId="283"/>
            <ac:picMk id="4" creationId="{5B767F17-F4E0-DE3E-676A-B90038AD8B5E}"/>
          </ac:picMkLst>
        </pc:picChg>
        <pc:picChg chg="add">
          <ac:chgData name="Karol Klimczak I82" userId="c97a7de4-aade-492f-9c44-ae081cc20dce" providerId="ADAL" clId="{867C7C45-5410-4C01-B22A-74F9554B67E4}" dt="2023-06-04T14:34:16.423" v="768" actId="26606"/>
          <ac:picMkLst>
            <pc:docMk/>
            <pc:sldMk cId="3952830159" sldId="283"/>
            <ac:picMk id="9" creationId="{678E285C-BE9E-45B7-A3EE-B9792DAE9917}"/>
          </ac:picMkLst>
        </pc:picChg>
      </pc:sldChg>
      <pc:sldChg chg="addSp delSp modSp new mod modTransition setBg modClrScheme setClrOvrMap chgLayout">
        <pc:chgData name="Karol Klimczak I82" userId="c97a7de4-aade-492f-9c44-ae081cc20dce" providerId="ADAL" clId="{867C7C45-5410-4C01-B22A-74F9554B67E4}" dt="2023-06-04T19:26:49.073" v="1762"/>
        <pc:sldMkLst>
          <pc:docMk/>
          <pc:sldMk cId="3476736942" sldId="284"/>
        </pc:sldMkLst>
        <pc:spChg chg="add mod">
          <ac:chgData name="Karol Klimczak I82" userId="c97a7de4-aade-492f-9c44-ae081cc20dce" providerId="ADAL" clId="{867C7C45-5410-4C01-B22A-74F9554B67E4}" dt="2023-06-04T14:35:42.620" v="801" actId="14100"/>
          <ac:spMkLst>
            <pc:docMk/>
            <pc:sldMk cId="3476736942" sldId="284"/>
            <ac:spMk id="2" creationId="{F91B9415-A026-9882-B30B-C72AB7ED243A}"/>
          </ac:spMkLst>
        </pc:spChg>
        <pc:spChg chg="add del">
          <ac:chgData name="Karol Klimczak I82" userId="c97a7de4-aade-492f-9c44-ae081cc20dce" providerId="ADAL" clId="{867C7C45-5410-4C01-B22A-74F9554B67E4}" dt="2023-06-04T14:35:31.512" v="797" actId="26606"/>
          <ac:spMkLst>
            <pc:docMk/>
            <pc:sldMk cId="3476736942" sldId="284"/>
            <ac:spMk id="67" creationId="{D706AE2E-B17B-43A3-84F8-9C0FE9466CD5}"/>
          </ac:spMkLst>
        </pc:spChg>
        <pc:spChg chg="add del">
          <ac:chgData name="Karol Klimczak I82" userId="c97a7de4-aade-492f-9c44-ae081cc20dce" providerId="ADAL" clId="{867C7C45-5410-4C01-B22A-74F9554B67E4}" dt="2023-06-04T14:35:31.512" v="797" actId="26606"/>
          <ac:spMkLst>
            <pc:docMk/>
            <pc:sldMk cId="3476736942" sldId="284"/>
            <ac:spMk id="127" creationId="{5B986EF0-8540-483D-9DDE-1F168FAAC78F}"/>
          </ac:spMkLst>
        </pc:spChg>
        <pc:spChg chg="add del">
          <ac:chgData name="Karol Klimczak I82" userId="c97a7de4-aade-492f-9c44-ae081cc20dce" providerId="ADAL" clId="{867C7C45-5410-4C01-B22A-74F9554B67E4}" dt="2023-06-04T14:35:34.144" v="799" actId="26606"/>
          <ac:spMkLst>
            <pc:docMk/>
            <pc:sldMk cId="3476736942" sldId="284"/>
            <ac:spMk id="131" creationId="{34106153-7990-4956-BD26-A04A030064E7}"/>
          </ac:spMkLst>
        </pc:spChg>
        <pc:spChg chg="add del">
          <ac:chgData name="Karol Klimczak I82" userId="c97a7de4-aade-492f-9c44-ae081cc20dce" providerId="ADAL" clId="{867C7C45-5410-4C01-B22A-74F9554B67E4}" dt="2023-06-04T14:35:34.144" v="799" actId="26606"/>
          <ac:spMkLst>
            <pc:docMk/>
            <pc:sldMk cId="3476736942" sldId="284"/>
            <ac:spMk id="134" creationId="{62B94F88-FD5B-4053-B143-DFF55CE44377}"/>
          </ac:spMkLst>
        </pc:spChg>
        <pc:spChg chg="add">
          <ac:chgData name="Karol Klimczak I82" userId="c97a7de4-aade-492f-9c44-ae081cc20dce" providerId="ADAL" clId="{867C7C45-5410-4C01-B22A-74F9554B67E4}" dt="2023-06-04T14:35:34.293" v="800" actId="26606"/>
          <ac:spMkLst>
            <pc:docMk/>
            <pc:sldMk cId="3476736942" sldId="284"/>
            <ac:spMk id="138" creationId="{D706AE2E-B17B-43A3-84F8-9C0FE9466CD5}"/>
          </ac:spMkLst>
        </pc:spChg>
        <pc:spChg chg="add">
          <ac:chgData name="Karol Klimczak I82" userId="c97a7de4-aade-492f-9c44-ae081cc20dce" providerId="ADAL" clId="{867C7C45-5410-4C01-B22A-74F9554B67E4}" dt="2023-06-04T14:35:34.293" v="800" actId="26606"/>
          <ac:spMkLst>
            <pc:docMk/>
            <pc:sldMk cId="3476736942" sldId="284"/>
            <ac:spMk id="142" creationId="{5B986EF0-8540-483D-9DDE-1F168FAAC78F}"/>
          </ac:spMkLst>
        </pc:spChg>
        <pc:grpChg chg="add del">
          <ac:chgData name="Karol Klimczak I82" userId="c97a7de4-aade-492f-9c44-ae081cc20dce" providerId="ADAL" clId="{867C7C45-5410-4C01-B22A-74F9554B67E4}" dt="2023-06-04T14:35:31.512" v="797" actId="26606"/>
          <ac:grpSpMkLst>
            <pc:docMk/>
            <pc:sldMk cId="3476736942" sldId="284"/>
            <ac:grpSpMk id="11" creationId="{AB86F577-8905-4B21-8AF3-C1BB3433775D}"/>
          </ac:grpSpMkLst>
        </pc:grpChg>
        <pc:grpChg chg="add del">
          <ac:chgData name="Karol Klimczak I82" userId="c97a7de4-aade-492f-9c44-ae081cc20dce" providerId="ADAL" clId="{867C7C45-5410-4C01-B22A-74F9554B67E4}" dt="2023-06-04T14:35:31.512" v="797" actId="26606"/>
          <ac:grpSpMkLst>
            <pc:docMk/>
            <pc:sldMk cId="3476736942" sldId="284"/>
            <ac:grpSpMk id="69" creationId="{CEFFB8CF-3E94-42D7-849C-841E7744B2C9}"/>
          </ac:grpSpMkLst>
        </pc:grpChg>
        <pc:grpChg chg="add del">
          <ac:chgData name="Karol Klimczak I82" userId="c97a7de4-aade-492f-9c44-ae081cc20dce" providerId="ADAL" clId="{867C7C45-5410-4C01-B22A-74F9554B67E4}" dt="2023-06-04T14:35:34.144" v="799" actId="26606"/>
          <ac:grpSpMkLst>
            <pc:docMk/>
            <pc:sldMk cId="3476736942" sldId="284"/>
            <ac:grpSpMk id="71" creationId="{866FCB64-0A37-46EB-8A9B-EC0C4C000AA4}"/>
          </ac:grpSpMkLst>
        </pc:grpChg>
        <pc:grpChg chg="add del">
          <ac:chgData name="Karol Klimczak I82" userId="c97a7de4-aade-492f-9c44-ae081cc20dce" providerId="ADAL" clId="{867C7C45-5410-4C01-B22A-74F9554B67E4}" dt="2023-06-04T14:35:34.144" v="799" actId="26606"/>
          <ac:grpSpMkLst>
            <pc:docMk/>
            <pc:sldMk cId="3476736942" sldId="284"/>
            <ac:grpSpMk id="130" creationId="{AB86F577-8905-4B21-8AF3-C1BB3433775D}"/>
          </ac:grpSpMkLst>
        </pc:grpChg>
        <pc:grpChg chg="add">
          <ac:chgData name="Karol Klimczak I82" userId="c97a7de4-aade-492f-9c44-ae081cc20dce" providerId="ADAL" clId="{867C7C45-5410-4C01-B22A-74F9554B67E4}" dt="2023-06-04T14:35:34.293" v="800" actId="26606"/>
          <ac:grpSpMkLst>
            <pc:docMk/>
            <pc:sldMk cId="3476736942" sldId="284"/>
            <ac:grpSpMk id="137" creationId="{AB86F577-8905-4B21-8AF3-C1BB3433775D}"/>
          </ac:grpSpMkLst>
        </pc:grpChg>
        <pc:grpChg chg="add">
          <ac:chgData name="Karol Klimczak I82" userId="c97a7de4-aade-492f-9c44-ae081cc20dce" providerId="ADAL" clId="{867C7C45-5410-4C01-B22A-74F9554B67E4}" dt="2023-06-04T14:35:34.293" v="800" actId="26606"/>
          <ac:grpSpMkLst>
            <pc:docMk/>
            <pc:sldMk cId="3476736942" sldId="284"/>
            <ac:grpSpMk id="139" creationId="{CEFFB8CF-3E94-42D7-849C-841E7744B2C9}"/>
          </ac:grpSpMkLst>
        </pc:grpChg>
        <pc:picChg chg="add mod">
          <ac:chgData name="Karol Klimczak I82" userId="c97a7de4-aade-492f-9c44-ae081cc20dce" providerId="ADAL" clId="{867C7C45-5410-4C01-B22A-74F9554B67E4}" dt="2023-06-04T14:50:20.369" v="925" actId="1076"/>
          <ac:picMkLst>
            <pc:docMk/>
            <pc:sldMk cId="3476736942" sldId="284"/>
            <ac:picMk id="4" creationId="{9FAD6929-4300-1B2E-51A9-BFA39F99ECC0}"/>
          </ac:picMkLst>
        </pc:picChg>
        <pc:picChg chg="add del">
          <ac:chgData name="Karol Klimczak I82" userId="c97a7de4-aade-492f-9c44-ae081cc20dce" providerId="ADAL" clId="{867C7C45-5410-4C01-B22A-74F9554B67E4}" dt="2023-06-04T14:35:31.512" v="797" actId="26606"/>
          <ac:picMkLst>
            <pc:docMk/>
            <pc:sldMk cId="3476736942" sldId="284"/>
            <ac:picMk id="9" creationId="{678E285C-BE9E-45B7-A3EE-B9792DAE9917}"/>
          </ac:picMkLst>
        </pc:picChg>
        <pc:picChg chg="add del">
          <ac:chgData name="Karol Klimczak I82" userId="c97a7de4-aade-492f-9c44-ae081cc20dce" providerId="ADAL" clId="{867C7C45-5410-4C01-B22A-74F9554B67E4}" dt="2023-06-04T14:35:31.512" v="797" actId="26606"/>
          <ac:picMkLst>
            <pc:docMk/>
            <pc:sldMk cId="3476736942" sldId="284"/>
            <ac:picMk id="125" creationId="{3631D3C9-4C1D-4B3A-A737-E6E780042405}"/>
          </ac:picMkLst>
        </pc:picChg>
        <pc:picChg chg="add del">
          <ac:chgData name="Karol Klimczak I82" userId="c97a7de4-aade-492f-9c44-ae081cc20dce" providerId="ADAL" clId="{867C7C45-5410-4C01-B22A-74F9554B67E4}" dt="2023-06-04T14:35:34.144" v="799" actId="26606"/>
          <ac:picMkLst>
            <pc:docMk/>
            <pc:sldMk cId="3476736942" sldId="284"/>
            <ac:picMk id="129" creationId="{678E285C-BE9E-45B7-A3EE-B9792DAE9917}"/>
          </ac:picMkLst>
        </pc:picChg>
        <pc:picChg chg="add del">
          <ac:chgData name="Karol Klimczak I82" userId="c97a7de4-aade-492f-9c44-ae081cc20dce" providerId="ADAL" clId="{867C7C45-5410-4C01-B22A-74F9554B67E4}" dt="2023-06-04T14:35:34.144" v="799" actId="26606"/>
          <ac:picMkLst>
            <pc:docMk/>
            <pc:sldMk cId="3476736942" sldId="284"/>
            <ac:picMk id="132" creationId="{BDEA11A5-20BA-4650-A324-47C0465FF5A4}"/>
          </ac:picMkLst>
        </pc:picChg>
        <pc:picChg chg="add">
          <ac:chgData name="Karol Klimczak I82" userId="c97a7de4-aade-492f-9c44-ae081cc20dce" providerId="ADAL" clId="{867C7C45-5410-4C01-B22A-74F9554B67E4}" dt="2023-06-04T14:35:34.293" v="800" actId="26606"/>
          <ac:picMkLst>
            <pc:docMk/>
            <pc:sldMk cId="3476736942" sldId="284"/>
            <ac:picMk id="136" creationId="{678E285C-BE9E-45B7-A3EE-B9792DAE9917}"/>
          </ac:picMkLst>
        </pc:picChg>
        <pc:picChg chg="add">
          <ac:chgData name="Karol Klimczak I82" userId="c97a7de4-aade-492f-9c44-ae081cc20dce" providerId="ADAL" clId="{867C7C45-5410-4C01-B22A-74F9554B67E4}" dt="2023-06-04T14:35:34.293" v="800" actId="26606"/>
          <ac:picMkLst>
            <pc:docMk/>
            <pc:sldMk cId="3476736942" sldId="284"/>
            <ac:picMk id="141" creationId="{3631D3C9-4C1D-4B3A-A737-E6E780042405}"/>
          </ac:picMkLst>
        </pc:picChg>
      </pc:sldChg>
      <pc:sldChg chg="del">
        <pc:chgData name="Karol Klimczak I82" userId="c97a7de4-aade-492f-9c44-ae081cc20dce" providerId="ADAL" clId="{867C7C45-5410-4C01-B22A-74F9554B67E4}" dt="2023-06-04T14:27:15.023" v="243" actId="47"/>
        <pc:sldMkLst>
          <pc:docMk/>
          <pc:sldMk cId="3606693990" sldId="284"/>
        </pc:sldMkLst>
      </pc:sldChg>
      <pc:sldChg chg="del">
        <pc:chgData name="Karol Klimczak I82" userId="c97a7de4-aade-492f-9c44-ae081cc20dce" providerId="ADAL" clId="{867C7C45-5410-4C01-B22A-74F9554B67E4}" dt="2023-06-04T14:27:15.023" v="243" actId="47"/>
        <pc:sldMkLst>
          <pc:docMk/>
          <pc:sldMk cId="33279443" sldId="285"/>
        </pc:sldMkLst>
      </pc:sldChg>
      <pc:sldChg chg="addSp delSp modSp new mod modTransition">
        <pc:chgData name="Karol Klimczak I82" userId="c97a7de4-aade-492f-9c44-ae081cc20dce" providerId="ADAL" clId="{867C7C45-5410-4C01-B22A-74F9554B67E4}" dt="2023-06-04T19:26:49.073" v="1762"/>
        <pc:sldMkLst>
          <pc:docMk/>
          <pc:sldMk cId="2668473101" sldId="285"/>
        </pc:sldMkLst>
        <pc:spChg chg="del mod">
          <ac:chgData name="Karol Klimczak I82" userId="c97a7de4-aade-492f-9c44-ae081cc20dce" providerId="ADAL" clId="{867C7C45-5410-4C01-B22A-74F9554B67E4}" dt="2023-06-04T14:36:19.860" v="819" actId="478"/>
          <ac:spMkLst>
            <pc:docMk/>
            <pc:sldMk cId="2668473101" sldId="285"/>
            <ac:spMk id="2" creationId="{0AB5286F-C110-79E1-50ED-16A77E00C513}"/>
          </ac:spMkLst>
        </pc:spChg>
        <pc:spChg chg="add mod">
          <ac:chgData name="Karol Klimczak I82" userId="c97a7de4-aade-492f-9c44-ae081cc20dce" providerId="ADAL" clId="{867C7C45-5410-4C01-B22A-74F9554B67E4}" dt="2023-06-04T14:50:35.321" v="930" actId="14100"/>
          <ac:spMkLst>
            <pc:docMk/>
            <pc:sldMk cId="2668473101" sldId="285"/>
            <ac:spMk id="3" creationId="{264A80B5-A81F-802D-E3CE-EC8B305297C2}"/>
          </ac:spMkLst>
        </pc:spChg>
        <pc:spChg chg="add mod">
          <ac:chgData name="Karol Klimczak I82" userId="c97a7de4-aade-492f-9c44-ae081cc20dce" providerId="ADAL" clId="{867C7C45-5410-4C01-B22A-74F9554B67E4}" dt="2023-06-04T19:24:44.791" v="1755" actId="20577"/>
          <ac:spMkLst>
            <pc:docMk/>
            <pc:sldMk cId="2668473101" sldId="285"/>
            <ac:spMk id="8" creationId="{5960F4DA-5B52-73E1-E5EB-B9F1E9650224}"/>
          </ac:spMkLst>
        </pc:spChg>
        <pc:graphicFrameChg chg="add mod">
          <ac:chgData name="Karol Klimczak I82" userId="c97a7de4-aade-492f-9c44-ae081cc20dce" providerId="ADAL" clId="{867C7C45-5410-4C01-B22A-74F9554B67E4}" dt="2023-06-04T14:52:58.605" v="966" actId="1076"/>
          <ac:graphicFrameMkLst>
            <pc:docMk/>
            <pc:sldMk cId="2668473101" sldId="285"/>
            <ac:graphicFrameMk id="7" creationId="{E6DC5A6D-4489-9178-3E9B-AFA5240C38EE}"/>
          </ac:graphicFrameMkLst>
        </pc:graphicFrameChg>
        <pc:picChg chg="add mod">
          <ac:chgData name="Karol Klimczak I82" userId="c97a7de4-aade-492f-9c44-ae081cc20dce" providerId="ADAL" clId="{867C7C45-5410-4C01-B22A-74F9554B67E4}" dt="2023-06-04T14:50:32.285" v="929" actId="1076"/>
          <ac:picMkLst>
            <pc:docMk/>
            <pc:sldMk cId="2668473101" sldId="285"/>
            <ac:picMk id="4" creationId="{65F1AC07-3917-EC20-2A1D-6C06AA839B5B}"/>
          </ac:picMkLst>
        </pc:picChg>
      </pc:sldChg>
      <pc:sldChg chg="addSp modSp new mod modTransition setBg setClrOvrMap">
        <pc:chgData name="Karol Klimczak I82" userId="c97a7de4-aade-492f-9c44-ae081cc20dce" providerId="ADAL" clId="{867C7C45-5410-4C01-B22A-74F9554B67E4}" dt="2023-06-04T19:26:49.073" v="1762"/>
        <pc:sldMkLst>
          <pc:docMk/>
          <pc:sldMk cId="2319616464" sldId="286"/>
        </pc:sldMkLst>
        <pc:spChg chg="mod">
          <ac:chgData name="Karol Klimczak I82" userId="c97a7de4-aade-492f-9c44-ae081cc20dce" providerId="ADAL" clId="{867C7C45-5410-4C01-B22A-74F9554B67E4}" dt="2023-06-04T14:57:09.976" v="1201" actId="26606"/>
          <ac:spMkLst>
            <pc:docMk/>
            <pc:sldMk cId="2319616464" sldId="286"/>
            <ac:spMk id="2" creationId="{A8D463CD-2460-DFAB-6057-1B552D1A47F5}"/>
          </ac:spMkLst>
        </pc:spChg>
        <pc:spChg chg="add">
          <ac:chgData name="Karol Klimczak I82" userId="c97a7de4-aade-492f-9c44-ae081cc20dce" providerId="ADAL" clId="{867C7C45-5410-4C01-B22A-74F9554B67E4}" dt="2023-06-04T14:57:09.976" v="1201" actId="26606"/>
          <ac:spMkLst>
            <pc:docMk/>
            <pc:sldMk cId="2319616464" sldId="286"/>
            <ac:spMk id="67" creationId="{D706AE2E-B17B-43A3-84F8-9C0FE9466CD5}"/>
          </ac:spMkLst>
        </pc:spChg>
        <pc:spChg chg="add">
          <ac:chgData name="Karol Klimczak I82" userId="c97a7de4-aade-492f-9c44-ae081cc20dce" providerId="ADAL" clId="{867C7C45-5410-4C01-B22A-74F9554B67E4}" dt="2023-06-04T14:57:09.976" v="1201" actId="26606"/>
          <ac:spMkLst>
            <pc:docMk/>
            <pc:sldMk cId="2319616464" sldId="286"/>
            <ac:spMk id="127" creationId="{5B986EF0-8540-483D-9DDE-1F168FAAC78F}"/>
          </ac:spMkLst>
        </pc:spChg>
        <pc:grpChg chg="add">
          <ac:chgData name="Karol Klimczak I82" userId="c97a7de4-aade-492f-9c44-ae081cc20dce" providerId="ADAL" clId="{867C7C45-5410-4C01-B22A-74F9554B67E4}" dt="2023-06-04T14:57:09.976" v="1201" actId="26606"/>
          <ac:grpSpMkLst>
            <pc:docMk/>
            <pc:sldMk cId="2319616464" sldId="286"/>
            <ac:grpSpMk id="11" creationId="{AB86F577-8905-4B21-8AF3-C1BB3433775D}"/>
          </ac:grpSpMkLst>
        </pc:grpChg>
        <pc:grpChg chg="add">
          <ac:chgData name="Karol Klimczak I82" userId="c97a7de4-aade-492f-9c44-ae081cc20dce" providerId="ADAL" clId="{867C7C45-5410-4C01-B22A-74F9554B67E4}" dt="2023-06-04T14:57:09.976" v="1201" actId="26606"/>
          <ac:grpSpMkLst>
            <pc:docMk/>
            <pc:sldMk cId="2319616464" sldId="286"/>
            <ac:grpSpMk id="69" creationId="{CEFFB8CF-3E94-42D7-849C-841E7744B2C9}"/>
          </ac:grpSpMkLst>
        </pc:grpChg>
        <pc:picChg chg="add mod">
          <ac:chgData name="Karol Klimczak I82" userId="c97a7de4-aade-492f-9c44-ae081cc20dce" providerId="ADAL" clId="{867C7C45-5410-4C01-B22A-74F9554B67E4}" dt="2023-06-04T14:57:16.168" v="1202" actId="27614"/>
          <ac:picMkLst>
            <pc:docMk/>
            <pc:sldMk cId="2319616464" sldId="286"/>
            <ac:picMk id="4" creationId="{33BB5D37-1DAB-10BF-FFB5-99F34739194F}"/>
          </ac:picMkLst>
        </pc:picChg>
        <pc:picChg chg="add">
          <ac:chgData name="Karol Klimczak I82" userId="c97a7de4-aade-492f-9c44-ae081cc20dce" providerId="ADAL" clId="{867C7C45-5410-4C01-B22A-74F9554B67E4}" dt="2023-06-04T14:57:09.976" v="1201" actId="26606"/>
          <ac:picMkLst>
            <pc:docMk/>
            <pc:sldMk cId="2319616464" sldId="286"/>
            <ac:picMk id="9" creationId="{678E285C-BE9E-45B7-A3EE-B9792DAE9917}"/>
          </ac:picMkLst>
        </pc:picChg>
        <pc:picChg chg="add">
          <ac:chgData name="Karol Klimczak I82" userId="c97a7de4-aade-492f-9c44-ae081cc20dce" providerId="ADAL" clId="{867C7C45-5410-4C01-B22A-74F9554B67E4}" dt="2023-06-04T14:57:09.976" v="1201" actId="26606"/>
          <ac:picMkLst>
            <pc:docMk/>
            <pc:sldMk cId="2319616464" sldId="286"/>
            <ac:picMk id="125" creationId="{3631D3C9-4C1D-4B3A-A737-E6E780042405}"/>
          </ac:picMkLst>
        </pc:picChg>
      </pc:sldChg>
      <pc:sldChg chg="new del">
        <pc:chgData name="Karol Klimczak I82" userId="c97a7de4-aade-492f-9c44-ae081cc20dce" providerId="ADAL" clId="{867C7C45-5410-4C01-B22A-74F9554B67E4}" dt="2023-06-04T14:57:36.157" v="1207" actId="47"/>
        <pc:sldMkLst>
          <pc:docMk/>
          <pc:sldMk cId="1543827434" sldId="287"/>
        </pc:sldMkLst>
      </pc:sldChg>
      <pc:sldChg chg="addSp delSp modSp add mod ord modTransition">
        <pc:chgData name="Karol Klimczak I82" userId="c97a7de4-aade-492f-9c44-ae081cc20dce" providerId="ADAL" clId="{867C7C45-5410-4C01-B22A-74F9554B67E4}" dt="2023-06-04T19:26:49.073" v="1762"/>
        <pc:sldMkLst>
          <pc:docMk/>
          <pc:sldMk cId="966422542" sldId="288"/>
        </pc:sldMkLst>
        <pc:spChg chg="mod">
          <ac:chgData name="Karol Klimczak I82" userId="c97a7de4-aade-492f-9c44-ae081cc20dce" providerId="ADAL" clId="{867C7C45-5410-4C01-B22A-74F9554B67E4}" dt="2023-06-04T15:00:50.870" v="1306" actId="14100"/>
          <ac:spMkLst>
            <pc:docMk/>
            <pc:sldMk cId="966422542" sldId="288"/>
            <ac:spMk id="3" creationId="{264A80B5-A81F-802D-E3CE-EC8B305297C2}"/>
          </ac:spMkLst>
        </pc:spChg>
        <pc:spChg chg="add mod">
          <ac:chgData name="Karol Klimczak I82" userId="c97a7de4-aade-492f-9c44-ae081cc20dce" providerId="ADAL" clId="{867C7C45-5410-4C01-B22A-74F9554B67E4}" dt="2023-06-04T15:04:04.048" v="1688" actId="20577"/>
          <ac:spMkLst>
            <pc:docMk/>
            <pc:sldMk cId="966422542" sldId="288"/>
            <ac:spMk id="5" creationId="{540812DF-FD99-DC49-62B4-D7D7E2B503AF}"/>
          </ac:spMkLst>
        </pc:spChg>
        <pc:spChg chg="mod">
          <ac:chgData name="Karol Klimczak I82" userId="c97a7de4-aade-492f-9c44-ae081cc20dce" providerId="ADAL" clId="{867C7C45-5410-4C01-B22A-74F9554B67E4}" dt="2023-06-04T15:02:22.074" v="1452" actId="20577"/>
          <ac:spMkLst>
            <pc:docMk/>
            <pc:sldMk cId="966422542" sldId="288"/>
            <ac:spMk id="8" creationId="{5960F4DA-5B52-73E1-E5EB-B9F1E9650224}"/>
          </ac:spMkLst>
        </pc:spChg>
        <pc:graphicFrameChg chg="mod">
          <ac:chgData name="Karol Klimczak I82" userId="c97a7de4-aade-492f-9c44-ae081cc20dce" providerId="ADAL" clId="{867C7C45-5410-4C01-B22A-74F9554B67E4}" dt="2023-06-04T15:00:24.569" v="1296" actId="1076"/>
          <ac:graphicFrameMkLst>
            <pc:docMk/>
            <pc:sldMk cId="966422542" sldId="288"/>
            <ac:graphicFrameMk id="7" creationId="{E6DC5A6D-4489-9178-3E9B-AFA5240C38EE}"/>
          </ac:graphicFrameMkLst>
        </pc:graphicFrameChg>
        <pc:picChg chg="add del mod">
          <ac:chgData name="Karol Klimczak I82" userId="c97a7de4-aade-492f-9c44-ae081cc20dce" providerId="ADAL" clId="{867C7C45-5410-4C01-B22A-74F9554B67E4}" dt="2023-06-04T15:00:11.726" v="1293" actId="478"/>
          <ac:picMkLst>
            <pc:docMk/>
            <pc:sldMk cId="966422542" sldId="288"/>
            <ac:picMk id="2" creationId="{9A3EFC01-ADB2-0005-CCFB-BDA2276D2567}"/>
          </ac:picMkLst>
        </pc:picChg>
        <pc:picChg chg="del">
          <ac:chgData name="Karol Klimczak I82" userId="c97a7de4-aade-492f-9c44-ae081cc20dce" providerId="ADAL" clId="{867C7C45-5410-4C01-B22A-74F9554B67E4}" dt="2023-06-04T14:57:45.981" v="1209" actId="478"/>
          <ac:picMkLst>
            <pc:docMk/>
            <pc:sldMk cId="966422542" sldId="288"/>
            <ac:picMk id="4" creationId="{65F1AC07-3917-EC20-2A1D-6C06AA839B5B}"/>
          </ac:picMkLst>
        </pc:picChg>
      </pc:sldChg>
    </pc:docChg>
  </pc:docChgLst>
  <pc:docChgLst>
    <pc:chgData name="Karol Klimczak I82" userId="c97a7de4-aade-492f-9c44-ae081cc20dce" providerId="ADAL" clId="{3A41073B-258E-47BA-AD06-BD98DC14191C}"/>
    <pc:docChg chg="undo redo custSel addSld delSld modSld">
      <pc:chgData name="Karol Klimczak I82" userId="c97a7de4-aade-492f-9c44-ae081cc20dce" providerId="ADAL" clId="{3A41073B-258E-47BA-AD06-BD98DC14191C}" dt="2023-05-10T14:56:00.216" v="3171" actId="20577"/>
      <pc:docMkLst>
        <pc:docMk/>
      </pc:docMkLst>
      <pc:sldChg chg="addSp modSp new mod modTransition">
        <pc:chgData name="Karol Klimczak I82" userId="c97a7de4-aade-492f-9c44-ae081cc20dce" providerId="ADAL" clId="{3A41073B-258E-47BA-AD06-BD98DC14191C}" dt="2023-05-09T20:08:06.888" v="1399"/>
        <pc:sldMkLst>
          <pc:docMk/>
          <pc:sldMk cId="3634436297" sldId="256"/>
        </pc:sldMkLst>
        <pc:spChg chg="mod">
          <ac:chgData name="Karol Klimczak I82" userId="c97a7de4-aade-492f-9c44-ae081cc20dce" providerId="ADAL" clId="{3A41073B-258E-47BA-AD06-BD98DC14191C}" dt="2023-05-09T17:11:32.186" v="61" actId="790"/>
          <ac:spMkLst>
            <pc:docMk/>
            <pc:sldMk cId="3634436297" sldId="256"/>
            <ac:spMk id="2" creationId="{C724F952-C0EF-CD7C-8811-385A62D84338}"/>
          </ac:spMkLst>
        </pc:spChg>
        <pc:spChg chg="mod">
          <ac:chgData name="Karol Klimczak I82" userId="c97a7de4-aade-492f-9c44-ae081cc20dce" providerId="ADAL" clId="{3A41073B-258E-47BA-AD06-BD98DC14191C}" dt="2023-05-09T17:11:32.186" v="61" actId="790"/>
          <ac:spMkLst>
            <pc:docMk/>
            <pc:sldMk cId="3634436297" sldId="256"/>
            <ac:spMk id="3" creationId="{53B5112E-5502-C89D-B481-572B9DCDCE5A}"/>
          </ac:spMkLst>
        </pc:spChg>
        <pc:picChg chg="add mod">
          <ac:chgData name="Karol Klimczak I82" userId="c97a7de4-aade-492f-9c44-ae081cc20dce" providerId="ADAL" clId="{3A41073B-258E-47BA-AD06-BD98DC14191C}" dt="2023-05-09T17:13:13.296" v="66" actId="1076"/>
          <ac:picMkLst>
            <pc:docMk/>
            <pc:sldMk cId="3634436297" sldId="256"/>
            <ac:picMk id="4" creationId="{0B3323C4-CED3-0F5C-48E7-C32F4A4709AE}"/>
          </ac:picMkLst>
        </pc:picChg>
        <pc:picChg chg="add mod">
          <ac:chgData name="Karol Klimczak I82" userId="c97a7de4-aade-492f-9c44-ae081cc20dce" providerId="ADAL" clId="{3A41073B-258E-47BA-AD06-BD98DC14191C}" dt="2023-05-09T17:13:02.321" v="64" actId="1076"/>
          <ac:picMkLst>
            <pc:docMk/>
            <pc:sldMk cId="3634436297" sldId="256"/>
            <ac:picMk id="5" creationId="{23D437E3-52D0-A38B-F6FE-393E3CE0FA02}"/>
          </ac:picMkLst>
        </pc:picChg>
      </pc:sldChg>
      <pc:sldChg chg="addSp delSp modSp new mod modTransition setBg setClrOvrMap">
        <pc:chgData name="Karol Klimczak I82" userId="c97a7de4-aade-492f-9c44-ae081cc20dce" providerId="ADAL" clId="{3A41073B-258E-47BA-AD06-BD98DC14191C}" dt="2023-05-09T20:08:06.888" v="1399"/>
        <pc:sldMkLst>
          <pc:docMk/>
          <pc:sldMk cId="1202692126" sldId="257"/>
        </pc:sldMkLst>
        <pc:spChg chg="mod">
          <ac:chgData name="Karol Klimczak I82" userId="c97a7de4-aade-492f-9c44-ae081cc20dce" providerId="ADAL" clId="{3A41073B-258E-47BA-AD06-BD98DC14191C}" dt="2023-05-09T17:14:42.563" v="191" actId="26606"/>
          <ac:spMkLst>
            <pc:docMk/>
            <pc:sldMk cId="1202692126" sldId="257"/>
            <ac:spMk id="2" creationId="{9BCA87A5-EEA6-44EE-5857-A857C4286BBA}"/>
          </ac:spMkLst>
        </pc:spChg>
        <pc:spChg chg="del mod">
          <ac:chgData name="Karol Klimczak I82" userId="c97a7de4-aade-492f-9c44-ae081cc20dce" providerId="ADAL" clId="{3A41073B-258E-47BA-AD06-BD98DC14191C}" dt="2023-05-09T17:14:42.563" v="191" actId="26606"/>
          <ac:spMkLst>
            <pc:docMk/>
            <pc:sldMk cId="1202692126" sldId="257"/>
            <ac:spMk id="3" creationId="{E5347F6C-0BF9-4BBF-9E4A-D9FE5655D38A}"/>
          </ac:spMkLst>
        </pc:spChg>
        <pc:spChg chg="add">
          <ac:chgData name="Karol Klimczak I82" userId="c97a7de4-aade-492f-9c44-ae081cc20dce" providerId="ADAL" clId="{3A41073B-258E-47BA-AD06-BD98DC14191C}" dt="2023-05-09T17:14:42.563" v="191" actId="26606"/>
          <ac:spMkLst>
            <pc:docMk/>
            <pc:sldMk cId="1202692126" sldId="257"/>
            <ac:spMk id="9" creationId="{54B9C16B-AC4A-44ED-9075-F76549B46E7C}"/>
          </ac:spMkLst>
        </pc:spChg>
        <pc:spChg chg="add">
          <ac:chgData name="Karol Klimczak I82" userId="c97a7de4-aade-492f-9c44-ae081cc20dce" providerId="ADAL" clId="{3A41073B-258E-47BA-AD06-BD98DC14191C}" dt="2023-05-09T17:14:42.563" v="191" actId="26606"/>
          <ac:spMkLst>
            <pc:docMk/>
            <pc:sldMk cId="1202692126" sldId="257"/>
            <ac:spMk id="42" creationId="{B53044DC-4918-43DA-B49D-91673C6C9485}"/>
          </ac:spMkLst>
        </pc:spChg>
        <pc:grpChg chg="add">
          <ac:chgData name="Karol Klimczak I82" userId="c97a7de4-aade-492f-9c44-ae081cc20dce" providerId="ADAL" clId="{3A41073B-258E-47BA-AD06-BD98DC14191C}" dt="2023-05-09T17:14:42.563" v="191" actId="26606"/>
          <ac:grpSpMkLst>
            <pc:docMk/>
            <pc:sldMk cId="1202692126" sldId="257"/>
            <ac:grpSpMk id="11" creationId="{62A2FEB6-F419-4684-9ABC-9E32E012E8B7}"/>
          </ac:grpSpMkLst>
        </pc:grpChg>
        <pc:grpChg chg="add">
          <ac:chgData name="Karol Klimczak I82" userId="c97a7de4-aade-492f-9c44-ae081cc20dce" providerId="ADAL" clId="{3A41073B-258E-47BA-AD06-BD98DC14191C}" dt="2023-05-09T17:14:42.563" v="191" actId="26606"/>
          <ac:grpSpMkLst>
            <pc:docMk/>
            <pc:sldMk cId="1202692126" sldId="257"/>
            <ac:grpSpMk id="44" creationId="{1DCE6B36-1420-43AB-86CF-4E653A517B9C}"/>
          </ac:grpSpMkLst>
        </pc:grpChg>
        <pc:graphicFrameChg chg="add">
          <ac:chgData name="Karol Klimczak I82" userId="c97a7de4-aade-492f-9c44-ae081cc20dce" providerId="ADAL" clId="{3A41073B-258E-47BA-AD06-BD98DC14191C}" dt="2023-05-09T17:14:42.563" v="191" actId="26606"/>
          <ac:graphicFrameMkLst>
            <pc:docMk/>
            <pc:sldMk cId="1202692126" sldId="257"/>
            <ac:graphicFrameMk id="5" creationId="{48DB62C8-8A7F-D52C-FCC6-FFA98A65F7BF}"/>
          </ac:graphicFrameMkLst>
        </pc:graphicFrameChg>
        <pc:picChg chg="add">
          <ac:chgData name="Karol Klimczak I82" userId="c97a7de4-aade-492f-9c44-ae081cc20dce" providerId="ADAL" clId="{3A41073B-258E-47BA-AD06-BD98DC14191C}" dt="2023-05-09T17:14:42.563" v="191" actId="26606"/>
          <ac:picMkLst>
            <pc:docMk/>
            <pc:sldMk cId="1202692126" sldId="257"/>
            <ac:picMk id="40" creationId="{3E94A106-9341-485C-9057-9D62B2BD083F}"/>
          </ac:picMkLst>
        </pc:picChg>
        <pc:picChg chg="add">
          <ac:chgData name="Karol Klimczak I82" userId="c97a7de4-aade-492f-9c44-ae081cc20dce" providerId="ADAL" clId="{3A41073B-258E-47BA-AD06-BD98DC14191C}" dt="2023-05-09T17:14:42.563" v="191" actId="26606"/>
          <ac:picMkLst>
            <pc:docMk/>
            <pc:sldMk cId="1202692126" sldId="257"/>
            <ac:picMk id="73" creationId="{9BE36DBF-0333-4D36-A5BF-81FDA2406FE9}"/>
          </ac:picMkLst>
        </pc:picChg>
      </pc:sldChg>
      <pc:sldChg chg="addSp delSp modSp new mod modTransition modClrScheme chgLayout">
        <pc:chgData name="Karol Klimczak I82" userId="c97a7de4-aade-492f-9c44-ae081cc20dce" providerId="ADAL" clId="{3A41073B-258E-47BA-AD06-BD98DC14191C}" dt="2023-05-09T20:08:06.888" v="1399"/>
        <pc:sldMkLst>
          <pc:docMk/>
          <pc:sldMk cId="2826469584" sldId="258"/>
        </pc:sldMkLst>
        <pc:spChg chg="mod ord">
          <ac:chgData name="Karol Klimczak I82" userId="c97a7de4-aade-492f-9c44-ae081cc20dce" providerId="ADAL" clId="{3A41073B-258E-47BA-AD06-BD98DC14191C}" dt="2023-05-09T19:55:05.792" v="1310" actId="700"/>
          <ac:spMkLst>
            <pc:docMk/>
            <pc:sldMk cId="2826469584" sldId="258"/>
            <ac:spMk id="2" creationId="{35F53814-BB8E-258F-F143-FCC2B1FCD6FF}"/>
          </ac:spMkLst>
        </pc:spChg>
        <pc:spChg chg="del">
          <ac:chgData name="Karol Klimczak I82" userId="c97a7de4-aade-492f-9c44-ae081cc20dce" providerId="ADAL" clId="{3A41073B-258E-47BA-AD06-BD98DC14191C}" dt="2023-05-09T19:54:56.357" v="1308" actId="478"/>
          <ac:spMkLst>
            <pc:docMk/>
            <pc:sldMk cId="2826469584" sldId="258"/>
            <ac:spMk id="3" creationId="{7DAA30D3-8454-24E3-2218-CEF7FBE3F02C}"/>
          </ac:spMkLst>
        </pc:spChg>
        <pc:spChg chg="add mod">
          <ac:chgData name="Karol Klimczak I82" userId="c97a7de4-aade-492f-9c44-ae081cc20dce" providerId="ADAL" clId="{3A41073B-258E-47BA-AD06-BD98DC14191C}" dt="2023-05-09T19:55:38.675" v="1314" actId="2085"/>
          <ac:spMkLst>
            <pc:docMk/>
            <pc:sldMk cId="2826469584" sldId="258"/>
            <ac:spMk id="4" creationId="{B99CEFA7-9DA4-6547-29F7-44BDC6201F6A}"/>
          </ac:spMkLst>
        </pc:spChg>
      </pc:sldChg>
      <pc:sldChg chg="addSp modSp new mod modTransition">
        <pc:chgData name="Karol Klimczak I82" userId="c97a7de4-aade-492f-9c44-ae081cc20dce" providerId="ADAL" clId="{3A41073B-258E-47BA-AD06-BD98DC14191C}" dt="2023-05-09T20:08:06.888" v="1399"/>
        <pc:sldMkLst>
          <pc:docMk/>
          <pc:sldMk cId="217099294" sldId="259"/>
        </pc:sldMkLst>
        <pc:spChg chg="add mod">
          <ac:chgData name="Karol Klimczak I82" userId="c97a7de4-aade-492f-9c44-ae081cc20dce" providerId="ADAL" clId="{3A41073B-258E-47BA-AD06-BD98DC14191C}" dt="2023-05-09T19:20:59.998" v="212" actId="20577"/>
          <ac:spMkLst>
            <pc:docMk/>
            <pc:sldMk cId="217099294" sldId="259"/>
            <ac:spMk id="4" creationId="{B11289DA-0EFB-85EE-7C12-DDE6E6D56706}"/>
          </ac:spMkLst>
        </pc:spChg>
        <pc:picChg chg="add mod">
          <ac:chgData name="Karol Klimczak I82" userId="c97a7de4-aade-492f-9c44-ae081cc20dce" providerId="ADAL" clId="{3A41073B-258E-47BA-AD06-BD98DC14191C}" dt="2023-05-09T19:21:16.991" v="215" actId="1076"/>
          <ac:picMkLst>
            <pc:docMk/>
            <pc:sldMk cId="217099294" sldId="259"/>
            <ac:picMk id="3" creationId="{05939886-98C5-CFDA-005B-BBC493BE6412}"/>
          </ac:picMkLst>
        </pc:picChg>
      </pc:sldChg>
      <pc:sldChg chg="addSp new mod modTransition">
        <pc:chgData name="Karol Klimczak I82" userId="c97a7de4-aade-492f-9c44-ae081cc20dce" providerId="ADAL" clId="{3A41073B-258E-47BA-AD06-BD98DC14191C}" dt="2023-05-09T20:08:06.888" v="1399"/>
        <pc:sldMkLst>
          <pc:docMk/>
          <pc:sldMk cId="894691041" sldId="260"/>
        </pc:sldMkLst>
        <pc:picChg chg="add">
          <ac:chgData name="Karol Klimczak I82" userId="c97a7de4-aade-492f-9c44-ae081cc20dce" providerId="ADAL" clId="{3A41073B-258E-47BA-AD06-BD98DC14191C}" dt="2023-05-09T19:21:59.756" v="217" actId="22"/>
          <ac:picMkLst>
            <pc:docMk/>
            <pc:sldMk cId="894691041" sldId="260"/>
            <ac:picMk id="3" creationId="{BB60A163-D19F-EC25-5A68-5C8F051C7D2C}"/>
          </ac:picMkLst>
        </pc:picChg>
      </pc:sldChg>
      <pc:sldChg chg="addSp new mod modTransition">
        <pc:chgData name="Karol Klimczak I82" userId="c97a7de4-aade-492f-9c44-ae081cc20dce" providerId="ADAL" clId="{3A41073B-258E-47BA-AD06-BD98DC14191C}" dt="2023-05-09T20:08:06.888" v="1399"/>
        <pc:sldMkLst>
          <pc:docMk/>
          <pc:sldMk cId="2061205973" sldId="261"/>
        </pc:sldMkLst>
        <pc:picChg chg="add">
          <ac:chgData name="Karol Klimczak I82" userId="c97a7de4-aade-492f-9c44-ae081cc20dce" providerId="ADAL" clId="{3A41073B-258E-47BA-AD06-BD98DC14191C}" dt="2023-05-09T19:22:33.778" v="219" actId="22"/>
          <ac:picMkLst>
            <pc:docMk/>
            <pc:sldMk cId="2061205973" sldId="261"/>
            <ac:picMk id="3" creationId="{A8B7059E-8308-D353-4B2F-4C4BF1AB0F1C}"/>
          </ac:picMkLst>
        </pc:picChg>
      </pc:sldChg>
      <pc:sldChg chg="addSp delSp modSp new mod modTransition setBg">
        <pc:chgData name="Karol Klimczak I82" userId="c97a7de4-aade-492f-9c44-ae081cc20dce" providerId="ADAL" clId="{3A41073B-258E-47BA-AD06-BD98DC14191C}" dt="2023-05-09T20:08:06.888" v="1399"/>
        <pc:sldMkLst>
          <pc:docMk/>
          <pc:sldMk cId="3725374649" sldId="262"/>
        </pc:sldMkLst>
        <pc:spChg chg="add del">
          <ac:chgData name="Karol Klimczak I82" userId="c97a7de4-aade-492f-9c44-ae081cc20dce" providerId="ADAL" clId="{3A41073B-258E-47BA-AD06-BD98DC14191C}" dt="2023-05-09T19:23:14.687" v="225" actId="26606"/>
          <ac:spMkLst>
            <pc:docMk/>
            <pc:sldMk cId="3725374649" sldId="262"/>
            <ac:spMk id="8" creationId="{5FC14DC2-4A54-40AC-8EF3-06CEBE60D805}"/>
          </ac:spMkLst>
        </pc:spChg>
        <pc:spChg chg="add del">
          <ac:chgData name="Karol Klimczak I82" userId="c97a7de4-aade-492f-9c44-ae081cc20dce" providerId="ADAL" clId="{3A41073B-258E-47BA-AD06-BD98DC14191C}" dt="2023-05-09T19:23:14.687" v="225" actId="26606"/>
          <ac:spMkLst>
            <pc:docMk/>
            <pc:sldMk cId="3725374649" sldId="262"/>
            <ac:spMk id="10" creationId="{E8EC2BBA-55E7-4DA8-AF56-7DBA1F8191B3}"/>
          </ac:spMkLst>
        </pc:spChg>
        <pc:spChg chg="add">
          <ac:chgData name="Karol Klimczak I82" userId="c97a7de4-aade-492f-9c44-ae081cc20dce" providerId="ADAL" clId="{3A41073B-258E-47BA-AD06-BD98DC14191C}" dt="2023-05-09T19:23:14.731" v="226" actId="26606"/>
          <ac:spMkLst>
            <pc:docMk/>
            <pc:sldMk cId="3725374649" sldId="262"/>
            <ac:spMk id="45" creationId="{933B46D5-42D5-4194-B895-B45DCFF2230F}"/>
          </ac:spMkLst>
        </pc:spChg>
        <pc:spChg chg="add">
          <ac:chgData name="Karol Klimczak I82" userId="c97a7de4-aade-492f-9c44-ae081cc20dce" providerId="ADAL" clId="{3A41073B-258E-47BA-AD06-BD98DC14191C}" dt="2023-05-09T19:23:14.731" v="226" actId="26606"/>
          <ac:spMkLst>
            <pc:docMk/>
            <pc:sldMk cId="3725374649" sldId="262"/>
            <ac:spMk id="46" creationId="{083A6575-45DF-4CD7-8E7D-50E51B82D5C2}"/>
          </ac:spMkLst>
        </pc:spChg>
        <pc:grpChg chg="add">
          <ac:chgData name="Karol Klimczak I82" userId="c97a7de4-aade-492f-9c44-ae081cc20dce" providerId="ADAL" clId="{3A41073B-258E-47BA-AD06-BD98DC14191C}" dt="2023-05-09T19:23:14.731" v="226" actId="26606"/>
          <ac:grpSpMkLst>
            <pc:docMk/>
            <pc:sldMk cId="3725374649" sldId="262"/>
            <ac:grpSpMk id="47" creationId="{18896DCC-8879-4CF3-BB2D-0C535C80597E}"/>
          </ac:grpSpMkLst>
        </pc:grpChg>
        <pc:picChg chg="add mod">
          <ac:chgData name="Karol Klimczak I82" userId="c97a7de4-aade-492f-9c44-ae081cc20dce" providerId="ADAL" clId="{3A41073B-258E-47BA-AD06-BD98DC14191C}" dt="2023-05-09T19:23:14.731" v="226" actId="26606"/>
          <ac:picMkLst>
            <pc:docMk/>
            <pc:sldMk cId="3725374649" sldId="262"/>
            <ac:picMk id="3" creationId="{97B04321-D6AC-D57A-7CEA-7C04AFD4327C}"/>
          </ac:picMkLst>
        </pc:picChg>
      </pc:sldChg>
      <pc:sldChg chg="addSp modSp new mod modTransition modAnim">
        <pc:chgData name="Karol Klimczak I82" userId="c97a7de4-aade-492f-9c44-ae081cc20dce" providerId="ADAL" clId="{3A41073B-258E-47BA-AD06-BD98DC14191C}" dt="2023-05-09T20:08:06.888" v="1399"/>
        <pc:sldMkLst>
          <pc:docMk/>
          <pc:sldMk cId="1807192192" sldId="263"/>
        </pc:sldMkLst>
        <pc:picChg chg="add mod">
          <ac:chgData name="Karol Klimczak I82" userId="c97a7de4-aade-492f-9c44-ae081cc20dce" providerId="ADAL" clId="{3A41073B-258E-47BA-AD06-BD98DC14191C}" dt="2023-05-09T19:26:14.682" v="240" actId="1076"/>
          <ac:picMkLst>
            <pc:docMk/>
            <pc:sldMk cId="1807192192" sldId="263"/>
            <ac:picMk id="3" creationId="{837E4220-3711-2616-6411-809FC3958A66}"/>
          </ac:picMkLst>
        </pc:picChg>
        <pc:picChg chg="add mod">
          <ac:chgData name="Karol Klimczak I82" userId="c97a7de4-aade-492f-9c44-ae081cc20dce" providerId="ADAL" clId="{3A41073B-258E-47BA-AD06-BD98DC14191C}" dt="2023-05-09T19:25:22.736" v="233" actId="1440"/>
          <ac:picMkLst>
            <pc:docMk/>
            <pc:sldMk cId="1807192192" sldId="263"/>
            <ac:picMk id="5" creationId="{CF04778E-5C6B-3DB9-D946-67629EE421A0}"/>
          </ac:picMkLst>
        </pc:picChg>
        <pc:picChg chg="add mod">
          <ac:chgData name="Karol Klimczak I82" userId="c97a7de4-aade-492f-9c44-ae081cc20dce" providerId="ADAL" clId="{3A41073B-258E-47BA-AD06-BD98DC14191C}" dt="2023-05-09T19:25:46.574" v="238" actId="1440"/>
          <ac:picMkLst>
            <pc:docMk/>
            <pc:sldMk cId="1807192192" sldId="263"/>
            <ac:picMk id="7" creationId="{86F08A7E-0139-C0D5-1B32-9B34F614F2A3}"/>
          </ac:picMkLst>
        </pc:picChg>
      </pc:sldChg>
      <pc:sldChg chg="addSp new mod modTransition">
        <pc:chgData name="Karol Klimczak I82" userId="c97a7de4-aade-492f-9c44-ae081cc20dce" providerId="ADAL" clId="{3A41073B-258E-47BA-AD06-BD98DC14191C}" dt="2023-05-09T20:08:06.888" v="1399"/>
        <pc:sldMkLst>
          <pc:docMk/>
          <pc:sldMk cId="3987657125" sldId="264"/>
        </pc:sldMkLst>
        <pc:picChg chg="add">
          <ac:chgData name="Karol Klimczak I82" userId="c97a7de4-aade-492f-9c44-ae081cc20dce" providerId="ADAL" clId="{3A41073B-258E-47BA-AD06-BD98DC14191C}" dt="2023-05-09T19:27:27.689" v="244" actId="22"/>
          <ac:picMkLst>
            <pc:docMk/>
            <pc:sldMk cId="3987657125" sldId="264"/>
            <ac:picMk id="3" creationId="{14220DB0-929C-B348-2345-D9C3A2EA4B7F}"/>
          </ac:picMkLst>
        </pc:picChg>
      </pc:sldChg>
      <pc:sldChg chg="addSp modSp new mod modTransition">
        <pc:chgData name="Karol Klimczak I82" userId="c97a7de4-aade-492f-9c44-ae081cc20dce" providerId="ADAL" clId="{3A41073B-258E-47BA-AD06-BD98DC14191C}" dt="2023-05-09T20:08:06.888" v="1399"/>
        <pc:sldMkLst>
          <pc:docMk/>
          <pc:sldMk cId="1631386179" sldId="265"/>
        </pc:sldMkLst>
        <pc:picChg chg="add mod">
          <ac:chgData name="Karol Klimczak I82" userId="c97a7de4-aade-492f-9c44-ae081cc20dce" providerId="ADAL" clId="{3A41073B-258E-47BA-AD06-BD98DC14191C}" dt="2023-05-09T19:28:11.710" v="248" actId="1076"/>
          <ac:picMkLst>
            <pc:docMk/>
            <pc:sldMk cId="1631386179" sldId="265"/>
            <ac:picMk id="3" creationId="{845A249C-C946-9C83-521C-C612797F0D7B}"/>
          </ac:picMkLst>
        </pc:picChg>
      </pc:sldChg>
      <pc:sldChg chg="addSp delSp modSp new mod modTransition modClrScheme chgLayout">
        <pc:chgData name="Karol Klimczak I82" userId="c97a7de4-aade-492f-9c44-ae081cc20dce" providerId="ADAL" clId="{3A41073B-258E-47BA-AD06-BD98DC14191C}" dt="2023-05-09T20:08:06.888" v="1399"/>
        <pc:sldMkLst>
          <pc:docMk/>
          <pc:sldMk cId="3767270531" sldId="266"/>
        </pc:sldMkLst>
        <pc:spChg chg="del">
          <ac:chgData name="Karol Klimczak I82" userId="c97a7de4-aade-492f-9c44-ae081cc20dce" providerId="ADAL" clId="{3A41073B-258E-47BA-AD06-BD98DC14191C}" dt="2023-05-09T19:29:54.020" v="265" actId="700"/>
          <ac:spMkLst>
            <pc:docMk/>
            <pc:sldMk cId="3767270531" sldId="266"/>
            <ac:spMk id="2" creationId="{84030F5B-871F-4F82-B0C6-4616ECBCF486}"/>
          </ac:spMkLst>
        </pc:spChg>
        <pc:spChg chg="del">
          <ac:chgData name="Karol Klimczak I82" userId="c97a7de4-aade-492f-9c44-ae081cc20dce" providerId="ADAL" clId="{3A41073B-258E-47BA-AD06-BD98DC14191C}" dt="2023-05-09T19:29:54.020" v="265" actId="700"/>
          <ac:spMkLst>
            <pc:docMk/>
            <pc:sldMk cId="3767270531" sldId="266"/>
            <ac:spMk id="3" creationId="{66DCA051-E062-CE57-91A8-AD0463CE7A66}"/>
          </ac:spMkLst>
        </pc:spChg>
        <pc:spChg chg="add del">
          <ac:chgData name="Karol Klimczak I82" userId="c97a7de4-aade-492f-9c44-ae081cc20dce" providerId="ADAL" clId="{3A41073B-258E-47BA-AD06-BD98DC14191C}" dt="2023-05-09T19:34:22.850" v="617" actId="22"/>
          <ac:spMkLst>
            <pc:docMk/>
            <pc:sldMk cId="3767270531" sldId="266"/>
            <ac:spMk id="7" creationId="{F5C910E7-A7BD-35B9-F1FE-B56625DA9565}"/>
          </ac:spMkLst>
        </pc:spChg>
        <pc:spChg chg="add mod">
          <ac:chgData name="Karol Klimczak I82" userId="c97a7de4-aade-492f-9c44-ae081cc20dce" providerId="ADAL" clId="{3A41073B-258E-47BA-AD06-BD98DC14191C}" dt="2023-05-09T19:34:29.582" v="620" actId="20577"/>
          <ac:spMkLst>
            <pc:docMk/>
            <pc:sldMk cId="3767270531" sldId="266"/>
            <ac:spMk id="9" creationId="{83D2D28A-B953-32B4-9C7A-5F96C016D5BA}"/>
          </ac:spMkLst>
        </pc:spChg>
        <pc:picChg chg="add mod">
          <ac:chgData name="Karol Klimczak I82" userId="c97a7de4-aade-492f-9c44-ae081cc20dce" providerId="ADAL" clId="{3A41073B-258E-47BA-AD06-BD98DC14191C}" dt="2023-05-09T19:30:09.984" v="270" actId="1076"/>
          <ac:picMkLst>
            <pc:docMk/>
            <pc:sldMk cId="3767270531" sldId="266"/>
            <ac:picMk id="5" creationId="{90F3A2FB-9EEE-EBA6-AA59-18474ABA7343}"/>
          </ac:picMkLst>
        </pc:picChg>
      </pc:sldChg>
      <pc:sldChg chg="addSp modSp add mod modTransition">
        <pc:chgData name="Karol Klimczak I82" userId="c97a7de4-aade-492f-9c44-ae081cc20dce" providerId="ADAL" clId="{3A41073B-258E-47BA-AD06-BD98DC14191C}" dt="2023-05-09T20:08:28.579" v="1401"/>
        <pc:sldMkLst>
          <pc:docMk/>
          <pc:sldMk cId="919474355" sldId="267"/>
        </pc:sldMkLst>
        <pc:spChg chg="add mod">
          <ac:chgData name="Karol Klimczak I82" userId="c97a7de4-aade-492f-9c44-ae081cc20dce" providerId="ADAL" clId="{3A41073B-258E-47BA-AD06-BD98DC14191C}" dt="2023-05-09T19:43:28.938" v="1067" actId="6549"/>
          <ac:spMkLst>
            <pc:docMk/>
            <pc:sldMk cId="919474355" sldId="267"/>
            <ac:spMk id="2" creationId="{C09BD2D6-ECED-2725-3AFD-6CA551788B48}"/>
          </ac:spMkLst>
        </pc:spChg>
        <pc:picChg chg="mod">
          <ac:chgData name="Karol Klimczak I82" userId="c97a7de4-aade-492f-9c44-ae081cc20dce" providerId="ADAL" clId="{3A41073B-258E-47BA-AD06-BD98DC14191C}" dt="2023-05-09T19:30:26.501" v="273" actId="1076"/>
          <ac:picMkLst>
            <pc:docMk/>
            <pc:sldMk cId="919474355" sldId="267"/>
            <ac:picMk id="5" creationId="{90F3A2FB-9EEE-EBA6-AA59-18474ABA7343}"/>
          </ac:picMkLst>
        </pc:picChg>
      </pc:sldChg>
      <pc:sldChg chg="addSp modSp new mod modTransition modClrScheme chgLayout">
        <pc:chgData name="Karol Klimczak I82" userId="c97a7de4-aade-492f-9c44-ae081cc20dce" providerId="ADAL" clId="{3A41073B-258E-47BA-AD06-BD98DC14191C}" dt="2023-05-09T20:08:06.888" v="1399"/>
        <pc:sldMkLst>
          <pc:docMk/>
          <pc:sldMk cId="4145667942" sldId="268"/>
        </pc:sldMkLst>
        <pc:spChg chg="add mod">
          <ac:chgData name="Karol Klimczak I82" userId="c97a7de4-aade-492f-9c44-ae081cc20dce" providerId="ADAL" clId="{3A41073B-258E-47BA-AD06-BD98DC14191C}" dt="2023-05-09T19:38:15.070" v="646" actId="20577"/>
          <ac:spMkLst>
            <pc:docMk/>
            <pc:sldMk cId="4145667942" sldId="268"/>
            <ac:spMk id="2" creationId="{93F85516-796C-721A-5A42-298E24B0D25F}"/>
          </ac:spMkLst>
        </pc:spChg>
        <pc:spChg chg="add mod">
          <ac:chgData name="Karol Klimczak I82" userId="c97a7de4-aade-492f-9c44-ae081cc20dce" providerId="ADAL" clId="{3A41073B-258E-47BA-AD06-BD98DC14191C}" dt="2023-05-09T19:46:38.542" v="1281" actId="20577"/>
          <ac:spMkLst>
            <pc:docMk/>
            <pc:sldMk cId="4145667942" sldId="268"/>
            <ac:spMk id="3" creationId="{5093629F-4987-2279-D07D-371E0EF3E9D1}"/>
          </ac:spMkLst>
        </pc:spChg>
        <pc:picChg chg="add mod">
          <ac:chgData name="Karol Klimczak I82" userId="c97a7de4-aade-492f-9c44-ae081cc20dce" providerId="ADAL" clId="{3A41073B-258E-47BA-AD06-BD98DC14191C}" dt="2023-05-09T19:52:41.916" v="1299" actId="14100"/>
          <ac:picMkLst>
            <pc:docMk/>
            <pc:sldMk cId="4145667942" sldId="268"/>
            <ac:picMk id="5" creationId="{492785B1-CB43-3E19-3ACC-09DABC3D69C4}"/>
          </ac:picMkLst>
        </pc:picChg>
      </pc:sldChg>
      <pc:sldChg chg="addSp delSp modSp new mod modTransition">
        <pc:chgData name="Karol Klimczak I82" userId="c97a7de4-aade-492f-9c44-ae081cc20dce" providerId="ADAL" clId="{3A41073B-258E-47BA-AD06-BD98DC14191C}" dt="2023-05-09T20:08:06.888" v="1399"/>
        <pc:sldMkLst>
          <pc:docMk/>
          <pc:sldMk cId="406766465" sldId="269"/>
        </pc:sldMkLst>
        <pc:spChg chg="mod">
          <ac:chgData name="Karol Klimczak I82" userId="c97a7de4-aade-492f-9c44-ae081cc20dce" providerId="ADAL" clId="{3A41073B-258E-47BA-AD06-BD98DC14191C}" dt="2023-05-09T19:48:12.200" v="1291" actId="14100"/>
          <ac:spMkLst>
            <pc:docMk/>
            <pc:sldMk cId="406766465" sldId="269"/>
            <ac:spMk id="2" creationId="{E20661BD-0CBE-6560-EE30-EDE24E23BEB2}"/>
          </ac:spMkLst>
        </pc:spChg>
        <pc:spChg chg="add del mod">
          <ac:chgData name="Karol Klimczak I82" userId="c97a7de4-aade-492f-9c44-ae081cc20dce" providerId="ADAL" clId="{3A41073B-258E-47BA-AD06-BD98DC14191C}" dt="2023-05-09T19:48:19.805" v="1295" actId="27636"/>
          <ac:spMkLst>
            <pc:docMk/>
            <pc:sldMk cId="406766465" sldId="269"/>
            <ac:spMk id="3" creationId="{786B7CA4-E776-5792-57EC-1B9DC47039AC}"/>
          </ac:spMkLst>
        </pc:spChg>
        <pc:spChg chg="add del mod">
          <ac:chgData name="Karol Klimczak I82" userId="c97a7de4-aade-492f-9c44-ae081cc20dce" providerId="ADAL" clId="{3A41073B-258E-47BA-AD06-BD98DC14191C}" dt="2023-05-09T19:41:34.302" v="1046"/>
          <ac:spMkLst>
            <pc:docMk/>
            <pc:sldMk cId="406766465" sldId="269"/>
            <ac:spMk id="4" creationId="{281C756E-2DB6-C435-A35D-9F561CAC74B8}"/>
          </ac:spMkLst>
        </pc:spChg>
        <pc:spChg chg="add del">
          <ac:chgData name="Karol Klimczak I82" userId="c97a7de4-aade-492f-9c44-ae081cc20dce" providerId="ADAL" clId="{3A41073B-258E-47BA-AD06-BD98DC14191C}" dt="2023-05-09T19:42:16.398" v="1054"/>
          <ac:spMkLst>
            <pc:docMk/>
            <pc:sldMk cId="406766465" sldId="269"/>
            <ac:spMk id="5" creationId="{00FC4C37-DE65-10B8-E1B2-8C57A6F1F766}"/>
          </ac:spMkLst>
        </pc:spChg>
        <pc:spChg chg="add del">
          <ac:chgData name="Karol Klimczak I82" userId="c97a7de4-aade-492f-9c44-ae081cc20dce" providerId="ADAL" clId="{3A41073B-258E-47BA-AD06-BD98DC14191C}" dt="2023-05-09T19:48:01.946" v="1286"/>
          <ac:spMkLst>
            <pc:docMk/>
            <pc:sldMk cId="406766465" sldId="269"/>
            <ac:spMk id="6" creationId="{5ED95FB1-3BC9-2B2B-C1EE-22FC1F213A95}"/>
          </ac:spMkLst>
        </pc:spChg>
      </pc:sldChg>
      <pc:sldChg chg="addSp modSp add mod modTransition">
        <pc:chgData name="Karol Klimczak I82" userId="c97a7de4-aade-492f-9c44-ae081cc20dce" providerId="ADAL" clId="{3A41073B-258E-47BA-AD06-BD98DC14191C}" dt="2023-05-09T20:08:35.171" v="1402"/>
        <pc:sldMkLst>
          <pc:docMk/>
          <pc:sldMk cId="1186070096" sldId="270"/>
        </pc:sldMkLst>
        <pc:spChg chg="mod">
          <ac:chgData name="Karol Klimczak I82" userId="c97a7de4-aade-492f-9c44-ae081cc20dce" providerId="ADAL" clId="{3A41073B-258E-47BA-AD06-BD98DC14191C}" dt="2023-05-09T19:53:00.692" v="1302" actId="27636"/>
          <ac:spMkLst>
            <pc:docMk/>
            <pc:sldMk cId="1186070096" sldId="270"/>
            <ac:spMk id="3" creationId="{5093629F-4987-2279-D07D-371E0EF3E9D1}"/>
          </ac:spMkLst>
        </pc:spChg>
        <pc:spChg chg="add mod">
          <ac:chgData name="Karol Klimczak I82" userId="c97a7de4-aade-492f-9c44-ae081cc20dce" providerId="ADAL" clId="{3A41073B-258E-47BA-AD06-BD98DC14191C}" dt="2023-05-09T19:53:41.980" v="1307" actId="1076"/>
          <ac:spMkLst>
            <pc:docMk/>
            <pc:sldMk cId="1186070096" sldId="270"/>
            <ac:spMk id="6" creationId="{E8A984D4-F7FC-0318-E58A-FC3AEACCAC33}"/>
          </ac:spMkLst>
        </pc:spChg>
        <pc:picChg chg="mod">
          <ac:chgData name="Karol Klimczak I82" userId="c97a7de4-aade-492f-9c44-ae081cc20dce" providerId="ADAL" clId="{3A41073B-258E-47BA-AD06-BD98DC14191C}" dt="2023-05-09T19:53:16.209" v="1305" actId="1076"/>
          <ac:picMkLst>
            <pc:docMk/>
            <pc:sldMk cId="1186070096" sldId="270"/>
            <ac:picMk id="5" creationId="{492785B1-CB43-3E19-3ACC-09DABC3D69C4}"/>
          </ac:picMkLst>
        </pc:picChg>
      </pc:sldChg>
      <pc:sldChg chg="addSp modSp add mod modTransition">
        <pc:chgData name="Karol Klimczak I82" userId="c97a7de4-aade-492f-9c44-ae081cc20dce" providerId="ADAL" clId="{3A41073B-258E-47BA-AD06-BD98DC14191C}" dt="2023-05-09T20:08:06.888" v="1399"/>
        <pc:sldMkLst>
          <pc:docMk/>
          <pc:sldMk cId="1699202760" sldId="271"/>
        </pc:sldMkLst>
        <pc:spChg chg="mod">
          <ac:chgData name="Karol Klimczak I82" userId="c97a7de4-aade-492f-9c44-ae081cc20dce" providerId="ADAL" clId="{3A41073B-258E-47BA-AD06-BD98DC14191C}" dt="2023-05-09T19:56:14.432" v="1332" actId="20577"/>
          <ac:spMkLst>
            <pc:docMk/>
            <pc:sldMk cId="1699202760" sldId="271"/>
            <ac:spMk id="2" creationId="{35F53814-BB8E-258F-F143-FCC2B1FCD6FF}"/>
          </ac:spMkLst>
        </pc:spChg>
        <pc:spChg chg="add mod">
          <ac:chgData name="Karol Klimczak I82" userId="c97a7de4-aade-492f-9c44-ae081cc20dce" providerId="ADAL" clId="{3A41073B-258E-47BA-AD06-BD98DC14191C}" dt="2023-05-09T19:56:35.049" v="1337" actId="1076"/>
          <ac:spMkLst>
            <pc:docMk/>
            <pc:sldMk cId="1699202760" sldId="271"/>
            <ac:spMk id="3" creationId="{7847992D-EEF5-AC5D-3674-FA2A1B9027A7}"/>
          </ac:spMkLst>
        </pc:spChg>
        <pc:spChg chg="mod">
          <ac:chgData name="Karol Klimczak I82" userId="c97a7de4-aade-492f-9c44-ae081cc20dce" providerId="ADAL" clId="{3A41073B-258E-47BA-AD06-BD98DC14191C}" dt="2023-05-09T19:56:29.044" v="1335" actId="1076"/>
          <ac:spMkLst>
            <pc:docMk/>
            <pc:sldMk cId="1699202760" sldId="271"/>
            <ac:spMk id="4" creationId="{B99CEFA7-9DA4-6547-29F7-44BDC6201F6A}"/>
          </ac:spMkLst>
        </pc:spChg>
        <pc:spChg chg="add mod">
          <ac:chgData name="Karol Klimczak I82" userId="c97a7de4-aade-492f-9c44-ae081cc20dce" providerId="ADAL" clId="{3A41073B-258E-47BA-AD06-BD98DC14191C}" dt="2023-05-09T19:56:43.173" v="1339" actId="1076"/>
          <ac:spMkLst>
            <pc:docMk/>
            <pc:sldMk cId="1699202760" sldId="271"/>
            <ac:spMk id="5" creationId="{8903C2BD-44F1-7EE1-2499-CFDF6CE1F48E}"/>
          </ac:spMkLst>
        </pc:spChg>
        <pc:spChg chg="add mod">
          <ac:chgData name="Karol Klimczak I82" userId="c97a7de4-aade-492f-9c44-ae081cc20dce" providerId="ADAL" clId="{3A41073B-258E-47BA-AD06-BD98DC14191C}" dt="2023-05-09T19:56:48.557" v="1341" actId="1076"/>
          <ac:spMkLst>
            <pc:docMk/>
            <pc:sldMk cId="1699202760" sldId="271"/>
            <ac:spMk id="6" creationId="{D51F94FA-4DA9-5200-489E-F4B0D43F8162}"/>
          </ac:spMkLst>
        </pc:spChg>
        <pc:spChg chg="add mod">
          <ac:chgData name="Karol Klimczak I82" userId="c97a7de4-aade-492f-9c44-ae081cc20dce" providerId="ADAL" clId="{3A41073B-258E-47BA-AD06-BD98DC14191C}" dt="2023-05-09T19:56:58.313" v="1344" actId="14100"/>
          <ac:spMkLst>
            <pc:docMk/>
            <pc:sldMk cId="1699202760" sldId="271"/>
            <ac:spMk id="7" creationId="{5BE9075E-73A2-DC17-0181-5951B3A02980}"/>
          </ac:spMkLst>
        </pc:spChg>
      </pc:sldChg>
      <pc:sldChg chg="addSp delSp modSp new mod modTransition setBg">
        <pc:chgData name="Karol Klimczak I82" userId="c97a7de4-aade-492f-9c44-ae081cc20dce" providerId="ADAL" clId="{3A41073B-258E-47BA-AD06-BD98DC14191C}" dt="2023-05-09T20:08:06.888" v="1399"/>
        <pc:sldMkLst>
          <pc:docMk/>
          <pc:sldMk cId="3034924047" sldId="272"/>
        </pc:sldMkLst>
        <pc:spChg chg="add del mod">
          <ac:chgData name="Karol Klimczak I82" userId="c97a7de4-aade-492f-9c44-ae081cc20dce" providerId="ADAL" clId="{3A41073B-258E-47BA-AD06-BD98DC14191C}" dt="2023-05-09T20:03:08.165" v="1375" actId="22"/>
          <ac:spMkLst>
            <pc:docMk/>
            <pc:sldMk cId="3034924047" sldId="272"/>
            <ac:spMk id="5" creationId="{FDC6EEBE-9D91-AC3D-2AF7-ECC320B23081}"/>
          </ac:spMkLst>
        </pc:spChg>
        <pc:spChg chg="add del">
          <ac:chgData name="Karol Klimczak I82" userId="c97a7de4-aade-492f-9c44-ae081cc20dce" providerId="ADAL" clId="{3A41073B-258E-47BA-AD06-BD98DC14191C}" dt="2023-05-09T20:03:11.557" v="1377" actId="22"/>
          <ac:spMkLst>
            <pc:docMk/>
            <pc:sldMk cId="3034924047" sldId="272"/>
            <ac:spMk id="7" creationId="{A9C88575-4F4B-46D5-6EF1-3489EBA5268C}"/>
          </ac:spMkLst>
        </pc:spChg>
        <pc:spChg chg="add">
          <ac:chgData name="Karol Klimczak I82" userId="c97a7de4-aade-492f-9c44-ae081cc20dce" providerId="ADAL" clId="{3A41073B-258E-47BA-AD06-BD98DC14191C}" dt="2023-05-09T19:59:42.858" v="1347" actId="26606"/>
          <ac:spMkLst>
            <pc:docMk/>
            <pc:sldMk cId="3034924047" sldId="272"/>
            <ac:spMk id="8" creationId="{C068D0EE-C6C8-484A-AFB7-3602BA27F8CD}"/>
          </ac:spMkLst>
        </pc:spChg>
        <pc:spChg chg="add">
          <ac:chgData name="Karol Klimczak I82" userId="c97a7de4-aade-492f-9c44-ae081cc20dce" providerId="ADAL" clId="{3A41073B-258E-47BA-AD06-BD98DC14191C}" dt="2023-05-09T19:59:42.858" v="1347" actId="26606"/>
          <ac:spMkLst>
            <pc:docMk/>
            <pc:sldMk cId="3034924047" sldId="272"/>
            <ac:spMk id="10" creationId="{DDE5FB8C-CC3F-4C24-BF4F-1B5999DE6851}"/>
          </ac:spMkLst>
        </pc:spChg>
        <pc:spChg chg="add mod">
          <ac:chgData name="Karol Klimczak I82" userId="c97a7de4-aade-492f-9c44-ae081cc20dce" providerId="ADAL" clId="{3A41073B-258E-47BA-AD06-BD98DC14191C}" dt="2023-05-09T20:03:20.445" v="1380" actId="20577"/>
          <ac:spMkLst>
            <pc:docMk/>
            <pc:sldMk cId="3034924047" sldId="272"/>
            <ac:spMk id="11" creationId="{885083BB-94FF-0429-7538-339D319F4C11}"/>
          </ac:spMkLst>
        </pc:spChg>
        <pc:picChg chg="add mod">
          <ac:chgData name="Karol Klimczak I82" userId="c97a7de4-aade-492f-9c44-ae081cc20dce" providerId="ADAL" clId="{3A41073B-258E-47BA-AD06-BD98DC14191C}" dt="2023-05-09T19:59:42.858" v="1347" actId="26606"/>
          <ac:picMkLst>
            <pc:docMk/>
            <pc:sldMk cId="3034924047" sldId="272"/>
            <ac:picMk id="3" creationId="{4DBCB332-465E-8D27-36E5-98C08B91F794}"/>
          </ac:picMkLst>
        </pc:picChg>
      </pc:sldChg>
      <pc:sldChg chg="addSp delSp modSp add mod modTransition">
        <pc:chgData name="Karol Klimczak I82" userId="c97a7de4-aade-492f-9c44-ae081cc20dce" providerId="ADAL" clId="{3A41073B-258E-47BA-AD06-BD98DC14191C}" dt="2023-05-09T20:08:06.888" v="1399"/>
        <pc:sldMkLst>
          <pc:docMk/>
          <pc:sldMk cId="2536476171" sldId="273"/>
        </pc:sldMkLst>
        <pc:spChg chg="add del">
          <ac:chgData name="Karol Klimczak I82" userId="c97a7de4-aade-492f-9c44-ae081cc20dce" providerId="ADAL" clId="{3A41073B-258E-47BA-AD06-BD98DC14191C}" dt="2023-05-09T20:02:32.334" v="1368" actId="22"/>
          <ac:spMkLst>
            <pc:docMk/>
            <pc:sldMk cId="2536476171" sldId="273"/>
            <ac:spMk id="6" creationId="{05135EC7-6167-43CC-9105-75FCD820A8D5}"/>
          </ac:spMkLst>
        </pc:spChg>
        <pc:spChg chg="del">
          <ac:chgData name="Karol Klimczak I82" userId="c97a7de4-aade-492f-9c44-ae081cc20dce" providerId="ADAL" clId="{3A41073B-258E-47BA-AD06-BD98DC14191C}" dt="2023-05-09T20:00:23.043" v="1351" actId="26606"/>
          <ac:spMkLst>
            <pc:docMk/>
            <pc:sldMk cId="2536476171" sldId="273"/>
            <ac:spMk id="8" creationId="{C068D0EE-C6C8-484A-AFB7-3602BA27F8CD}"/>
          </ac:spMkLst>
        </pc:spChg>
        <pc:spChg chg="add mod">
          <ac:chgData name="Karol Klimczak I82" userId="c97a7de4-aade-492f-9c44-ae081cc20dce" providerId="ADAL" clId="{3A41073B-258E-47BA-AD06-BD98DC14191C}" dt="2023-05-09T20:02:43.404" v="1371" actId="20577"/>
          <ac:spMkLst>
            <pc:docMk/>
            <pc:sldMk cId="2536476171" sldId="273"/>
            <ac:spMk id="9" creationId="{38656855-1096-34A6-4964-12B15187A1D2}"/>
          </ac:spMkLst>
        </pc:spChg>
        <pc:spChg chg="del">
          <ac:chgData name="Karol Klimczak I82" userId="c97a7de4-aade-492f-9c44-ae081cc20dce" providerId="ADAL" clId="{3A41073B-258E-47BA-AD06-BD98DC14191C}" dt="2023-05-09T20:00:23.043" v="1351" actId="26606"/>
          <ac:spMkLst>
            <pc:docMk/>
            <pc:sldMk cId="2536476171" sldId="273"/>
            <ac:spMk id="10" creationId="{DDE5FB8C-CC3F-4C24-BF4F-1B5999DE6851}"/>
          </ac:spMkLst>
        </pc:spChg>
        <pc:spChg chg="add">
          <ac:chgData name="Karol Klimczak I82" userId="c97a7de4-aade-492f-9c44-ae081cc20dce" providerId="ADAL" clId="{3A41073B-258E-47BA-AD06-BD98DC14191C}" dt="2023-05-09T20:00:23.043" v="1351" actId="26606"/>
          <ac:spMkLst>
            <pc:docMk/>
            <pc:sldMk cId="2536476171" sldId="273"/>
            <ac:spMk id="15" creationId="{C068D0EE-C6C8-484A-AFB7-3602BA27F8CD}"/>
          </ac:spMkLst>
        </pc:spChg>
        <pc:spChg chg="add">
          <ac:chgData name="Karol Klimczak I82" userId="c97a7de4-aade-492f-9c44-ae081cc20dce" providerId="ADAL" clId="{3A41073B-258E-47BA-AD06-BD98DC14191C}" dt="2023-05-09T20:00:23.043" v="1351" actId="26606"/>
          <ac:spMkLst>
            <pc:docMk/>
            <pc:sldMk cId="2536476171" sldId="273"/>
            <ac:spMk id="17" creationId="{DDE5FB8C-CC3F-4C24-BF4F-1B5999DE6851}"/>
          </ac:spMkLst>
        </pc:spChg>
        <pc:picChg chg="del">
          <ac:chgData name="Karol Klimczak I82" userId="c97a7de4-aade-492f-9c44-ae081cc20dce" providerId="ADAL" clId="{3A41073B-258E-47BA-AD06-BD98DC14191C}" dt="2023-05-09T20:00:18.611" v="1349" actId="478"/>
          <ac:picMkLst>
            <pc:docMk/>
            <pc:sldMk cId="2536476171" sldId="273"/>
            <ac:picMk id="3" creationId="{4DBCB332-465E-8D27-36E5-98C08B91F794}"/>
          </ac:picMkLst>
        </pc:picChg>
        <pc:picChg chg="add mod">
          <ac:chgData name="Karol Klimczak I82" userId="c97a7de4-aade-492f-9c44-ae081cc20dce" providerId="ADAL" clId="{3A41073B-258E-47BA-AD06-BD98DC14191C}" dt="2023-05-09T20:00:23.043" v="1351" actId="26606"/>
          <ac:picMkLst>
            <pc:docMk/>
            <pc:sldMk cId="2536476171" sldId="273"/>
            <ac:picMk id="4" creationId="{C8FC1286-A7B1-2DC8-ED04-B380C9FF8C36}"/>
          </ac:picMkLst>
        </pc:picChg>
      </pc:sldChg>
      <pc:sldChg chg="addSp delSp modSp add mod modTransition">
        <pc:chgData name="Karol Klimczak I82" userId="c97a7de4-aade-492f-9c44-ae081cc20dce" providerId="ADAL" clId="{3A41073B-258E-47BA-AD06-BD98DC14191C}" dt="2023-05-09T20:08:06.888" v="1399"/>
        <pc:sldMkLst>
          <pc:docMk/>
          <pc:sldMk cId="2052927773" sldId="274"/>
        </pc:sldMkLst>
        <pc:spChg chg="add del mod">
          <ac:chgData name="Karol Klimczak I82" userId="c97a7de4-aade-492f-9c44-ae081cc20dce" providerId="ADAL" clId="{3A41073B-258E-47BA-AD06-BD98DC14191C}" dt="2023-05-09T20:01:39.557" v="1361" actId="478"/>
          <ac:spMkLst>
            <pc:docMk/>
            <pc:sldMk cId="2052927773" sldId="274"/>
            <ac:spMk id="6" creationId="{6DFC5E90-24B5-12DA-E098-1BAAE2594976}"/>
          </ac:spMkLst>
        </pc:spChg>
        <pc:spChg chg="add mod">
          <ac:chgData name="Karol Klimczak I82" userId="c97a7de4-aade-492f-9c44-ae081cc20dce" providerId="ADAL" clId="{3A41073B-258E-47BA-AD06-BD98DC14191C}" dt="2023-05-09T20:02:01.571" v="1366" actId="1076"/>
          <ac:spMkLst>
            <pc:docMk/>
            <pc:sldMk cId="2052927773" sldId="274"/>
            <ac:spMk id="8" creationId="{5A1A1E64-617E-94DC-E6A9-BFD23E69CC90}"/>
          </ac:spMkLst>
        </pc:spChg>
        <pc:spChg chg="del">
          <ac:chgData name="Karol Klimczak I82" userId="c97a7de4-aade-492f-9c44-ae081cc20dce" providerId="ADAL" clId="{3A41073B-258E-47BA-AD06-BD98DC14191C}" dt="2023-05-09T20:00:55.143" v="1356" actId="26606"/>
          <ac:spMkLst>
            <pc:docMk/>
            <pc:sldMk cId="2052927773" sldId="274"/>
            <ac:spMk id="15" creationId="{C068D0EE-C6C8-484A-AFB7-3602BA27F8CD}"/>
          </ac:spMkLst>
        </pc:spChg>
        <pc:spChg chg="del">
          <ac:chgData name="Karol Klimczak I82" userId="c97a7de4-aade-492f-9c44-ae081cc20dce" providerId="ADAL" clId="{3A41073B-258E-47BA-AD06-BD98DC14191C}" dt="2023-05-09T20:00:55.143" v="1356" actId="26606"/>
          <ac:spMkLst>
            <pc:docMk/>
            <pc:sldMk cId="2052927773" sldId="274"/>
            <ac:spMk id="17" creationId="{DDE5FB8C-CC3F-4C24-BF4F-1B5999DE6851}"/>
          </ac:spMkLst>
        </pc:spChg>
        <pc:spChg chg="add">
          <ac:chgData name="Karol Klimczak I82" userId="c97a7de4-aade-492f-9c44-ae081cc20dce" providerId="ADAL" clId="{3A41073B-258E-47BA-AD06-BD98DC14191C}" dt="2023-05-09T20:00:55.143" v="1356" actId="26606"/>
          <ac:spMkLst>
            <pc:docMk/>
            <pc:sldMk cId="2052927773" sldId="274"/>
            <ac:spMk id="22" creationId="{C068D0EE-C6C8-484A-AFB7-3602BA27F8CD}"/>
          </ac:spMkLst>
        </pc:spChg>
        <pc:spChg chg="add">
          <ac:chgData name="Karol Klimczak I82" userId="c97a7de4-aade-492f-9c44-ae081cc20dce" providerId="ADAL" clId="{3A41073B-258E-47BA-AD06-BD98DC14191C}" dt="2023-05-09T20:00:55.143" v="1356" actId="26606"/>
          <ac:spMkLst>
            <pc:docMk/>
            <pc:sldMk cId="2052927773" sldId="274"/>
            <ac:spMk id="24" creationId="{DDE5FB8C-CC3F-4C24-BF4F-1B5999DE6851}"/>
          </ac:spMkLst>
        </pc:spChg>
        <pc:picChg chg="add mod">
          <ac:chgData name="Karol Klimczak I82" userId="c97a7de4-aade-492f-9c44-ae081cc20dce" providerId="ADAL" clId="{3A41073B-258E-47BA-AD06-BD98DC14191C}" dt="2023-05-09T20:01:33.179" v="1358" actId="27614"/>
          <ac:picMkLst>
            <pc:docMk/>
            <pc:sldMk cId="2052927773" sldId="274"/>
            <ac:picMk id="3" creationId="{C36E6D32-F62F-F6FD-4BCF-36748CBC4F6D}"/>
          </ac:picMkLst>
        </pc:picChg>
        <pc:picChg chg="del mod">
          <ac:chgData name="Karol Klimczak I82" userId="c97a7de4-aade-492f-9c44-ae081cc20dce" providerId="ADAL" clId="{3A41073B-258E-47BA-AD06-BD98DC14191C}" dt="2023-05-09T20:00:52.442" v="1354" actId="478"/>
          <ac:picMkLst>
            <pc:docMk/>
            <pc:sldMk cId="2052927773" sldId="274"/>
            <ac:picMk id="4" creationId="{C8FC1286-A7B1-2DC8-ED04-B380C9FF8C36}"/>
          </ac:picMkLst>
        </pc:picChg>
      </pc:sldChg>
      <pc:sldChg chg="add del">
        <pc:chgData name="Karol Klimczak I82" userId="c97a7de4-aade-492f-9c44-ae081cc20dce" providerId="ADAL" clId="{3A41073B-258E-47BA-AD06-BD98DC14191C}" dt="2023-05-09T20:06:02.922" v="1382" actId="47"/>
        <pc:sldMkLst>
          <pc:docMk/>
          <pc:sldMk cId="383160681" sldId="275"/>
        </pc:sldMkLst>
      </pc:sldChg>
      <pc:sldChg chg="addSp modSp new mod modTransition">
        <pc:chgData name="Karol Klimczak I82" userId="c97a7de4-aade-492f-9c44-ae081cc20dce" providerId="ADAL" clId="{3A41073B-258E-47BA-AD06-BD98DC14191C}" dt="2023-05-09T20:08:06.888" v="1399"/>
        <pc:sldMkLst>
          <pc:docMk/>
          <pc:sldMk cId="3626611247" sldId="275"/>
        </pc:sldMkLst>
        <pc:picChg chg="add mod">
          <ac:chgData name="Karol Klimczak I82" userId="c97a7de4-aade-492f-9c44-ae081cc20dce" providerId="ADAL" clId="{3A41073B-258E-47BA-AD06-BD98DC14191C}" dt="2023-05-09T20:07:31.582" v="1393" actId="1076"/>
          <ac:picMkLst>
            <pc:docMk/>
            <pc:sldMk cId="3626611247" sldId="275"/>
            <ac:picMk id="3" creationId="{AD7B641D-1FA7-9F1C-7831-A7604AB270D8}"/>
          </ac:picMkLst>
        </pc:picChg>
        <pc:picChg chg="add mod">
          <ac:chgData name="Karol Klimczak I82" userId="c97a7de4-aade-492f-9c44-ae081cc20dce" providerId="ADAL" clId="{3A41073B-258E-47BA-AD06-BD98DC14191C}" dt="2023-05-09T20:07:37.487" v="1395" actId="14100"/>
          <ac:picMkLst>
            <pc:docMk/>
            <pc:sldMk cId="3626611247" sldId="275"/>
            <ac:picMk id="5" creationId="{B5E90218-EF47-D0C5-194A-A3C8A4D4C0A8}"/>
          </ac:picMkLst>
        </pc:picChg>
      </pc:sldChg>
      <pc:sldChg chg="modSp add mod modTransition">
        <pc:chgData name="Karol Klimczak I82" userId="c97a7de4-aade-492f-9c44-ae081cc20dce" providerId="ADAL" clId="{3A41073B-258E-47BA-AD06-BD98DC14191C}" dt="2023-05-09T20:08:15.173" v="1400"/>
        <pc:sldMkLst>
          <pc:docMk/>
          <pc:sldMk cId="4023655543" sldId="276"/>
        </pc:sldMkLst>
        <pc:picChg chg="mod">
          <ac:chgData name="Karol Klimczak I82" userId="c97a7de4-aade-492f-9c44-ae081cc20dce" providerId="ADAL" clId="{3A41073B-258E-47BA-AD06-BD98DC14191C}" dt="2023-05-09T20:07:50.561" v="1398" actId="14100"/>
          <ac:picMkLst>
            <pc:docMk/>
            <pc:sldMk cId="4023655543" sldId="276"/>
            <ac:picMk id="3" creationId="{AD7B641D-1FA7-9F1C-7831-A7604AB270D8}"/>
          </ac:picMkLst>
        </pc:picChg>
        <pc:picChg chg="mod">
          <ac:chgData name="Karol Klimczak I82" userId="c97a7de4-aade-492f-9c44-ae081cc20dce" providerId="ADAL" clId="{3A41073B-258E-47BA-AD06-BD98DC14191C}" dt="2023-05-09T20:07:47.516" v="1397" actId="14100"/>
          <ac:picMkLst>
            <pc:docMk/>
            <pc:sldMk cId="4023655543" sldId="276"/>
            <ac:picMk id="5" creationId="{B5E90218-EF47-D0C5-194A-A3C8A4D4C0A8}"/>
          </ac:picMkLst>
        </pc:picChg>
      </pc:sldChg>
      <pc:sldChg chg="addSp delSp modSp add mod">
        <pc:chgData name="Karol Klimczak I82" userId="c97a7de4-aade-492f-9c44-ae081cc20dce" providerId="ADAL" clId="{3A41073B-258E-47BA-AD06-BD98DC14191C}" dt="2023-05-09T20:09:40.875" v="1407" actId="1076"/>
        <pc:sldMkLst>
          <pc:docMk/>
          <pc:sldMk cId="1489973038" sldId="277"/>
        </pc:sldMkLst>
        <pc:picChg chg="del">
          <ac:chgData name="Karol Klimczak I82" userId="c97a7de4-aade-492f-9c44-ae081cc20dce" providerId="ADAL" clId="{3A41073B-258E-47BA-AD06-BD98DC14191C}" dt="2023-05-09T20:09:30.186" v="1404" actId="478"/>
          <ac:picMkLst>
            <pc:docMk/>
            <pc:sldMk cId="1489973038" sldId="277"/>
            <ac:picMk id="3" creationId="{4DBCB332-465E-8D27-36E5-98C08B91F794}"/>
          </ac:picMkLst>
        </pc:picChg>
        <pc:picChg chg="add mod">
          <ac:chgData name="Karol Klimczak I82" userId="c97a7de4-aade-492f-9c44-ae081cc20dce" providerId="ADAL" clId="{3A41073B-258E-47BA-AD06-BD98DC14191C}" dt="2023-05-09T20:09:40.875" v="1407" actId="1076"/>
          <ac:picMkLst>
            <pc:docMk/>
            <pc:sldMk cId="1489973038" sldId="277"/>
            <ac:picMk id="4" creationId="{77FD580B-4BD0-64F5-66E0-DA7A22256B55}"/>
          </ac:picMkLst>
        </pc:picChg>
      </pc:sldChg>
      <pc:sldChg chg="addSp modSp new mod modTransition modClrScheme chgLayout">
        <pc:chgData name="Karol Klimczak I82" userId="c97a7de4-aade-492f-9c44-ae081cc20dce" providerId="ADAL" clId="{3A41073B-258E-47BA-AD06-BD98DC14191C}" dt="2023-05-09T20:15:38.858" v="1588"/>
        <pc:sldMkLst>
          <pc:docMk/>
          <pc:sldMk cId="1268836724" sldId="278"/>
        </pc:sldMkLst>
        <pc:spChg chg="add mod">
          <ac:chgData name="Karol Klimczak I82" userId="c97a7de4-aade-492f-9c44-ae081cc20dce" providerId="ADAL" clId="{3A41073B-258E-47BA-AD06-BD98DC14191C}" dt="2023-05-09T20:11:24.697" v="1417" actId="20577"/>
          <ac:spMkLst>
            <pc:docMk/>
            <pc:sldMk cId="1268836724" sldId="278"/>
            <ac:spMk id="2" creationId="{C9A775BF-D68D-EAD3-2D25-A8E4BA2A10B6}"/>
          </ac:spMkLst>
        </pc:spChg>
        <pc:spChg chg="add mod">
          <ac:chgData name="Karol Klimczak I82" userId="c97a7de4-aade-492f-9c44-ae081cc20dce" providerId="ADAL" clId="{3A41073B-258E-47BA-AD06-BD98DC14191C}" dt="2023-05-09T20:13:19.211" v="1578" actId="20577"/>
          <ac:spMkLst>
            <pc:docMk/>
            <pc:sldMk cId="1268836724" sldId="278"/>
            <ac:spMk id="3" creationId="{827360D4-B832-B8F1-FC42-044CEF1C6911}"/>
          </ac:spMkLst>
        </pc:spChg>
      </pc:sldChg>
      <pc:sldChg chg="addSp delSp modSp new mod modTransition">
        <pc:chgData name="Karol Klimczak I82" userId="c97a7de4-aade-492f-9c44-ae081cc20dce" providerId="ADAL" clId="{3A41073B-258E-47BA-AD06-BD98DC14191C}" dt="2023-05-09T20:15:38.858" v="1588"/>
        <pc:sldMkLst>
          <pc:docMk/>
          <pc:sldMk cId="3569654229" sldId="279"/>
        </pc:sldMkLst>
        <pc:spChg chg="mod">
          <ac:chgData name="Karol Klimczak I82" userId="c97a7de4-aade-492f-9c44-ae081cc20dce" providerId="ADAL" clId="{3A41073B-258E-47BA-AD06-BD98DC14191C}" dt="2023-05-09T20:15:15.011" v="1587" actId="14100"/>
          <ac:spMkLst>
            <pc:docMk/>
            <pc:sldMk cId="3569654229" sldId="279"/>
            <ac:spMk id="2" creationId="{CDB4FAF6-6411-136E-F06C-22549FE19928}"/>
          </ac:spMkLst>
        </pc:spChg>
        <pc:spChg chg="del">
          <ac:chgData name="Karol Klimczak I82" userId="c97a7de4-aade-492f-9c44-ae081cc20dce" providerId="ADAL" clId="{3A41073B-258E-47BA-AD06-BD98DC14191C}" dt="2023-05-09T20:15:01.564" v="1585" actId="22"/>
          <ac:spMkLst>
            <pc:docMk/>
            <pc:sldMk cId="3569654229" sldId="279"/>
            <ac:spMk id="3" creationId="{F1CAB855-5DF6-330A-474F-802F61CEE10F}"/>
          </ac:spMkLst>
        </pc:spChg>
        <pc:picChg chg="add mod ord">
          <ac:chgData name="Karol Klimczak I82" userId="c97a7de4-aade-492f-9c44-ae081cc20dce" providerId="ADAL" clId="{3A41073B-258E-47BA-AD06-BD98DC14191C}" dt="2023-05-09T20:15:01.564" v="1585" actId="22"/>
          <ac:picMkLst>
            <pc:docMk/>
            <pc:sldMk cId="3569654229" sldId="279"/>
            <ac:picMk id="5" creationId="{8D1B4648-3504-F6FC-2CFE-80789438F620}"/>
          </ac:picMkLst>
        </pc:picChg>
      </pc:sldChg>
      <pc:sldChg chg="addSp delSp modSp new mod modTransition modClrScheme chgLayout">
        <pc:chgData name="Karol Klimczak I82" userId="c97a7de4-aade-492f-9c44-ae081cc20dce" providerId="ADAL" clId="{3A41073B-258E-47BA-AD06-BD98DC14191C}" dt="2023-05-10T14:47:32.248" v="2319"/>
        <pc:sldMkLst>
          <pc:docMk/>
          <pc:sldMk cId="2296335476" sldId="280"/>
        </pc:sldMkLst>
        <pc:spChg chg="add del mod ord">
          <ac:chgData name="Karol Klimczak I82" userId="c97a7de4-aade-492f-9c44-ae081cc20dce" providerId="ADAL" clId="{3A41073B-258E-47BA-AD06-BD98DC14191C}" dt="2023-05-10T14:32:37.259" v="1591" actId="700"/>
          <ac:spMkLst>
            <pc:docMk/>
            <pc:sldMk cId="2296335476" sldId="280"/>
            <ac:spMk id="2" creationId="{F4B79351-C5AB-72D6-0953-042B0BEA3AFB}"/>
          </ac:spMkLst>
        </pc:spChg>
        <pc:spChg chg="add del mod ord">
          <ac:chgData name="Karol Klimczak I82" userId="c97a7de4-aade-492f-9c44-ae081cc20dce" providerId="ADAL" clId="{3A41073B-258E-47BA-AD06-BD98DC14191C}" dt="2023-05-10T14:32:37.259" v="1591" actId="700"/>
          <ac:spMkLst>
            <pc:docMk/>
            <pc:sldMk cId="2296335476" sldId="280"/>
            <ac:spMk id="3" creationId="{A5EC1A6D-B3A6-0C94-EE87-C18F723E0C8C}"/>
          </ac:spMkLst>
        </pc:spChg>
        <pc:spChg chg="add mod ord">
          <ac:chgData name="Karol Klimczak I82" userId="c97a7de4-aade-492f-9c44-ae081cc20dce" providerId="ADAL" clId="{3A41073B-258E-47BA-AD06-BD98DC14191C}" dt="2023-05-10T14:33:03.848" v="1670" actId="20577"/>
          <ac:spMkLst>
            <pc:docMk/>
            <pc:sldMk cId="2296335476" sldId="280"/>
            <ac:spMk id="4" creationId="{FB705DFC-195C-AB8C-EC5A-8D98E92BC454}"/>
          </ac:spMkLst>
        </pc:spChg>
        <pc:spChg chg="add mod ord">
          <ac:chgData name="Karol Klimczak I82" userId="c97a7de4-aade-492f-9c44-ae081cc20dce" providerId="ADAL" clId="{3A41073B-258E-47BA-AD06-BD98DC14191C}" dt="2023-05-10T14:33:13.219" v="1700" actId="20577"/>
          <ac:spMkLst>
            <pc:docMk/>
            <pc:sldMk cId="2296335476" sldId="280"/>
            <ac:spMk id="5" creationId="{427313BF-0F66-6E6E-233D-D084828793DE}"/>
          </ac:spMkLst>
        </pc:spChg>
      </pc:sldChg>
      <pc:sldChg chg="addSp delSp modSp new mod modTransition modClrScheme chgLayout">
        <pc:chgData name="Karol Klimczak I82" userId="c97a7de4-aade-492f-9c44-ae081cc20dce" providerId="ADAL" clId="{3A41073B-258E-47BA-AD06-BD98DC14191C}" dt="2023-05-10T14:47:32.248" v="2319"/>
        <pc:sldMkLst>
          <pc:docMk/>
          <pc:sldMk cId="2577228836" sldId="281"/>
        </pc:sldMkLst>
        <pc:spChg chg="del">
          <ac:chgData name="Karol Klimczak I82" userId="c97a7de4-aade-492f-9c44-ae081cc20dce" providerId="ADAL" clId="{3A41073B-258E-47BA-AD06-BD98DC14191C}" dt="2023-05-10T14:35:24.716" v="1702" actId="700"/>
          <ac:spMkLst>
            <pc:docMk/>
            <pc:sldMk cId="2577228836" sldId="281"/>
            <ac:spMk id="2" creationId="{86A79121-7F08-1B0F-825C-000B7D1FA871}"/>
          </ac:spMkLst>
        </pc:spChg>
        <pc:spChg chg="del">
          <ac:chgData name="Karol Klimczak I82" userId="c97a7de4-aade-492f-9c44-ae081cc20dce" providerId="ADAL" clId="{3A41073B-258E-47BA-AD06-BD98DC14191C}" dt="2023-05-10T14:35:24.716" v="1702" actId="700"/>
          <ac:spMkLst>
            <pc:docMk/>
            <pc:sldMk cId="2577228836" sldId="281"/>
            <ac:spMk id="3" creationId="{3777A7F5-1935-602C-3E42-7210FB3E8B83}"/>
          </ac:spMkLst>
        </pc:spChg>
        <pc:spChg chg="add mod">
          <ac:chgData name="Karol Klimczak I82" userId="c97a7de4-aade-492f-9c44-ae081cc20dce" providerId="ADAL" clId="{3A41073B-258E-47BA-AD06-BD98DC14191C}" dt="2023-05-10T14:38:28.976" v="1781" actId="1076"/>
          <ac:spMkLst>
            <pc:docMk/>
            <pc:sldMk cId="2577228836" sldId="281"/>
            <ac:spMk id="4" creationId="{CA1903F4-A5FC-6C6B-ED9E-B05866847740}"/>
          </ac:spMkLst>
        </pc:spChg>
        <pc:spChg chg="add mod">
          <ac:chgData name="Karol Klimczak I82" userId="c97a7de4-aade-492f-9c44-ae081cc20dce" providerId="ADAL" clId="{3A41073B-258E-47BA-AD06-BD98DC14191C}" dt="2023-05-10T14:38:28.976" v="1781" actId="1076"/>
          <ac:spMkLst>
            <pc:docMk/>
            <pc:sldMk cId="2577228836" sldId="281"/>
            <ac:spMk id="5" creationId="{6F08704E-5F3B-6FCD-3164-8E4E8D61693D}"/>
          </ac:spMkLst>
        </pc:spChg>
        <pc:spChg chg="add mod">
          <ac:chgData name="Karol Klimczak I82" userId="c97a7de4-aade-492f-9c44-ae081cc20dce" providerId="ADAL" clId="{3A41073B-258E-47BA-AD06-BD98DC14191C}" dt="2023-05-10T14:38:28.976" v="1781" actId="1076"/>
          <ac:spMkLst>
            <pc:docMk/>
            <pc:sldMk cId="2577228836" sldId="281"/>
            <ac:spMk id="6" creationId="{9F8F2711-313F-914A-FD1D-A73170BDA236}"/>
          </ac:spMkLst>
        </pc:spChg>
        <pc:spChg chg="add mod">
          <ac:chgData name="Karol Klimczak I82" userId="c97a7de4-aade-492f-9c44-ae081cc20dce" providerId="ADAL" clId="{3A41073B-258E-47BA-AD06-BD98DC14191C}" dt="2023-05-10T14:38:28.976" v="1781" actId="1076"/>
          <ac:spMkLst>
            <pc:docMk/>
            <pc:sldMk cId="2577228836" sldId="281"/>
            <ac:spMk id="7" creationId="{E2D6565E-CA65-821D-D799-595BB712B533}"/>
          </ac:spMkLst>
        </pc:spChg>
        <pc:spChg chg="add mod">
          <ac:chgData name="Karol Klimczak I82" userId="c97a7de4-aade-492f-9c44-ae081cc20dce" providerId="ADAL" clId="{3A41073B-258E-47BA-AD06-BD98DC14191C}" dt="2023-05-10T14:38:28.976" v="1781" actId="1076"/>
          <ac:spMkLst>
            <pc:docMk/>
            <pc:sldMk cId="2577228836" sldId="281"/>
            <ac:spMk id="8" creationId="{7A3D454F-98B7-75F8-8587-113AF3460441}"/>
          </ac:spMkLst>
        </pc:spChg>
        <pc:spChg chg="add mod">
          <ac:chgData name="Karol Klimczak I82" userId="c97a7de4-aade-492f-9c44-ae081cc20dce" providerId="ADAL" clId="{3A41073B-258E-47BA-AD06-BD98DC14191C}" dt="2023-05-10T14:38:28.976" v="1781" actId="1076"/>
          <ac:spMkLst>
            <pc:docMk/>
            <pc:sldMk cId="2577228836" sldId="281"/>
            <ac:spMk id="9" creationId="{E9086F75-A7AF-A503-C7AC-9E0E6D53188F}"/>
          </ac:spMkLst>
        </pc:spChg>
        <pc:spChg chg="add mod">
          <ac:chgData name="Karol Klimczak I82" userId="c97a7de4-aade-492f-9c44-ae081cc20dce" providerId="ADAL" clId="{3A41073B-258E-47BA-AD06-BD98DC14191C}" dt="2023-05-10T14:38:28.976" v="1781" actId="1076"/>
          <ac:spMkLst>
            <pc:docMk/>
            <pc:sldMk cId="2577228836" sldId="281"/>
            <ac:spMk id="10" creationId="{4E0579B3-592E-8FDF-09B9-00439B6AF680}"/>
          </ac:spMkLst>
        </pc:spChg>
        <pc:spChg chg="add mod">
          <ac:chgData name="Karol Klimczak I82" userId="c97a7de4-aade-492f-9c44-ae081cc20dce" providerId="ADAL" clId="{3A41073B-258E-47BA-AD06-BD98DC14191C}" dt="2023-05-10T14:38:28.976" v="1781" actId="1076"/>
          <ac:spMkLst>
            <pc:docMk/>
            <pc:sldMk cId="2577228836" sldId="281"/>
            <ac:spMk id="11" creationId="{0FE6F0BC-9D61-93BD-9F8C-B7E30BF79104}"/>
          </ac:spMkLst>
        </pc:spChg>
        <pc:spChg chg="add mod">
          <ac:chgData name="Karol Klimczak I82" userId="c97a7de4-aade-492f-9c44-ae081cc20dce" providerId="ADAL" clId="{3A41073B-258E-47BA-AD06-BD98DC14191C}" dt="2023-05-10T14:38:28.976" v="1781" actId="1076"/>
          <ac:spMkLst>
            <pc:docMk/>
            <pc:sldMk cId="2577228836" sldId="281"/>
            <ac:spMk id="12" creationId="{CCB1F8E6-D23E-32C2-1525-9AEC8234CC3C}"/>
          </ac:spMkLst>
        </pc:spChg>
        <pc:spChg chg="add mod ord">
          <ac:chgData name="Karol Klimczak I82" userId="c97a7de4-aade-492f-9c44-ae081cc20dce" providerId="ADAL" clId="{3A41073B-258E-47BA-AD06-BD98DC14191C}" dt="2023-05-10T14:38:55.116" v="1833" actId="20577"/>
          <ac:spMkLst>
            <pc:docMk/>
            <pc:sldMk cId="2577228836" sldId="281"/>
            <ac:spMk id="13" creationId="{8E444E2B-E419-FA05-4031-948A6D1E3C6B}"/>
          </ac:spMkLst>
        </pc:spChg>
      </pc:sldChg>
      <pc:sldChg chg="addSp modSp new mod modTransition">
        <pc:chgData name="Karol Klimczak I82" userId="c97a7de4-aade-492f-9c44-ae081cc20dce" providerId="ADAL" clId="{3A41073B-258E-47BA-AD06-BD98DC14191C}" dt="2023-05-10T14:47:32.248" v="2319"/>
        <pc:sldMkLst>
          <pc:docMk/>
          <pc:sldMk cId="2815666349" sldId="282"/>
        </pc:sldMkLst>
        <pc:spChg chg="mod">
          <ac:chgData name="Karol Klimczak I82" userId="c97a7de4-aade-492f-9c44-ae081cc20dce" providerId="ADAL" clId="{3A41073B-258E-47BA-AD06-BD98DC14191C}" dt="2023-05-10T14:40:20.182" v="1892" actId="20577"/>
          <ac:spMkLst>
            <pc:docMk/>
            <pc:sldMk cId="2815666349" sldId="282"/>
            <ac:spMk id="2" creationId="{BA3C6198-E42D-36AA-6C00-9141C15340C4}"/>
          </ac:spMkLst>
        </pc:spChg>
        <pc:spChg chg="add mod">
          <ac:chgData name="Karol Klimczak I82" userId="c97a7de4-aade-492f-9c44-ae081cc20dce" providerId="ADAL" clId="{3A41073B-258E-47BA-AD06-BD98DC14191C}" dt="2023-05-10T14:40:37.542" v="1904" actId="20577"/>
          <ac:spMkLst>
            <pc:docMk/>
            <pc:sldMk cId="2815666349" sldId="282"/>
            <ac:spMk id="3" creationId="{5A7A4D09-8839-E5CC-5AC0-CCBC7A224ABD}"/>
          </ac:spMkLst>
        </pc:spChg>
        <pc:spChg chg="add mod">
          <ac:chgData name="Karol Klimczak I82" userId="c97a7de4-aade-492f-9c44-ae081cc20dce" providerId="ADAL" clId="{3A41073B-258E-47BA-AD06-BD98DC14191C}" dt="2023-05-10T14:41:02.465" v="1926" actId="1076"/>
          <ac:spMkLst>
            <pc:docMk/>
            <pc:sldMk cId="2815666349" sldId="282"/>
            <ac:spMk id="4" creationId="{026F921A-4715-F1F4-7FA0-FF901F5098D5}"/>
          </ac:spMkLst>
        </pc:spChg>
        <pc:spChg chg="add mod">
          <ac:chgData name="Karol Klimczak I82" userId="c97a7de4-aade-492f-9c44-ae081cc20dce" providerId="ADAL" clId="{3A41073B-258E-47BA-AD06-BD98DC14191C}" dt="2023-05-10T14:40:57.756" v="1925" actId="20577"/>
          <ac:spMkLst>
            <pc:docMk/>
            <pc:sldMk cId="2815666349" sldId="282"/>
            <ac:spMk id="5" creationId="{D2BDE158-26B0-6CAB-9D72-3C624D84A8AF}"/>
          </ac:spMkLst>
        </pc:spChg>
        <pc:spChg chg="add mod">
          <ac:chgData name="Karol Klimczak I82" userId="c97a7de4-aade-492f-9c44-ae081cc20dce" providerId="ADAL" clId="{3A41073B-258E-47BA-AD06-BD98DC14191C}" dt="2023-05-10T14:41:11.961" v="1930" actId="13822"/>
          <ac:spMkLst>
            <pc:docMk/>
            <pc:sldMk cId="2815666349" sldId="282"/>
            <ac:spMk id="6" creationId="{B03ADB15-32F6-4F2A-AA92-202D9CC1DC7A}"/>
          </ac:spMkLst>
        </pc:spChg>
        <pc:spChg chg="add mod">
          <ac:chgData name="Karol Klimczak I82" userId="c97a7de4-aade-492f-9c44-ae081cc20dce" providerId="ADAL" clId="{3A41073B-258E-47BA-AD06-BD98DC14191C}" dt="2023-05-10T14:41:19.301" v="1932" actId="1076"/>
          <ac:spMkLst>
            <pc:docMk/>
            <pc:sldMk cId="2815666349" sldId="282"/>
            <ac:spMk id="7" creationId="{005A5294-5519-713C-BE8E-67E9CE220096}"/>
          </ac:spMkLst>
        </pc:spChg>
        <pc:spChg chg="add mod">
          <ac:chgData name="Karol Klimczak I82" userId="c97a7de4-aade-492f-9c44-ae081cc20dce" providerId="ADAL" clId="{3A41073B-258E-47BA-AD06-BD98DC14191C}" dt="2023-05-10T14:41:36.123" v="1964" actId="1036"/>
          <ac:spMkLst>
            <pc:docMk/>
            <pc:sldMk cId="2815666349" sldId="282"/>
            <ac:spMk id="8" creationId="{8C6E649D-082E-03DC-B19B-C02B4CDF5776}"/>
          </ac:spMkLst>
        </pc:spChg>
        <pc:spChg chg="add mod">
          <ac:chgData name="Karol Klimczak I82" userId="c97a7de4-aade-492f-9c44-ae081cc20dce" providerId="ADAL" clId="{3A41073B-258E-47BA-AD06-BD98DC14191C}" dt="2023-05-10T14:42:07.299" v="2031" actId="1076"/>
          <ac:spMkLst>
            <pc:docMk/>
            <pc:sldMk cId="2815666349" sldId="282"/>
            <ac:spMk id="9" creationId="{30F68175-3D83-E757-2977-2D4809C50A61}"/>
          </ac:spMkLst>
        </pc:spChg>
        <pc:spChg chg="add mod">
          <ac:chgData name="Karol Klimczak I82" userId="c97a7de4-aade-492f-9c44-ae081cc20dce" providerId="ADAL" clId="{3A41073B-258E-47BA-AD06-BD98DC14191C}" dt="2023-05-10T14:42:00.606" v="2030" actId="20577"/>
          <ac:spMkLst>
            <pc:docMk/>
            <pc:sldMk cId="2815666349" sldId="282"/>
            <ac:spMk id="10" creationId="{FB0FB682-A949-6688-018E-2FCD70821E44}"/>
          </ac:spMkLst>
        </pc:spChg>
      </pc:sldChg>
      <pc:sldChg chg="addSp delSp modSp new mod modTransition modAnim">
        <pc:chgData name="Karol Klimczak I82" userId="c97a7de4-aade-492f-9c44-ae081cc20dce" providerId="ADAL" clId="{3A41073B-258E-47BA-AD06-BD98DC14191C}" dt="2023-05-10T14:51:09.917" v="2545"/>
        <pc:sldMkLst>
          <pc:docMk/>
          <pc:sldMk cId="3576632659" sldId="283"/>
        </pc:sldMkLst>
        <pc:spChg chg="mod">
          <ac:chgData name="Karol Klimczak I82" userId="c97a7de4-aade-492f-9c44-ae081cc20dce" providerId="ADAL" clId="{3A41073B-258E-47BA-AD06-BD98DC14191C}" dt="2023-05-10T14:42:37.707" v="2078" actId="20577"/>
          <ac:spMkLst>
            <pc:docMk/>
            <pc:sldMk cId="3576632659" sldId="283"/>
            <ac:spMk id="2" creationId="{880237A7-7E24-71FB-D068-77237C44ED5C}"/>
          </ac:spMkLst>
        </pc:spChg>
        <pc:spChg chg="add mod">
          <ac:chgData name="Karol Klimczak I82" userId="c97a7de4-aade-492f-9c44-ae081cc20dce" providerId="ADAL" clId="{3A41073B-258E-47BA-AD06-BD98DC14191C}" dt="2023-05-10T14:46:03.247" v="2294" actId="1037"/>
          <ac:spMkLst>
            <pc:docMk/>
            <pc:sldMk cId="3576632659" sldId="283"/>
            <ac:spMk id="5" creationId="{D1D4D9E5-5EAE-428F-CD68-BEEA70D1DE6A}"/>
          </ac:spMkLst>
        </pc:spChg>
        <pc:spChg chg="add mod">
          <ac:chgData name="Karol Klimczak I82" userId="c97a7de4-aade-492f-9c44-ae081cc20dce" providerId="ADAL" clId="{3A41073B-258E-47BA-AD06-BD98DC14191C}" dt="2023-05-10T14:50:10.289" v="2505" actId="14100"/>
          <ac:spMkLst>
            <pc:docMk/>
            <pc:sldMk cId="3576632659" sldId="283"/>
            <ac:spMk id="6" creationId="{C192C9E4-F7C8-5D5D-26CD-57CD70B1CD74}"/>
          </ac:spMkLst>
        </pc:spChg>
        <pc:spChg chg="add mod">
          <ac:chgData name="Karol Klimczak I82" userId="c97a7de4-aade-492f-9c44-ae081cc20dce" providerId="ADAL" clId="{3A41073B-258E-47BA-AD06-BD98DC14191C}" dt="2023-05-10T14:50:05.598" v="2504" actId="14100"/>
          <ac:spMkLst>
            <pc:docMk/>
            <pc:sldMk cId="3576632659" sldId="283"/>
            <ac:spMk id="7" creationId="{D4FA3A87-35CD-E127-A042-CE9892AC8E68}"/>
          </ac:spMkLst>
        </pc:spChg>
        <pc:spChg chg="add mod">
          <ac:chgData name="Karol Klimczak I82" userId="c97a7de4-aade-492f-9c44-ae081cc20dce" providerId="ADAL" clId="{3A41073B-258E-47BA-AD06-BD98DC14191C}" dt="2023-05-10T14:49:21.866" v="2452" actId="20577"/>
          <ac:spMkLst>
            <pc:docMk/>
            <pc:sldMk cId="3576632659" sldId="283"/>
            <ac:spMk id="8" creationId="{C6336765-E9CD-0FEA-33DA-2DCD3199F4F1}"/>
          </ac:spMkLst>
        </pc:spChg>
        <pc:spChg chg="add del mod">
          <ac:chgData name="Karol Klimczak I82" userId="c97a7de4-aade-492f-9c44-ae081cc20dce" providerId="ADAL" clId="{3A41073B-258E-47BA-AD06-BD98DC14191C}" dt="2023-05-10T14:49:29.930" v="2454" actId="478"/>
          <ac:spMkLst>
            <pc:docMk/>
            <pc:sldMk cId="3576632659" sldId="283"/>
            <ac:spMk id="9" creationId="{60FF92D6-22D5-EDFC-24D6-982A43951489}"/>
          </ac:spMkLst>
        </pc:spChg>
        <pc:spChg chg="add mod">
          <ac:chgData name="Karol Klimczak I82" userId="c97a7de4-aade-492f-9c44-ae081cc20dce" providerId="ADAL" clId="{3A41073B-258E-47BA-AD06-BD98DC14191C}" dt="2023-05-10T14:49:51.639" v="2500" actId="20577"/>
          <ac:spMkLst>
            <pc:docMk/>
            <pc:sldMk cId="3576632659" sldId="283"/>
            <ac:spMk id="10" creationId="{8FDDD2CA-281F-7D16-941B-252F5598864A}"/>
          </ac:spMkLst>
        </pc:spChg>
        <pc:picChg chg="add mod">
          <ac:chgData name="Karol Klimczak I82" userId="c97a7de4-aade-492f-9c44-ae081cc20dce" providerId="ADAL" clId="{3A41073B-258E-47BA-AD06-BD98DC14191C}" dt="2023-05-10T14:44:07.372" v="2081" actId="1076"/>
          <ac:picMkLst>
            <pc:docMk/>
            <pc:sldMk cId="3576632659" sldId="283"/>
            <ac:picMk id="4" creationId="{75AD8EB6-634D-4FFF-DCA2-2CBECD571A1F}"/>
          </ac:picMkLst>
        </pc:picChg>
      </pc:sldChg>
      <pc:sldChg chg="addSp delSp modSp new mod modClrScheme chgLayout">
        <pc:chgData name="Karol Klimczak I82" userId="c97a7de4-aade-492f-9c44-ae081cc20dce" providerId="ADAL" clId="{3A41073B-258E-47BA-AD06-BD98DC14191C}" dt="2023-05-10T14:46:50.151" v="2303" actId="700"/>
        <pc:sldMkLst>
          <pc:docMk/>
          <pc:sldMk cId="3606693990" sldId="284"/>
        </pc:sldMkLst>
        <pc:spChg chg="mod ord">
          <ac:chgData name="Karol Klimczak I82" userId="c97a7de4-aade-492f-9c44-ae081cc20dce" providerId="ADAL" clId="{3A41073B-258E-47BA-AD06-BD98DC14191C}" dt="2023-05-10T14:46:50.151" v="2303" actId="700"/>
          <ac:spMkLst>
            <pc:docMk/>
            <pc:sldMk cId="3606693990" sldId="284"/>
            <ac:spMk id="2" creationId="{A3173B7B-7B38-C0D2-F957-1B8B95B952C1}"/>
          </ac:spMkLst>
        </pc:spChg>
        <pc:spChg chg="add mod">
          <ac:chgData name="Karol Klimczak I82" userId="c97a7de4-aade-492f-9c44-ae081cc20dce" providerId="ADAL" clId="{3A41073B-258E-47BA-AD06-BD98DC14191C}" dt="2023-05-10T14:46:11.124" v="2295"/>
          <ac:spMkLst>
            <pc:docMk/>
            <pc:sldMk cId="3606693990" sldId="284"/>
            <ac:spMk id="5" creationId="{906CD9BE-FBD5-59C0-569E-488520E1F9EC}"/>
          </ac:spMkLst>
        </pc:spChg>
        <pc:spChg chg="add del mod ord">
          <ac:chgData name="Karol Klimczak I82" userId="c97a7de4-aade-492f-9c44-ae081cc20dce" providerId="ADAL" clId="{3A41073B-258E-47BA-AD06-BD98DC14191C}" dt="2023-05-10T14:46:50.151" v="2303" actId="700"/>
          <ac:spMkLst>
            <pc:docMk/>
            <pc:sldMk cId="3606693990" sldId="284"/>
            <ac:spMk id="6" creationId="{C6CBB5DD-939C-FAA1-9476-C40B8C72C0E2}"/>
          </ac:spMkLst>
        </pc:spChg>
        <pc:spChg chg="add del mod ord">
          <ac:chgData name="Karol Klimczak I82" userId="c97a7de4-aade-492f-9c44-ae081cc20dce" providerId="ADAL" clId="{3A41073B-258E-47BA-AD06-BD98DC14191C}" dt="2023-05-10T14:46:43.432" v="2302" actId="700"/>
          <ac:spMkLst>
            <pc:docMk/>
            <pc:sldMk cId="3606693990" sldId="284"/>
            <ac:spMk id="7" creationId="{74A32DC1-2189-35C2-C781-121B1E4435EA}"/>
          </ac:spMkLst>
        </pc:spChg>
        <pc:spChg chg="add del mod ord">
          <ac:chgData name="Karol Klimczak I82" userId="c97a7de4-aade-492f-9c44-ae081cc20dce" providerId="ADAL" clId="{3A41073B-258E-47BA-AD06-BD98DC14191C}" dt="2023-05-10T14:46:42.846" v="2301" actId="700"/>
          <ac:spMkLst>
            <pc:docMk/>
            <pc:sldMk cId="3606693990" sldId="284"/>
            <ac:spMk id="8" creationId="{12774874-49FA-5FBD-03EE-2F0A19D0F1CE}"/>
          </ac:spMkLst>
        </pc:spChg>
        <pc:picChg chg="add mod">
          <ac:chgData name="Karol Klimczak I82" userId="c97a7de4-aade-492f-9c44-ae081cc20dce" providerId="ADAL" clId="{3A41073B-258E-47BA-AD06-BD98DC14191C}" dt="2023-05-10T14:46:16.240" v="2296" actId="1076"/>
          <ac:picMkLst>
            <pc:docMk/>
            <pc:sldMk cId="3606693990" sldId="284"/>
            <ac:picMk id="4" creationId="{602C808F-D621-8C87-7A32-5E502EB44374}"/>
          </ac:picMkLst>
        </pc:picChg>
      </pc:sldChg>
      <pc:sldChg chg="addSp delSp modSp new mod modClrScheme chgLayout">
        <pc:chgData name="Karol Klimczak I82" userId="c97a7de4-aade-492f-9c44-ae081cc20dce" providerId="ADAL" clId="{3A41073B-258E-47BA-AD06-BD98DC14191C}" dt="2023-05-10T14:56:00.216" v="3171" actId="20577"/>
        <pc:sldMkLst>
          <pc:docMk/>
          <pc:sldMk cId="33279443" sldId="285"/>
        </pc:sldMkLst>
        <pc:spChg chg="del mod ord">
          <ac:chgData name="Karol Klimczak I82" userId="c97a7de4-aade-492f-9c44-ae081cc20dce" providerId="ADAL" clId="{3A41073B-258E-47BA-AD06-BD98DC14191C}" dt="2023-05-10T14:47:03.310" v="2305" actId="700"/>
          <ac:spMkLst>
            <pc:docMk/>
            <pc:sldMk cId="33279443" sldId="285"/>
            <ac:spMk id="2" creationId="{21F20A5A-7C01-1EE6-0064-8646E6D671B2}"/>
          </ac:spMkLst>
        </pc:spChg>
        <pc:spChg chg="add mod ord">
          <ac:chgData name="Karol Klimczak I82" userId="c97a7de4-aade-492f-9c44-ae081cc20dce" providerId="ADAL" clId="{3A41073B-258E-47BA-AD06-BD98DC14191C}" dt="2023-05-10T14:47:07.977" v="2318" actId="20577"/>
          <ac:spMkLst>
            <pc:docMk/>
            <pc:sldMk cId="33279443" sldId="285"/>
            <ac:spMk id="3" creationId="{171D2D70-EEA7-06BC-EDE9-B9F1FCC30413}"/>
          </ac:spMkLst>
        </pc:spChg>
        <pc:spChg chg="add mod ord">
          <ac:chgData name="Karol Klimczak I82" userId="c97a7de4-aade-492f-9c44-ae081cc20dce" providerId="ADAL" clId="{3A41073B-258E-47BA-AD06-BD98DC14191C}" dt="2023-05-10T14:56:00.216" v="3171" actId="20577"/>
          <ac:spMkLst>
            <pc:docMk/>
            <pc:sldMk cId="33279443" sldId="285"/>
            <ac:spMk id="4" creationId="{48D40801-664C-C4BB-55E7-AE7B7CB3AD78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l-PL"/>
              <a:t>Factor loadings per item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Arkusz1!$B$1</c:f>
              <c:strCache>
                <c:ptCount val="1"/>
                <c:pt idx="0">
                  <c:v>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Arkusz1!$A$2:$A$8</c:f>
              <c:strCache>
                <c:ptCount val="7"/>
                <c:pt idx="0">
                  <c:v>Parking</c:v>
                </c:pt>
                <c:pt idx="1">
                  <c:v>Signs</c:v>
                </c:pt>
                <c:pt idx="2">
                  <c:v>Bathrooms</c:v>
                </c:pt>
                <c:pt idx="3">
                  <c:v>Classrooms</c:v>
                </c:pt>
                <c:pt idx="4">
                  <c:v>Furniture</c:v>
                </c:pt>
                <c:pt idx="5">
                  <c:v>Building</c:v>
                </c:pt>
                <c:pt idx="6">
                  <c:v>Floor</c:v>
                </c:pt>
              </c:strCache>
            </c:strRef>
          </c:cat>
          <c:val>
            <c:numRef>
              <c:f>Arkusz1!$B$2:$B$8</c:f>
              <c:numCache>
                <c:formatCode>General</c:formatCode>
                <c:ptCount val="7"/>
                <c:pt idx="0">
                  <c:v>-0.250029</c:v>
                </c:pt>
                <c:pt idx="1">
                  <c:v>-0.43717200000000001</c:v>
                </c:pt>
                <c:pt idx="2">
                  <c:v>-0.40268799999999999</c:v>
                </c:pt>
                <c:pt idx="3">
                  <c:v>-0.3674</c:v>
                </c:pt>
                <c:pt idx="4">
                  <c:v>-0.41539599999999999</c:v>
                </c:pt>
                <c:pt idx="5">
                  <c:v>-0.30744500000000002</c:v>
                </c:pt>
                <c:pt idx="6">
                  <c:v>-0.42679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ED6-4650-B88C-4880B1CF6A73}"/>
            </c:ext>
          </c:extLst>
        </c:ser>
        <c:ser>
          <c:idx val="1"/>
          <c:order val="1"/>
          <c:tx>
            <c:strRef>
              <c:f>Arkusz1!$C$1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Arkusz1!$A$2:$A$8</c:f>
              <c:strCache>
                <c:ptCount val="7"/>
                <c:pt idx="0">
                  <c:v>Parking</c:v>
                </c:pt>
                <c:pt idx="1">
                  <c:v>Signs</c:v>
                </c:pt>
                <c:pt idx="2">
                  <c:v>Bathrooms</c:v>
                </c:pt>
                <c:pt idx="3">
                  <c:v>Classrooms</c:v>
                </c:pt>
                <c:pt idx="4">
                  <c:v>Furniture</c:v>
                </c:pt>
                <c:pt idx="5">
                  <c:v>Building</c:v>
                </c:pt>
                <c:pt idx="6">
                  <c:v>Floor</c:v>
                </c:pt>
              </c:strCache>
            </c:strRef>
          </c:cat>
          <c:val>
            <c:numRef>
              <c:f>Arkusz1!$C$2:$C$8</c:f>
              <c:numCache>
                <c:formatCode>General</c:formatCode>
                <c:ptCount val="7"/>
                <c:pt idx="0">
                  <c:v>-0.60102599999999995</c:v>
                </c:pt>
                <c:pt idx="1">
                  <c:v>-0.45174300000000001</c:v>
                </c:pt>
                <c:pt idx="2">
                  <c:v>-0.18967899999999999</c:v>
                </c:pt>
                <c:pt idx="3">
                  <c:v>0.22395999999999999</c:v>
                </c:pt>
                <c:pt idx="4">
                  <c:v>0.11719</c:v>
                </c:pt>
                <c:pt idx="5">
                  <c:v>0.45188200000000001</c:v>
                </c:pt>
                <c:pt idx="6">
                  <c:v>0.36142600000000003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ED6-4650-B88C-4880B1CF6A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237226016"/>
        <c:axId val="2039597376"/>
      </c:barChart>
      <c:catAx>
        <c:axId val="23722601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2039597376"/>
        <c:crosses val="autoZero"/>
        <c:auto val="1"/>
        <c:lblAlgn val="ctr"/>
        <c:lblOffset val="100"/>
        <c:noMultiLvlLbl val="0"/>
      </c:catAx>
      <c:valAx>
        <c:axId val="20395973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2372260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2"/>
    </a:solidFill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l-PL"/>
              <a:t>Factor loadings per item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Arkusz1!$B$1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Arkusz1!$A$2:$A$13</c:f>
              <c:strCache>
                <c:ptCount val="12"/>
                <c:pt idx="0">
                  <c:v>Sink</c:v>
                </c:pt>
                <c:pt idx="1">
                  <c:v>Miror</c:v>
                </c:pt>
                <c:pt idx="2">
                  <c:v>BarsToilet</c:v>
                </c:pt>
                <c:pt idx="3">
                  <c:v>BarsSink</c:v>
                </c:pt>
                <c:pt idx="4">
                  <c:v>Towel</c:v>
                </c:pt>
                <c:pt idx="5">
                  <c:v>Toilet</c:v>
                </c:pt>
                <c:pt idx="6">
                  <c:v>DoorWide</c:v>
                </c:pt>
                <c:pt idx="7">
                  <c:v>Find</c:v>
                </c:pt>
                <c:pt idx="8">
                  <c:v>DoorEasy</c:v>
                </c:pt>
                <c:pt idx="9">
                  <c:v>Floor</c:v>
                </c:pt>
                <c:pt idx="10">
                  <c:v>Paper</c:v>
                </c:pt>
                <c:pt idx="11">
                  <c:v>Mark</c:v>
                </c:pt>
              </c:strCache>
            </c:strRef>
          </c:cat>
          <c:val>
            <c:numRef>
              <c:f>Arkusz1!$B$2:$B$13</c:f>
              <c:numCache>
                <c:formatCode>General</c:formatCode>
                <c:ptCount val="12"/>
                <c:pt idx="0">
                  <c:v>0.22816500000000001</c:v>
                </c:pt>
                <c:pt idx="1">
                  <c:v>0.23436299999999999</c:v>
                </c:pt>
                <c:pt idx="2">
                  <c:v>0.24337500000000001</c:v>
                </c:pt>
                <c:pt idx="3">
                  <c:v>0.25912200000000002</c:v>
                </c:pt>
                <c:pt idx="4">
                  <c:v>0.260403</c:v>
                </c:pt>
                <c:pt idx="5">
                  <c:v>0.26246000000000003</c:v>
                </c:pt>
                <c:pt idx="6">
                  <c:v>0.2656</c:v>
                </c:pt>
                <c:pt idx="7">
                  <c:v>0.27881800000000001</c:v>
                </c:pt>
                <c:pt idx="8">
                  <c:v>0.29695700000000003</c:v>
                </c:pt>
                <c:pt idx="9">
                  <c:v>0.30359799999999998</c:v>
                </c:pt>
                <c:pt idx="10">
                  <c:v>0.35527700000000001</c:v>
                </c:pt>
                <c:pt idx="11">
                  <c:v>0.418431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ED6-4650-B88C-4880B1CF6A73}"/>
            </c:ext>
          </c:extLst>
        </c:ser>
        <c:ser>
          <c:idx val="1"/>
          <c:order val="1"/>
          <c:tx>
            <c:strRef>
              <c:f>Arkusz1!$C$1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Arkusz1!$A$2:$A$13</c:f>
              <c:strCache>
                <c:ptCount val="12"/>
                <c:pt idx="0">
                  <c:v>Sink</c:v>
                </c:pt>
                <c:pt idx="1">
                  <c:v>Miror</c:v>
                </c:pt>
                <c:pt idx="2">
                  <c:v>BarsToilet</c:v>
                </c:pt>
                <c:pt idx="3">
                  <c:v>BarsSink</c:v>
                </c:pt>
                <c:pt idx="4">
                  <c:v>Towel</c:v>
                </c:pt>
                <c:pt idx="5">
                  <c:v>Toilet</c:v>
                </c:pt>
                <c:pt idx="6">
                  <c:v>DoorWide</c:v>
                </c:pt>
                <c:pt idx="7">
                  <c:v>Find</c:v>
                </c:pt>
                <c:pt idx="8">
                  <c:v>DoorEasy</c:v>
                </c:pt>
                <c:pt idx="9">
                  <c:v>Floor</c:v>
                </c:pt>
                <c:pt idx="10">
                  <c:v>Paper</c:v>
                </c:pt>
                <c:pt idx="11">
                  <c:v>Mark</c:v>
                </c:pt>
              </c:strCache>
            </c:strRef>
          </c:cat>
          <c:val>
            <c:numRef>
              <c:f>Arkusz1!$C$2:$C$13</c:f>
              <c:numCache>
                <c:formatCode>General</c:formatCode>
                <c:ptCount val="12"/>
                <c:pt idx="0">
                  <c:v>0.46977099999999999</c:v>
                </c:pt>
                <c:pt idx="1">
                  <c:v>-0.15978400000000001</c:v>
                </c:pt>
                <c:pt idx="2">
                  <c:v>3.9232999999999997E-2</c:v>
                </c:pt>
                <c:pt idx="3">
                  <c:v>4.0150999999999999E-2</c:v>
                </c:pt>
                <c:pt idx="4">
                  <c:v>0.44140400000000002</c:v>
                </c:pt>
                <c:pt idx="5">
                  <c:v>0.218222</c:v>
                </c:pt>
                <c:pt idx="6">
                  <c:v>-6.3856999999999997E-2</c:v>
                </c:pt>
                <c:pt idx="7">
                  <c:v>-0.29286099999999998</c:v>
                </c:pt>
                <c:pt idx="8">
                  <c:v>-0.195741</c:v>
                </c:pt>
                <c:pt idx="9">
                  <c:v>-0.44401800000000002</c:v>
                </c:pt>
                <c:pt idx="10">
                  <c:v>0.35831099999999999</c:v>
                </c:pt>
                <c:pt idx="11">
                  <c:v>-0.2334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ED6-4650-B88C-4880B1CF6A73}"/>
            </c:ext>
          </c:extLst>
        </c:ser>
        <c:ser>
          <c:idx val="2"/>
          <c:order val="2"/>
          <c:tx>
            <c:strRef>
              <c:f>Arkusz1!$D$1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Arkusz1!$A$2:$A$13</c:f>
              <c:strCache>
                <c:ptCount val="12"/>
                <c:pt idx="0">
                  <c:v>Sink</c:v>
                </c:pt>
                <c:pt idx="1">
                  <c:v>Miror</c:v>
                </c:pt>
                <c:pt idx="2">
                  <c:v>BarsToilet</c:v>
                </c:pt>
                <c:pt idx="3">
                  <c:v>BarsSink</c:v>
                </c:pt>
                <c:pt idx="4">
                  <c:v>Towel</c:v>
                </c:pt>
                <c:pt idx="5">
                  <c:v>Toilet</c:v>
                </c:pt>
                <c:pt idx="6">
                  <c:v>DoorWide</c:v>
                </c:pt>
                <c:pt idx="7">
                  <c:v>Find</c:v>
                </c:pt>
                <c:pt idx="8">
                  <c:v>DoorEasy</c:v>
                </c:pt>
                <c:pt idx="9">
                  <c:v>Floor</c:v>
                </c:pt>
                <c:pt idx="10">
                  <c:v>Paper</c:v>
                </c:pt>
                <c:pt idx="11">
                  <c:v>Mark</c:v>
                </c:pt>
              </c:strCache>
            </c:strRef>
          </c:cat>
          <c:val>
            <c:numRef>
              <c:f>Arkusz1!$D$2:$D$13</c:f>
              <c:numCache>
                <c:formatCode>General</c:formatCode>
                <c:ptCount val="12"/>
                <c:pt idx="0">
                  <c:v>0.34826200000000002</c:v>
                </c:pt>
                <c:pt idx="1">
                  <c:v>-0.16753799999999999</c:v>
                </c:pt>
                <c:pt idx="2">
                  <c:v>-0.30340400000000001</c:v>
                </c:pt>
                <c:pt idx="3">
                  <c:v>-0.27316800000000002</c:v>
                </c:pt>
                <c:pt idx="4">
                  <c:v>1.1261E-2</c:v>
                </c:pt>
                <c:pt idx="5">
                  <c:v>-0.37388199999999999</c:v>
                </c:pt>
                <c:pt idx="6">
                  <c:v>-2.6224999999999998E-2</c:v>
                </c:pt>
                <c:pt idx="7">
                  <c:v>0.28699200000000002</c:v>
                </c:pt>
                <c:pt idx="8">
                  <c:v>-0.48325499999999999</c:v>
                </c:pt>
                <c:pt idx="9">
                  <c:v>0.36443599999999998</c:v>
                </c:pt>
                <c:pt idx="10">
                  <c:v>0.26532099999999997</c:v>
                </c:pt>
                <c:pt idx="11">
                  <c:v>0.15575600000000001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DA2-467F-8A43-7BB3BD8CDF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237226016"/>
        <c:axId val="2039597376"/>
      </c:barChart>
      <c:catAx>
        <c:axId val="23722601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2039597376"/>
        <c:crosses val="autoZero"/>
        <c:auto val="1"/>
        <c:lblAlgn val="ctr"/>
        <c:lblOffset val="100"/>
        <c:noMultiLvlLbl val="0"/>
      </c:catAx>
      <c:valAx>
        <c:axId val="20395973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2372260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2"/>
    </a:solidFill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5E0D8A-E6C7-4345-8509-7B96E6CFBC6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30221CF-C2B3-4A2B-AD01-A5EA6FA8A163}">
      <dgm:prSet/>
      <dgm:spPr/>
      <dgm:t>
        <a:bodyPr/>
        <a:lstStyle/>
        <a:p>
          <a:r>
            <a:rPr lang="pl-PL"/>
            <a:t>Learning about organizations</a:t>
          </a:r>
          <a:endParaRPr lang="en-US"/>
        </a:p>
      </dgm:t>
    </dgm:pt>
    <dgm:pt modelId="{8675777D-60F8-4793-9CCD-849C7938B69A}" type="parTrans" cxnId="{1769DF47-7495-4E19-B4CB-9A104CF055A7}">
      <dgm:prSet/>
      <dgm:spPr/>
      <dgm:t>
        <a:bodyPr/>
        <a:lstStyle/>
        <a:p>
          <a:endParaRPr lang="en-US"/>
        </a:p>
      </dgm:t>
    </dgm:pt>
    <dgm:pt modelId="{7639F604-50AC-42F4-83EA-25E6B5B2FA8E}" type="sibTrans" cxnId="{1769DF47-7495-4E19-B4CB-9A104CF055A7}">
      <dgm:prSet/>
      <dgm:spPr/>
      <dgm:t>
        <a:bodyPr/>
        <a:lstStyle/>
        <a:p>
          <a:endParaRPr lang="en-US"/>
        </a:p>
      </dgm:t>
    </dgm:pt>
    <dgm:pt modelId="{921CE87D-CC64-4FBE-8308-22024D78F110}">
      <dgm:prSet/>
      <dgm:spPr/>
      <dgm:t>
        <a:bodyPr/>
        <a:lstStyle/>
        <a:p>
          <a:r>
            <a:rPr lang="pl-PL"/>
            <a:t>Survey research designs</a:t>
          </a:r>
          <a:endParaRPr lang="en-US"/>
        </a:p>
      </dgm:t>
    </dgm:pt>
    <dgm:pt modelId="{47548AEC-7379-48E1-9B9A-34BD3796C61B}" type="parTrans" cxnId="{7E9D15DF-059F-4F54-9C71-53C57729FE53}">
      <dgm:prSet/>
      <dgm:spPr/>
      <dgm:t>
        <a:bodyPr/>
        <a:lstStyle/>
        <a:p>
          <a:endParaRPr lang="en-US"/>
        </a:p>
      </dgm:t>
    </dgm:pt>
    <dgm:pt modelId="{ADB36240-A2C3-4741-9405-3029E6A36EB2}" type="sibTrans" cxnId="{7E9D15DF-059F-4F54-9C71-53C57729FE53}">
      <dgm:prSet/>
      <dgm:spPr/>
      <dgm:t>
        <a:bodyPr/>
        <a:lstStyle/>
        <a:p>
          <a:endParaRPr lang="en-US"/>
        </a:p>
      </dgm:t>
    </dgm:pt>
    <dgm:pt modelId="{E4DB6824-03B8-4BE9-97CD-A83645445A2A}">
      <dgm:prSet/>
      <dgm:spPr/>
      <dgm:t>
        <a:bodyPr/>
        <a:lstStyle/>
        <a:p>
          <a:r>
            <a:rPr lang="pl-PL"/>
            <a:t>Problems and solutions</a:t>
          </a:r>
          <a:endParaRPr lang="en-US"/>
        </a:p>
      </dgm:t>
    </dgm:pt>
    <dgm:pt modelId="{AC201EF2-14C0-40C6-8FEB-4A84B754F1D4}" type="parTrans" cxnId="{14B2CE1C-6D1F-422E-9E31-87B614175B9B}">
      <dgm:prSet/>
      <dgm:spPr/>
      <dgm:t>
        <a:bodyPr/>
        <a:lstStyle/>
        <a:p>
          <a:endParaRPr lang="en-US"/>
        </a:p>
      </dgm:t>
    </dgm:pt>
    <dgm:pt modelId="{2E09C0B8-3CC9-45A7-A9F9-F2A56B65CC5E}" type="sibTrans" cxnId="{14B2CE1C-6D1F-422E-9E31-87B614175B9B}">
      <dgm:prSet/>
      <dgm:spPr/>
      <dgm:t>
        <a:bodyPr/>
        <a:lstStyle/>
        <a:p>
          <a:endParaRPr lang="en-US"/>
        </a:p>
      </dgm:t>
    </dgm:pt>
    <dgm:pt modelId="{3869F01C-9BB2-499E-B0BF-C67F4FA47681}">
      <dgm:prSet/>
      <dgm:spPr/>
      <dgm:t>
        <a:bodyPr/>
        <a:lstStyle/>
        <a:p>
          <a:r>
            <a:rPr lang="pl-PL"/>
            <a:t>Examples</a:t>
          </a:r>
          <a:endParaRPr lang="en-US"/>
        </a:p>
      </dgm:t>
    </dgm:pt>
    <dgm:pt modelId="{553D40CE-8291-42F3-8CB0-D2C5A73C8C8A}" type="parTrans" cxnId="{AEF6B5F8-70C1-4095-ACC5-55632D03B2F0}">
      <dgm:prSet/>
      <dgm:spPr/>
      <dgm:t>
        <a:bodyPr/>
        <a:lstStyle/>
        <a:p>
          <a:endParaRPr lang="en-US"/>
        </a:p>
      </dgm:t>
    </dgm:pt>
    <dgm:pt modelId="{B23B8EDA-0287-4D2B-9B4D-AFAA6B7402D3}" type="sibTrans" cxnId="{AEF6B5F8-70C1-4095-ACC5-55632D03B2F0}">
      <dgm:prSet/>
      <dgm:spPr/>
      <dgm:t>
        <a:bodyPr/>
        <a:lstStyle/>
        <a:p>
          <a:endParaRPr lang="en-US"/>
        </a:p>
      </dgm:t>
    </dgm:pt>
    <dgm:pt modelId="{06F0D515-B005-4E90-821B-5EE8C7004543}" type="pres">
      <dgm:prSet presAssocID="{BA5E0D8A-E6C7-4345-8509-7B96E6CFBC63}" presName="root" presStyleCnt="0">
        <dgm:presLayoutVars>
          <dgm:dir/>
          <dgm:resizeHandles val="exact"/>
        </dgm:presLayoutVars>
      </dgm:prSet>
      <dgm:spPr/>
    </dgm:pt>
    <dgm:pt modelId="{645182C2-6C0C-4966-9513-95F563A13EA4}" type="pres">
      <dgm:prSet presAssocID="{030221CF-C2B3-4A2B-AD01-A5EA6FA8A163}" presName="compNode" presStyleCnt="0"/>
      <dgm:spPr/>
    </dgm:pt>
    <dgm:pt modelId="{4A203B6B-A691-4C9A-92DE-79DEC36E3000}" type="pres">
      <dgm:prSet presAssocID="{030221CF-C2B3-4A2B-AD01-A5EA6FA8A163}" presName="bgRect" presStyleLbl="bgShp" presStyleIdx="0" presStyleCnt="4"/>
      <dgm:spPr/>
    </dgm:pt>
    <dgm:pt modelId="{4CFCDFB3-0EBD-4C7F-9353-2DDA2943198E}" type="pres">
      <dgm:prSet presAssocID="{030221CF-C2B3-4A2B-AD01-A5EA6FA8A16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otkanie"/>
        </a:ext>
      </dgm:extLst>
    </dgm:pt>
    <dgm:pt modelId="{750EB3F8-1C9F-483E-8910-EC8CAB3E6425}" type="pres">
      <dgm:prSet presAssocID="{030221CF-C2B3-4A2B-AD01-A5EA6FA8A163}" presName="spaceRect" presStyleCnt="0"/>
      <dgm:spPr/>
    </dgm:pt>
    <dgm:pt modelId="{33EB595C-872A-4A1F-9C95-D5E1E0388760}" type="pres">
      <dgm:prSet presAssocID="{030221CF-C2B3-4A2B-AD01-A5EA6FA8A163}" presName="parTx" presStyleLbl="revTx" presStyleIdx="0" presStyleCnt="4">
        <dgm:presLayoutVars>
          <dgm:chMax val="0"/>
          <dgm:chPref val="0"/>
        </dgm:presLayoutVars>
      </dgm:prSet>
      <dgm:spPr/>
    </dgm:pt>
    <dgm:pt modelId="{FA5F8E2D-85BF-430C-AD0C-D2030A5E36BE}" type="pres">
      <dgm:prSet presAssocID="{7639F604-50AC-42F4-83EA-25E6B5B2FA8E}" presName="sibTrans" presStyleCnt="0"/>
      <dgm:spPr/>
    </dgm:pt>
    <dgm:pt modelId="{7ADD6093-218A-48DE-A35E-0F9BBCE9493B}" type="pres">
      <dgm:prSet presAssocID="{921CE87D-CC64-4FBE-8308-22024D78F110}" presName="compNode" presStyleCnt="0"/>
      <dgm:spPr/>
    </dgm:pt>
    <dgm:pt modelId="{E57EA895-CB08-4596-B37F-053B40BFE7CF}" type="pres">
      <dgm:prSet presAssocID="{921CE87D-CC64-4FBE-8308-22024D78F110}" presName="bgRect" presStyleLbl="bgShp" presStyleIdx="1" presStyleCnt="4"/>
      <dgm:spPr/>
    </dgm:pt>
    <dgm:pt modelId="{0F71D310-508C-4ACC-AE0C-1587B7DE5E01}" type="pres">
      <dgm:prSet presAssocID="{921CE87D-CC64-4FBE-8308-22024D78F11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AA9C3AE6-3CD7-4CF2-8D6D-231928C1EF6D}" type="pres">
      <dgm:prSet presAssocID="{921CE87D-CC64-4FBE-8308-22024D78F110}" presName="spaceRect" presStyleCnt="0"/>
      <dgm:spPr/>
    </dgm:pt>
    <dgm:pt modelId="{4B8DDE53-26AD-4E54-9E9B-074698189DC7}" type="pres">
      <dgm:prSet presAssocID="{921CE87D-CC64-4FBE-8308-22024D78F110}" presName="parTx" presStyleLbl="revTx" presStyleIdx="1" presStyleCnt="4">
        <dgm:presLayoutVars>
          <dgm:chMax val="0"/>
          <dgm:chPref val="0"/>
        </dgm:presLayoutVars>
      </dgm:prSet>
      <dgm:spPr/>
    </dgm:pt>
    <dgm:pt modelId="{50E821ED-1C88-4ECC-9949-3D86CB9FF873}" type="pres">
      <dgm:prSet presAssocID="{ADB36240-A2C3-4741-9405-3029E6A36EB2}" presName="sibTrans" presStyleCnt="0"/>
      <dgm:spPr/>
    </dgm:pt>
    <dgm:pt modelId="{38603B8F-6BEF-4818-BBED-62D962FF34A4}" type="pres">
      <dgm:prSet presAssocID="{E4DB6824-03B8-4BE9-97CD-A83645445A2A}" presName="compNode" presStyleCnt="0"/>
      <dgm:spPr/>
    </dgm:pt>
    <dgm:pt modelId="{88E41246-9281-41D3-B04E-D5BB1CC89115}" type="pres">
      <dgm:prSet presAssocID="{E4DB6824-03B8-4BE9-97CD-A83645445A2A}" presName="bgRect" presStyleLbl="bgShp" presStyleIdx="2" presStyleCnt="4"/>
      <dgm:spPr/>
    </dgm:pt>
    <dgm:pt modelId="{926CDCFE-DB2B-4D5E-9304-C3DDD65A6173}" type="pres">
      <dgm:prSet presAssocID="{E4DB6824-03B8-4BE9-97CD-A83645445A2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C4BFDC46-83B2-4E71-AD4D-111E29A484C6}" type="pres">
      <dgm:prSet presAssocID="{E4DB6824-03B8-4BE9-97CD-A83645445A2A}" presName="spaceRect" presStyleCnt="0"/>
      <dgm:spPr/>
    </dgm:pt>
    <dgm:pt modelId="{EFCF33A5-9D47-49F9-8387-4D2A23209E69}" type="pres">
      <dgm:prSet presAssocID="{E4DB6824-03B8-4BE9-97CD-A83645445A2A}" presName="parTx" presStyleLbl="revTx" presStyleIdx="2" presStyleCnt="4">
        <dgm:presLayoutVars>
          <dgm:chMax val="0"/>
          <dgm:chPref val="0"/>
        </dgm:presLayoutVars>
      </dgm:prSet>
      <dgm:spPr/>
    </dgm:pt>
    <dgm:pt modelId="{9AF93B8B-65B1-4EB7-A4C8-4EBACEEDFE2F}" type="pres">
      <dgm:prSet presAssocID="{2E09C0B8-3CC9-45A7-A9F9-F2A56B65CC5E}" presName="sibTrans" presStyleCnt="0"/>
      <dgm:spPr/>
    </dgm:pt>
    <dgm:pt modelId="{2355F77E-75BC-49CB-AD7C-77F49A25E7AE}" type="pres">
      <dgm:prSet presAssocID="{3869F01C-9BB2-499E-B0BF-C67F4FA47681}" presName="compNode" presStyleCnt="0"/>
      <dgm:spPr/>
    </dgm:pt>
    <dgm:pt modelId="{25197931-30B8-4815-98F0-4500F73365D1}" type="pres">
      <dgm:prSet presAssocID="{3869F01C-9BB2-499E-B0BF-C67F4FA47681}" presName="bgRect" presStyleLbl="bgShp" presStyleIdx="3" presStyleCnt="4"/>
      <dgm:spPr/>
    </dgm:pt>
    <dgm:pt modelId="{A9E03CEE-B49D-4898-ACCA-45B928C4A4C1}" type="pres">
      <dgm:prSet presAssocID="{3869F01C-9BB2-499E-B0BF-C67F4FA4768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za danych"/>
        </a:ext>
      </dgm:extLst>
    </dgm:pt>
    <dgm:pt modelId="{52FC114E-0016-45B6-BD74-27724F66F23D}" type="pres">
      <dgm:prSet presAssocID="{3869F01C-9BB2-499E-B0BF-C67F4FA47681}" presName="spaceRect" presStyleCnt="0"/>
      <dgm:spPr/>
    </dgm:pt>
    <dgm:pt modelId="{E3D3F4DB-231C-4564-819C-6EA5AF58588E}" type="pres">
      <dgm:prSet presAssocID="{3869F01C-9BB2-499E-B0BF-C67F4FA47681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8F1BEE0C-7602-460A-A790-C6CC0DF34D98}" type="presOf" srcId="{3869F01C-9BB2-499E-B0BF-C67F4FA47681}" destId="{E3D3F4DB-231C-4564-819C-6EA5AF58588E}" srcOrd="0" destOrd="0" presId="urn:microsoft.com/office/officeart/2018/2/layout/IconVerticalSolidList"/>
    <dgm:cxn modelId="{14B2CE1C-6D1F-422E-9E31-87B614175B9B}" srcId="{BA5E0D8A-E6C7-4345-8509-7B96E6CFBC63}" destId="{E4DB6824-03B8-4BE9-97CD-A83645445A2A}" srcOrd="2" destOrd="0" parTransId="{AC201EF2-14C0-40C6-8FEB-4A84B754F1D4}" sibTransId="{2E09C0B8-3CC9-45A7-A9F9-F2A56B65CC5E}"/>
    <dgm:cxn modelId="{D83BC566-AF28-44F0-A555-874406141D52}" type="presOf" srcId="{921CE87D-CC64-4FBE-8308-22024D78F110}" destId="{4B8DDE53-26AD-4E54-9E9B-074698189DC7}" srcOrd="0" destOrd="0" presId="urn:microsoft.com/office/officeart/2018/2/layout/IconVerticalSolidList"/>
    <dgm:cxn modelId="{1769DF47-7495-4E19-B4CB-9A104CF055A7}" srcId="{BA5E0D8A-E6C7-4345-8509-7B96E6CFBC63}" destId="{030221CF-C2B3-4A2B-AD01-A5EA6FA8A163}" srcOrd="0" destOrd="0" parTransId="{8675777D-60F8-4793-9CCD-849C7938B69A}" sibTransId="{7639F604-50AC-42F4-83EA-25E6B5B2FA8E}"/>
    <dgm:cxn modelId="{19B0F4C8-5D32-4604-A4EB-81CBE5650E62}" type="presOf" srcId="{E4DB6824-03B8-4BE9-97CD-A83645445A2A}" destId="{EFCF33A5-9D47-49F9-8387-4D2A23209E69}" srcOrd="0" destOrd="0" presId="urn:microsoft.com/office/officeart/2018/2/layout/IconVerticalSolidList"/>
    <dgm:cxn modelId="{219083D0-237A-4B6B-8F63-E64ECAFDB8DF}" type="presOf" srcId="{030221CF-C2B3-4A2B-AD01-A5EA6FA8A163}" destId="{33EB595C-872A-4A1F-9C95-D5E1E0388760}" srcOrd="0" destOrd="0" presId="urn:microsoft.com/office/officeart/2018/2/layout/IconVerticalSolidList"/>
    <dgm:cxn modelId="{7E9D15DF-059F-4F54-9C71-53C57729FE53}" srcId="{BA5E0D8A-E6C7-4345-8509-7B96E6CFBC63}" destId="{921CE87D-CC64-4FBE-8308-22024D78F110}" srcOrd="1" destOrd="0" parTransId="{47548AEC-7379-48E1-9B9A-34BD3796C61B}" sibTransId="{ADB36240-A2C3-4741-9405-3029E6A36EB2}"/>
    <dgm:cxn modelId="{B989A3E9-975E-48D8-9403-8AC3C6DB5AE1}" type="presOf" srcId="{BA5E0D8A-E6C7-4345-8509-7B96E6CFBC63}" destId="{06F0D515-B005-4E90-821B-5EE8C7004543}" srcOrd="0" destOrd="0" presId="urn:microsoft.com/office/officeart/2018/2/layout/IconVerticalSolidList"/>
    <dgm:cxn modelId="{AEF6B5F8-70C1-4095-ACC5-55632D03B2F0}" srcId="{BA5E0D8A-E6C7-4345-8509-7B96E6CFBC63}" destId="{3869F01C-9BB2-499E-B0BF-C67F4FA47681}" srcOrd="3" destOrd="0" parTransId="{553D40CE-8291-42F3-8CB0-D2C5A73C8C8A}" sibTransId="{B23B8EDA-0287-4D2B-9B4D-AFAA6B7402D3}"/>
    <dgm:cxn modelId="{A6A55B22-F39C-40BC-944B-D4BEB499BF07}" type="presParOf" srcId="{06F0D515-B005-4E90-821B-5EE8C7004543}" destId="{645182C2-6C0C-4966-9513-95F563A13EA4}" srcOrd="0" destOrd="0" presId="urn:microsoft.com/office/officeart/2018/2/layout/IconVerticalSolidList"/>
    <dgm:cxn modelId="{96CFC9B0-65AB-4503-BC4B-E36179F1B2A1}" type="presParOf" srcId="{645182C2-6C0C-4966-9513-95F563A13EA4}" destId="{4A203B6B-A691-4C9A-92DE-79DEC36E3000}" srcOrd="0" destOrd="0" presId="urn:microsoft.com/office/officeart/2018/2/layout/IconVerticalSolidList"/>
    <dgm:cxn modelId="{E46D25D6-874F-4D9C-8169-B6E3DAC23032}" type="presParOf" srcId="{645182C2-6C0C-4966-9513-95F563A13EA4}" destId="{4CFCDFB3-0EBD-4C7F-9353-2DDA2943198E}" srcOrd="1" destOrd="0" presId="urn:microsoft.com/office/officeart/2018/2/layout/IconVerticalSolidList"/>
    <dgm:cxn modelId="{1FAE0EF8-2E88-4011-A9E8-185836ABCAB9}" type="presParOf" srcId="{645182C2-6C0C-4966-9513-95F563A13EA4}" destId="{750EB3F8-1C9F-483E-8910-EC8CAB3E6425}" srcOrd="2" destOrd="0" presId="urn:microsoft.com/office/officeart/2018/2/layout/IconVerticalSolidList"/>
    <dgm:cxn modelId="{BE2830BF-E7A8-45C9-AF3D-89BBC4E8F3B7}" type="presParOf" srcId="{645182C2-6C0C-4966-9513-95F563A13EA4}" destId="{33EB595C-872A-4A1F-9C95-D5E1E0388760}" srcOrd="3" destOrd="0" presId="urn:microsoft.com/office/officeart/2018/2/layout/IconVerticalSolidList"/>
    <dgm:cxn modelId="{F4717E0D-5B40-44E4-8B08-459E260ED217}" type="presParOf" srcId="{06F0D515-B005-4E90-821B-5EE8C7004543}" destId="{FA5F8E2D-85BF-430C-AD0C-D2030A5E36BE}" srcOrd="1" destOrd="0" presId="urn:microsoft.com/office/officeart/2018/2/layout/IconVerticalSolidList"/>
    <dgm:cxn modelId="{CA85E7F0-D19F-4906-BB93-EFE871B29D82}" type="presParOf" srcId="{06F0D515-B005-4E90-821B-5EE8C7004543}" destId="{7ADD6093-218A-48DE-A35E-0F9BBCE9493B}" srcOrd="2" destOrd="0" presId="urn:microsoft.com/office/officeart/2018/2/layout/IconVerticalSolidList"/>
    <dgm:cxn modelId="{66A5F1E3-480C-4B1F-9F75-8E34425C937A}" type="presParOf" srcId="{7ADD6093-218A-48DE-A35E-0F9BBCE9493B}" destId="{E57EA895-CB08-4596-B37F-053B40BFE7CF}" srcOrd="0" destOrd="0" presId="urn:microsoft.com/office/officeart/2018/2/layout/IconVerticalSolidList"/>
    <dgm:cxn modelId="{1DD26E84-3CA6-49B8-820F-4B60C3809B8B}" type="presParOf" srcId="{7ADD6093-218A-48DE-A35E-0F9BBCE9493B}" destId="{0F71D310-508C-4ACC-AE0C-1587B7DE5E01}" srcOrd="1" destOrd="0" presId="urn:microsoft.com/office/officeart/2018/2/layout/IconVerticalSolidList"/>
    <dgm:cxn modelId="{B7ABAA3B-46FA-4CA8-AF34-FF4205D34F0A}" type="presParOf" srcId="{7ADD6093-218A-48DE-A35E-0F9BBCE9493B}" destId="{AA9C3AE6-3CD7-4CF2-8D6D-231928C1EF6D}" srcOrd="2" destOrd="0" presId="urn:microsoft.com/office/officeart/2018/2/layout/IconVerticalSolidList"/>
    <dgm:cxn modelId="{4AF4CC86-8C92-49F2-9761-14A6B3C709D4}" type="presParOf" srcId="{7ADD6093-218A-48DE-A35E-0F9BBCE9493B}" destId="{4B8DDE53-26AD-4E54-9E9B-074698189DC7}" srcOrd="3" destOrd="0" presId="urn:microsoft.com/office/officeart/2018/2/layout/IconVerticalSolidList"/>
    <dgm:cxn modelId="{6492B79E-D2ED-454D-9010-B01ABBB4F0BC}" type="presParOf" srcId="{06F0D515-B005-4E90-821B-5EE8C7004543}" destId="{50E821ED-1C88-4ECC-9949-3D86CB9FF873}" srcOrd="3" destOrd="0" presId="urn:microsoft.com/office/officeart/2018/2/layout/IconVerticalSolidList"/>
    <dgm:cxn modelId="{5D3B0307-471C-405F-BA35-0441269C2554}" type="presParOf" srcId="{06F0D515-B005-4E90-821B-5EE8C7004543}" destId="{38603B8F-6BEF-4818-BBED-62D962FF34A4}" srcOrd="4" destOrd="0" presId="urn:microsoft.com/office/officeart/2018/2/layout/IconVerticalSolidList"/>
    <dgm:cxn modelId="{6E717E6C-1F52-493D-A320-35C59BF5A443}" type="presParOf" srcId="{38603B8F-6BEF-4818-BBED-62D962FF34A4}" destId="{88E41246-9281-41D3-B04E-D5BB1CC89115}" srcOrd="0" destOrd="0" presId="urn:microsoft.com/office/officeart/2018/2/layout/IconVerticalSolidList"/>
    <dgm:cxn modelId="{8FA693D9-F460-4826-8FF8-D00FC65AFE18}" type="presParOf" srcId="{38603B8F-6BEF-4818-BBED-62D962FF34A4}" destId="{926CDCFE-DB2B-4D5E-9304-C3DDD65A6173}" srcOrd="1" destOrd="0" presId="urn:microsoft.com/office/officeart/2018/2/layout/IconVerticalSolidList"/>
    <dgm:cxn modelId="{2ED93A41-83B7-489E-9723-B880896BB951}" type="presParOf" srcId="{38603B8F-6BEF-4818-BBED-62D962FF34A4}" destId="{C4BFDC46-83B2-4E71-AD4D-111E29A484C6}" srcOrd="2" destOrd="0" presId="urn:microsoft.com/office/officeart/2018/2/layout/IconVerticalSolidList"/>
    <dgm:cxn modelId="{7AF1735F-4C63-4B06-A18F-FB25E18B5A06}" type="presParOf" srcId="{38603B8F-6BEF-4818-BBED-62D962FF34A4}" destId="{EFCF33A5-9D47-49F9-8387-4D2A23209E69}" srcOrd="3" destOrd="0" presId="urn:microsoft.com/office/officeart/2018/2/layout/IconVerticalSolidList"/>
    <dgm:cxn modelId="{69184188-281A-4171-9E73-7C02519832BB}" type="presParOf" srcId="{06F0D515-B005-4E90-821B-5EE8C7004543}" destId="{9AF93B8B-65B1-4EB7-A4C8-4EBACEEDFE2F}" srcOrd="5" destOrd="0" presId="urn:microsoft.com/office/officeart/2018/2/layout/IconVerticalSolidList"/>
    <dgm:cxn modelId="{1039A4A6-FB83-4FE5-A047-C19CB4426A6C}" type="presParOf" srcId="{06F0D515-B005-4E90-821B-5EE8C7004543}" destId="{2355F77E-75BC-49CB-AD7C-77F49A25E7AE}" srcOrd="6" destOrd="0" presId="urn:microsoft.com/office/officeart/2018/2/layout/IconVerticalSolidList"/>
    <dgm:cxn modelId="{D7546F76-C185-4DD9-A395-132ACB72A18A}" type="presParOf" srcId="{2355F77E-75BC-49CB-AD7C-77F49A25E7AE}" destId="{25197931-30B8-4815-98F0-4500F73365D1}" srcOrd="0" destOrd="0" presId="urn:microsoft.com/office/officeart/2018/2/layout/IconVerticalSolidList"/>
    <dgm:cxn modelId="{A4FBF4AE-DBEA-4C4E-9D23-231CAAE86886}" type="presParOf" srcId="{2355F77E-75BC-49CB-AD7C-77F49A25E7AE}" destId="{A9E03CEE-B49D-4898-ACCA-45B928C4A4C1}" srcOrd="1" destOrd="0" presId="urn:microsoft.com/office/officeart/2018/2/layout/IconVerticalSolidList"/>
    <dgm:cxn modelId="{CCDD0FB6-D6D4-43F2-97A0-0624992D796B}" type="presParOf" srcId="{2355F77E-75BC-49CB-AD7C-77F49A25E7AE}" destId="{52FC114E-0016-45B6-BD74-27724F66F23D}" srcOrd="2" destOrd="0" presId="urn:microsoft.com/office/officeart/2018/2/layout/IconVerticalSolidList"/>
    <dgm:cxn modelId="{1EE12479-EE25-400E-8E33-ADCD5F01580A}" type="presParOf" srcId="{2355F77E-75BC-49CB-AD7C-77F49A25E7AE}" destId="{E3D3F4DB-231C-4564-819C-6EA5AF58588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203B6B-A691-4C9A-92DE-79DEC36E3000}">
      <dsp:nvSpPr>
        <dsp:cNvPr id="0" name=""/>
        <dsp:cNvSpPr/>
      </dsp:nvSpPr>
      <dsp:spPr>
        <a:xfrm>
          <a:off x="0" y="1766"/>
          <a:ext cx="6692748" cy="89505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FCDFB3-0EBD-4C7F-9353-2DDA2943198E}">
      <dsp:nvSpPr>
        <dsp:cNvPr id="0" name=""/>
        <dsp:cNvSpPr/>
      </dsp:nvSpPr>
      <dsp:spPr>
        <a:xfrm>
          <a:off x="270752" y="203152"/>
          <a:ext cx="492278" cy="4922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EB595C-872A-4A1F-9C95-D5E1E0388760}">
      <dsp:nvSpPr>
        <dsp:cNvPr id="0" name=""/>
        <dsp:cNvSpPr/>
      </dsp:nvSpPr>
      <dsp:spPr>
        <a:xfrm>
          <a:off x="1033783" y="1766"/>
          <a:ext cx="5658964" cy="895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726" tIns="94726" rIns="94726" bIns="9472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/>
            <a:t>Learning about organizations</a:t>
          </a:r>
          <a:endParaRPr lang="en-US" sz="2200" kern="1200"/>
        </a:p>
      </dsp:txBody>
      <dsp:txXfrm>
        <a:off x="1033783" y="1766"/>
        <a:ext cx="5658964" cy="895050"/>
      </dsp:txXfrm>
    </dsp:sp>
    <dsp:sp modelId="{E57EA895-CB08-4596-B37F-053B40BFE7CF}">
      <dsp:nvSpPr>
        <dsp:cNvPr id="0" name=""/>
        <dsp:cNvSpPr/>
      </dsp:nvSpPr>
      <dsp:spPr>
        <a:xfrm>
          <a:off x="0" y="1120579"/>
          <a:ext cx="6692748" cy="89505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71D310-508C-4ACC-AE0C-1587B7DE5E01}">
      <dsp:nvSpPr>
        <dsp:cNvPr id="0" name=""/>
        <dsp:cNvSpPr/>
      </dsp:nvSpPr>
      <dsp:spPr>
        <a:xfrm>
          <a:off x="270752" y="1321966"/>
          <a:ext cx="492278" cy="4922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8DDE53-26AD-4E54-9E9B-074698189DC7}">
      <dsp:nvSpPr>
        <dsp:cNvPr id="0" name=""/>
        <dsp:cNvSpPr/>
      </dsp:nvSpPr>
      <dsp:spPr>
        <a:xfrm>
          <a:off x="1033783" y="1120579"/>
          <a:ext cx="5658964" cy="895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726" tIns="94726" rIns="94726" bIns="9472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/>
            <a:t>Survey research designs</a:t>
          </a:r>
          <a:endParaRPr lang="en-US" sz="2200" kern="1200"/>
        </a:p>
      </dsp:txBody>
      <dsp:txXfrm>
        <a:off x="1033783" y="1120579"/>
        <a:ext cx="5658964" cy="895050"/>
      </dsp:txXfrm>
    </dsp:sp>
    <dsp:sp modelId="{88E41246-9281-41D3-B04E-D5BB1CC89115}">
      <dsp:nvSpPr>
        <dsp:cNvPr id="0" name=""/>
        <dsp:cNvSpPr/>
      </dsp:nvSpPr>
      <dsp:spPr>
        <a:xfrm>
          <a:off x="0" y="2239393"/>
          <a:ext cx="6692748" cy="89505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6CDCFE-DB2B-4D5E-9304-C3DDD65A6173}">
      <dsp:nvSpPr>
        <dsp:cNvPr id="0" name=""/>
        <dsp:cNvSpPr/>
      </dsp:nvSpPr>
      <dsp:spPr>
        <a:xfrm>
          <a:off x="270752" y="2440779"/>
          <a:ext cx="492278" cy="49227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CF33A5-9D47-49F9-8387-4D2A23209E69}">
      <dsp:nvSpPr>
        <dsp:cNvPr id="0" name=""/>
        <dsp:cNvSpPr/>
      </dsp:nvSpPr>
      <dsp:spPr>
        <a:xfrm>
          <a:off x="1033783" y="2239393"/>
          <a:ext cx="5658964" cy="895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726" tIns="94726" rIns="94726" bIns="9472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/>
            <a:t>Problems and solutions</a:t>
          </a:r>
          <a:endParaRPr lang="en-US" sz="2200" kern="1200"/>
        </a:p>
      </dsp:txBody>
      <dsp:txXfrm>
        <a:off x="1033783" y="2239393"/>
        <a:ext cx="5658964" cy="895050"/>
      </dsp:txXfrm>
    </dsp:sp>
    <dsp:sp modelId="{25197931-30B8-4815-98F0-4500F73365D1}">
      <dsp:nvSpPr>
        <dsp:cNvPr id="0" name=""/>
        <dsp:cNvSpPr/>
      </dsp:nvSpPr>
      <dsp:spPr>
        <a:xfrm>
          <a:off x="0" y="3358207"/>
          <a:ext cx="6692748" cy="89505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E03CEE-B49D-4898-ACCA-45B928C4A4C1}">
      <dsp:nvSpPr>
        <dsp:cNvPr id="0" name=""/>
        <dsp:cNvSpPr/>
      </dsp:nvSpPr>
      <dsp:spPr>
        <a:xfrm>
          <a:off x="270752" y="3559593"/>
          <a:ext cx="492278" cy="49227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D3F4DB-231C-4564-819C-6EA5AF58588E}">
      <dsp:nvSpPr>
        <dsp:cNvPr id="0" name=""/>
        <dsp:cNvSpPr/>
      </dsp:nvSpPr>
      <dsp:spPr>
        <a:xfrm>
          <a:off x="1033783" y="3358207"/>
          <a:ext cx="5658964" cy="895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726" tIns="94726" rIns="94726" bIns="9472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/>
            <a:t>Examples</a:t>
          </a:r>
          <a:endParaRPr lang="en-US" sz="2200" kern="1200"/>
        </a:p>
      </dsp:txBody>
      <dsp:txXfrm>
        <a:off x="1033783" y="3358207"/>
        <a:ext cx="5658964" cy="8950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04T19:31:52.42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0 327,'474'0,"-444"-2,0-1,51-13,-46 9,18-6,-34 8,0 0,39-3,58 8,-79 2,0-2,0-2,61-10,-37 0,-33 7,-1 0,0-2,0-1,39-18,-43 16,0 0,1 1,44-9,77-4,-42 17,-69 5,0-2,44-8,-23 2,1 3,0 1,72 6,79-4,-124-12,-55 8,38-3,-33 8,-12 0,0-1,40-7,-27 2,-1 1,61-2,71 9,-61 1,-38-1,93-13,-29-1,233 7,-206 8,528-2,-659 1,1 2,33 7,-29-4,32 2,275-6,-174-4,-148 2,15 0,0 1,1 1,35 7,-29-2,0-2,47 0,-9-2,37 16,-79-12,-8 1,0 0,0 1,0 2,28 16,53 21,-64-34,62 11,-51-12,-35-8,1 0,36 2,276-5,-161-4,-135 0,66-11,-62 6,48-2,-68 8,1-2,29-7,-27 5,39-5,87-12,-123 17,80-23,-79 19,1 1,0 2,49-5,13 10,-61 2,0-1,0-2,0 0,-1-2,39-11,-53 11,264-76,-248 74,-5 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04T19:35:09.53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1 297,'0'1,"0"0,0 0,1 0,-1 0,1 0,-1 0,1 0,-1 0,1 0,0 0,-1 0,1-1,0 1,0 0,0 0,-1-1,1 1,0 0,0-1,0 1,0-1,0 1,0-1,0 0,0 1,1-1,1 0,35 6,-35-5,295 25,69-20,-237-7,-109-1,-1 0,1-2,-1 0,0-1,0-1,32-15,-29 11,0 2,0 0,1 1,32-4,25 7,82 5,-45 1,-65-2,0-2,72-13,-92 11,60-2,-15 3,-57 0,30-8,-32 7,0 0,20-2,279 4,-164 4,1057-2,-1183 1,0 2,35 8,-32-5,43 2,393-5,-241-5,323 2,-525-1,0-2,41-8,-40 5,1 2,29-2,-30 6,-1-1,1-1,-1-1,1-2,24-7,-13 1,0 1,45-5,-18 3,-30 6,57-5,402 9,-244 4,378-2,-587 2,0 2,65 15,17 3,442-8,-351-16,486 2,-499-15,-2 0,272 16,-435 1,55 9,12 2,152 18,-26-1,-155-22,130 33,-131-26,1-4,103 5,231-14,-197-4,-151-1,59-10,43-2,-12 1,-16 1,431 9,-315 5,-192 0,16 0,114-14,-80-2,151-27,-114 21,-93 16,75-18,-101 17,24-9,1 3,0 2,1 2,55-1,318 11,-400-4,0-1,0-1,0-1,-1-1,42-17,38-10,-32 21,-41 9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04T19:35:30.16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31,'1475'0,"-1280"-15,-4-1,431 17,-596-1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04T19:35:36.97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1 211,'9'-4,"1"0,-1 1,1 0,19-2,-7 1,66-12,171-7,98 23,-154 2,-27 12,-38-1,-50-10,142-14,-168 5,-1 1,-1-3,115-31,-141 27,1 2,0 1,72-7,-39 12,0-3,113-25,-150 25,0 1,0 2,35-1,97 6,-61 2,2134-3,-2043 15,-6 1,-167-16,1-1,0 1,1 1,-1 1,0 1,0 1,0 0,24 10,-9 0,1-2,1-2,-1-1,1-2,0-2,71 1,416-7,-197-1,77 2,-377-1,1-2,31-7,33-3,71 10,-100 4,110-13,-70 1,182 4,-199 8,-47 1,0 2,42 10,-35-5,13 2,-30-4,58 4,352-9,-221-4,-194 2,0 1,0 1,0 0,0 2,0 2,23 7,6 3,1-2,0-2,0-3,1-3,86 0,3 8,1 0,-129-14,1 0,0-1,0 0,-1-2,1 0,-1-1,23-8,-6-2,0 1,1 2,0 1,55-7,-78 16,38-6,-47 6,1 0,-1 0,1-1,-1 1,0-1,0 0,1 0,-1 0,-1 0,1 0,4-5,1-4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04T19:32:03.81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1,'250'18,"-112"-6,48 7,-148-13,-1 2,72 25,-33-8,1-4,97 14,-112-23,-1-3,99 4,65-14,-95-1,22 3,139-3,-184-13,-71 9,50-3,320 8,-192 2,-190 1,0 0,35 8,22 4,174-10,-165-5,-66-1,0-1,-1-1,1 0,34-13,-33 9,1 1,0 1,36-3,-29 5,-2-1,1-1,-1-2,33-13,-34 10,1 2,0 1,0 1,39-3,-41 9,-3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04T19:32:13.68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91,'0'2,"0"0,0 0,1 0,0 0,-1-1,1 1,0 0,0 0,0-1,0 1,0-1,0 1,0-1,0 1,1-1,-1 1,1-1,-1 0,1 0,-1 0,4 2,0 0,1-1,0 1,0-1,-1 0,10 2,21 1,0-1,52-1,-46-3,56 8,31 7,59 11,-131-14,0-2,1-3,93 0,172-9,-294 1,-1-2,0-2,0 0,36-13,-3-6,-49 18,1 0,0 1,0 1,26-6,69 5,-82 5,0 0,0-2,51-10,9-17,-53 17,61-13,46 7,97-17,-175 27,0 3,121 5,-75 2,733-2,-816 2,0 0,40 10,-38-6,53 3,86 6,22-1,-154-12,0 2,52 12,-63-11,98 26,-95-24,-1 1,38 16,0 0,23 11,13 5,-80-35,-1-2,32 4,-31-6,0 2,33 8,-50-10,25 8,0-1,0-1,1-1,0-2,29 2,3-6,-7 0,79 10,-62 0,119 0,-155-9,58 11,16 1,23-13,36 2,-133 2,34 9,-23-3,5 0,-13-2,70 6,313-12,-207-4,849 2,-1045-1,0-1,1 0,-1-2,-1 0,31-11,15-5,28 5,-21 5,17-1,-69 11,1-1,0-2,-1 0,0 0,0-2,26-9,-6-2,2 1,40-9,-5 1,-55 18,1 0,0 1,0 1,26 0,84 4,-48 1,-28-2,-30-2,1 2,-1 1,0 0,1 2,24 6,-20-2,1-1,45 2,13 2,11 1,0-4,124-7,-87-2,-98 4,0 2,45 11,-42-8,-4 2,0 1,67 30,-74-27,0-1,1-2,0-1,54 9,-67-16,-1 1,1 1,-1 0,0 2,-1 0,1 0,21 13,-19-10,2 0,24 6,-24-9,40 18,-49-17,3 2,1-1,-1-1,1 0,1-1,-1 0,1-2,0 0,24 2,39-5,-51-2,1 1,-1 2,40 7,-9 0,1-2,-1-3,83-5,-81 1,-49-1,-1 0,1-1,-1 0,1-1,17-6,59-29,-20 7,-48 24,1 0,-1 2,1 0,38-3,89 6,-135 2,9-1,0-1,0-2,-1 0,43-14,-40 10,1 2,0 0,35-3,17 10,17-2,-85 0,1 0,0-1,0 0,-1-1,0 0,15-7,-13 4,-7 3,1 0,0 0,-1 1,1-1,0 1,1 1,-1-1,0 1,0 0,1 0,6 1,4 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04T19:32:16.85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417 1,'-5'0,"-6"0,-7 0,-6 0,-3 0,-2 0,-1 0,-1 0,0 0,1 0,-1 0,1 0,0 0,5 5,3 1,-2 0,5-1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04T19:33:20.32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1 201,'61'1,"-30"0,1-1,-1-1,1-1,34-9,-26 4,-1 2,1 2,0 1,43 3,73-3,-72-12,-57 9,39-4,-45 7,11 1,0-1,-1-2,1-1,33-11,-42 9,1 0,0 1,1 2,-1 1,27-1,-30 2,0 0,30-8,-28 5,39-4,34 9,13-2,-94 0,1-1,-1-1,0-1,22-8,14-5,-27 11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04T19:33:48.99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33,'1041'0,"-995"2,56 10,23 2,304-12,-221-4,-157 2,83-11,-55 1,86 0,81 11,-85 1,361-2,-497-1,0-2,37-8,-32 5,35-3,253 7,-164 4,-112-3,-20 0,-1 1,1 1,0 0,0 2,22 6,-21-3,1-2,-1 0,37 1,72-6,31 2,-142 2,29 7,-31-5,1-1,19 1,81-5,-83-1,-1 1,1 2,57 9,-52-4,0-2,1-1,52-4,38 4,-114-2,33 9,-34-7,1 0,22 1,315-2,-182-5,1152 2,-1302-2,-1 0,0-2,0-1,37-12,-29 7,46-7,-58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04T19:33:54.77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1 358,'8'0,"-1"1,1 0,0 0,0 1,0 0,0 0,-1 1,0 0,1 0,9 7,-15-9,10 4,1 1,0-2,-1 0,2 0,-1-1,0-1,1 0,-1-1,15 0,13-3,67-13,-73 9,0 1,66 0,-85 7,0 0,19 6,14 3,58-3,156-6,-130-5,-80 4,-19 0,0-1,-1-2,56-10,143-41,-198 45,0 2,55-3,70 8,-149 1,7-1,0-1,0 0,27-8,-23 6,41-6,113-10,-118 12,25-6,-51 7,0 2,36-1,-13 6,-38 1,0 0,0-1,0-1,0 0,-1-2,1 0,24-7,-10-1,0 2,1 1,-1 2,53-5,-1 0,45-5,42 1,18 0,229 14,-209 2,-183 0,0 2,39 8,-35-5,36 2,254-5,-163-5,-128 2,-1-1,1 0,-1-3,0 0,49-15,-10 0,71-11,-130 29,41-5,1 1,84 3,-78 3,93-10,-63-1,142 2,-194 7,-1-2,37-8,36-3,-64 12,-1 1,0 2,69 11,-92-9,0 1,0 1,-1 0,1 1,-1 0,-1 2,1 0,-1 0,0 1,-1 1,20 18,-22-18,2-1,-1 0,1-1,0 0,26 10,-21-10,-1 1,31 20,-32-17,-1-1,2-1,-1 0,1-1,33 12,-28-13,0-1,0-1,1-1,0-2,44 3,553-8,-596 4,1 0,33 9,24 2,20-10,-66-3,1 1,49 9,-37-2,88 4,52-13,-69-1,-98 3,0 0,0 2,42 10,22 1,-8-3,53 24,-105-30,1-1,-1-1,0-2,44-2,37 1,-87 3,34 8,-35-6,-1-1,22 1,148-4,-12 0,-72 12,0 1,-33-13,-40-1,1 1,59 10,-36-3,0-1,1-3,72-5,-69 1,-38-2,0 0,0-2,-1 0,0-1,22-9,32-8,-40 13,1-1,45-20,-62 22,-1-1,-1-1,0 0,0-1,-1 0,17-18,-13 12,-2 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04T19:33:58.83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1 153,'569'0,"-562"0,-1 0,1-1,0 0,0 0,0 0,-1 0,1-1,0-1,-1 1,0-1,0 0,0 0,0-1,0 1,0-2,-1 1,6-6,-2 2,-1 1,1 1,0 0,1 0,-1 0,1 1,0 1,1 0,-1 0,21-4,2 3,1 1,41 1,47-6,-42-1,88-1,83 12,-83 2,362-3,-512 1,0 1,0 0,23 7,-20-3,41 3,89-9,21 2,-154 0,0 2,0 1,33 12,-33-10,-1-1,1-1,31 5,30-5,84-7,-49 0,-84 2,-1-2,1-1,36-9,-44 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04T19:34:18.10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0 388,'12'-5,"-1"1,1 0,0 0,0 1,22-2,63 0,-83 4,533 0,-262 3,-283-2,18 1,0-1,0-1,0-1,0-1,0 0,35-12,-3-5,-11 2,1 2,0 3,47-10,-35 18,0 1,79 6,-36 1,-39-2,78-3,-123 0,0-1,0 0,-1-1,1 0,15-9,-16 8,1 0,-1 0,1 1,24-4,17 3,-25 3,32-6,118-28,-126 28,0 3,0 2,71 6,-23-1,667-2,-744 1,1 2,38 8,-33-5,35 2,174-6,-124-3,-102 0,1-1,-1 0,0-1,0 0,0-1,22-10,-20 8,1 0,0 1,29-6,37-3,-45 7,51-4,-33 6,80-18,11-2,-81 19,0 3,91 7,-41 15,-94-15,-10-1,0 0,0 1,0 1,-1 0,1 0,-1 1,0 1,15 12,-10-8,-6-6,0 0,1-1,-1 0,1-1,0 0,0 0,1-1,-1 0,0-1,14 0,33 6,0 1,0-2,103-3,-138-4,4 1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57A0DE4-B457-4929-92B8-C579AE84A358}" type="datetimeFigureOut">
              <a:rPr lang="pl-PL" smtClean="0"/>
              <a:t>04.06.2023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7F044E26-3CF1-42C4-BD0D-CB56E057B31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7542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A0DE4-B457-4929-92B8-C579AE84A358}" type="datetimeFigureOut">
              <a:rPr lang="pl-PL" smtClean="0"/>
              <a:t>04.06.2023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44E26-3CF1-42C4-BD0D-CB56E057B31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54813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A0DE4-B457-4929-92B8-C579AE84A358}" type="datetimeFigureOut">
              <a:rPr lang="pl-PL" smtClean="0"/>
              <a:t>04.06.2023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44E26-3CF1-42C4-BD0D-CB56E057B31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7492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A0DE4-B457-4929-92B8-C579AE84A358}" type="datetimeFigureOut">
              <a:rPr lang="pl-PL" smtClean="0"/>
              <a:t>04.06.2023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44E26-3CF1-42C4-BD0D-CB56E057B312}" type="slidenum">
              <a:rPr lang="pl-PL" smtClean="0"/>
              <a:t>‹#›</a:t>
            </a:fld>
            <a:endParaRPr lang="pl-PL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10397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A0DE4-B457-4929-92B8-C579AE84A358}" type="datetimeFigureOut">
              <a:rPr lang="pl-PL" smtClean="0"/>
              <a:t>04.06.2023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44E26-3CF1-42C4-BD0D-CB56E057B31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320165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A0DE4-B457-4929-92B8-C579AE84A358}" type="datetimeFigureOut">
              <a:rPr lang="pl-PL" smtClean="0"/>
              <a:t>04.06.2023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44E26-3CF1-42C4-BD0D-CB56E057B31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202751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A0DE4-B457-4929-92B8-C579AE84A358}" type="datetimeFigureOut">
              <a:rPr lang="pl-PL" smtClean="0"/>
              <a:t>04.06.2023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44E26-3CF1-42C4-BD0D-CB56E057B31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040831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A0DE4-B457-4929-92B8-C579AE84A358}" type="datetimeFigureOut">
              <a:rPr lang="pl-PL" smtClean="0"/>
              <a:t>04.06.2023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44E26-3CF1-42C4-BD0D-CB56E057B31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120247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A0DE4-B457-4929-92B8-C579AE84A358}" type="datetimeFigureOut">
              <a:rPr lang="pl-PL" smtClean="0"/>
              <a:t>04.06.2023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44E26-3CF1-42C4-BD0D-CB56E057B31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86071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A0DE4-B457-4929-92B8-C579AE84A358}" type="datetimeFigureOut">
              <a:rPr lang="pl-PL" smtClean="0"/>
              <a:t>04.06.2023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44E26-3CF1-42C4-BD0D-CB56E057B31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0460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A0DE4-B457-4929-92B8-C579AE84A358}" type="datetimeFigureOut">
              <a:rPr lang="pl-PL" smtClean="0"/>
              <a:t>04.06.2023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44E26-3CF1-42C4-BD0D-CB56E057B31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5614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A0DE4-B457-4929-92B8-C579AE84A358}" type="datetimeFigureOut">
              <a:rPr lang="pl-PL" smtClean="0"/>
              <a:t>04.06.2023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44E26-3CF1-42C4-BD0D-CB56E057B31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36409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A0DE4-B457-4929-92B8-C579AE84A358}" type="datetimeFigureOut">
              <a:rPr lang="pl-PL" smtClean="0"/>
              <a:t>04.06.2023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44E26-3CF1-42C4-BD0D-CB56E057B31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99472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A0DE4-B457-4929-92B8-C579AE84A358}" type="datetimeFigureOut">
              <a:rPr lang="pl-PL" smtClean="0"/>
              <a:t>04.06.2023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44E26-3CF1-42C4-BD0D-CB56E057B31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8641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A0DE4-B457-4929-92B8-C579AE84A358}" type="datetimeFigureOut">
              <a:rPr lang="pl-PL" smtClean="0"/>
              <a:t>04.06.2023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44E26-3CF1-42C4-BD0D-CB56E057B31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43608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A0DE4-B457-4929-92B8-C579AE84A358}" type="datetimeFigureOut">
              <a:rPr lang="pl-PL" smtClean="0"/>
              <a:t>04.06.2023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44E26-3CF1-42C4-BD0D-CB56E057B31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05017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A0DE4-B457-4929-92B8-C579AE84A358}" type="datetimeFigureOut">
              <a:rPr lang="pl-PL" smtClean="0"/>
              <a:t>04.06.2023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44E26-3CF1-42C4-BD0D-CB56E057B31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23043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A0DE4-B457-4929-92B8-C579AE84A358}" type="datetimeFigureOut">
              <a:rPr lang="pl-PL" smtClean="0"/>
              <a:t>04.06.2023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44E26-3CF1-42C4-BD0D-CB56E057B31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560190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mailto:Karol.Klimczak@p.lodz.pl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16/j.aos.2005.01.003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80/00472778.2020.1799305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customXml" Target="../ink/ink2.xml"/><Relationship Id="rId10" Type="http://schemas.openxmlformats.org/officeDocument/2006/relationships/image" Target="../media/image27.png"/><Relationship Id="rId4" Type="http://schemas.openxmlformats.org/officeDocument/2006/relationships/image" Target="../media/image24.png"/><Relationship Id="rId9" Type="http://schemas.openxmlformats.org/officeDocument/2006/relationships/customXml" Target="../ink/ink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customXml" Target="../ink/ink9.xml"/><Relationship Id="rId3" Type="http://schemas.openxmlformats.org/officeDocument/2006/relationships/image" Target="../media/image30.png"/><Relationship Id="rId7" Type="http://schemas.openxmlformats.org/officeDocument/2006/relationships/customXml" Target="../ink/ink6.xml"/><Relationship Id="rId12" Type="http://schemas.openxmlformats.org/officeDocument/2006/relationships/image" Target="../media/image3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11" Type="http://schemas.openxmlformats.org/officeDocument/2006/relationships/customXml" Target="../ink/ink8.xml"/><Relationship Id="rId5" Type="http://schemas.openxmlformats.org/officeDocument/2006/relationships/customXml" Target="../ink/ink5.xml"/><Relationship Id="rId10" Type="http://schemas.openxmlformats.org/officeDocument/2006/relationships/image" Target="../media/image33.png"/><Relationship Id="rId4" Type="http://schemas.openxmlformats.org/officeDocument/2006/relationships/hyperlink" Target="https://doi.org/10.1016/j.dss.2019.03.008" TargetMode="External"/><Relationship Id="rId9" Type="http://schemas.openxmlformats.org/officeDocument/2006/relationships/customXml" Target="../ink/ink7.xml"/><Relationship Id="rId1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6.png"/><Relationship Id="rId7" Type="http://schemas.openxmlformats.org/officeDocument/2006/relationships/customXml" Target="../ink/ink1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customXml" Target="../ink/ink10.xml"/><Relationship Id="rId10" Type="http://schemas.openxmlformats.org/officeDocument/2006/relationships/image" Target="../media/image39.png"/><Relationship Id="rId4" Type="http://schemas.openxmlformats.org/officeDocument/2006/relationships/hyperlink" Target="https://doi.org/10.1016/j.dss.2019.03.004" TargetMode="External"/><Relationship Id="rId9" Type="http://schemas.openxmlformats.org/officeDocument/2006/relationships/customXml" Target="../ink/ink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80/00472778.2020.1799305" TargetMode="External"/><Relationship Id="rId2" Type="http://schemas.openxmlformats.org/officeDocument/2006/relationships/hyperlink" Target="https://doi.org/10.1016/j.aos.2005.01.003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i.org/10.1080/07421222.1993.11518001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80/07421222.1993.11518001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724F952-C0EF-CD7C-8811-385A62D843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/>
              <a:t>Researching business organizations</a:t>
            </a:r>
            <a:r>
              <a:rPr lang="pl-PL"/>
              <a:t> Using </a:t>
            </a:r>
            <a:br>
              <a:rPr lang="pl-PL"/>
            </a:br>
            <a:r>
              <a:rPr lang="en-US"/>
              <a:t>survey</a:t>
            </a:r>
            <a:r>
              <a:rPr lang="pl-PL"/>
              <a:t> Methods</a:t>
            </a:r>
            <a:endParaRPr lang="en-US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53B5112E-5502-C89D-B481-572B9DCDCE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/>
              <a:t>AMIS Workshop, bucharest</a:t>
            </a:r>
            <a:r>
              <a:rPr lang="en-US"/>
              <a:t> 2023</a:t>
            </a:r>
          </a:p>
          <a:p>
            <a:r>
              <a:rPr lang="pl-PL"/>
              <a:t>PROF. </a:t>
            </a:r>
            <a:r>
              <a:rPr lang="en-US"/>
              <a:t>Karol Marek Klimczak</a:t>
            </a:r>
            <a:r>
              <a:rPr lang="pl-PL"/>
              <a:t> (Lodz University of Technology)</a:t>
            </a:r>
          </a:p>
          <a:p>
            <a:r>
              <a:rPr lang="pl-PL">
                <a:hlinkClick r:id="rId2"/>
              </a:rPr>
              <a:t>Karol.Klimczak@p.lodz.pl</a:t>
            </a:r>
            <a:r>
              <a:rPr lang="pl-PL"/>
              <a:t> </a:t>
            </a:r>
          </a:p>
        </p:txBody>
      </p:sp>
      <p:pic>
        <p:nvPicPr>
          <p:cNvPr id="5" name="Picture 2" descr="logo-pl.png | Zakład Sterowania Robotów - PŁ">
            <a:extLst>
              <a:ext uri="{FF2B5EF4-FFF2-40B4-BE49-F238E27FC236}">
                <a16:creationId xmlns:a16="http://schemas.microsoft.com/office/drawing/2014/main" id="{23D437E3-52D0-A38B-F6FE-393E3CE0FA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6104" y="74428"/>
            <a:ext cx="3159741" cy="1415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4436297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ymek mowy: prostokąt z zaokrąglonymi rogami 2">
            <a:extLst>
              <a:ext uri="{FF2B5EF4-FFF2-40B4-BE49-F238E27FC236}">
                <a16:creationId xmlns:a16="http://schemas.microsoft.com/office/drawing/2014/main" id="{264A80B5-A81F-802D-E3CE-EC8B305297C2}"/>
              </a:ext>
            </a:extLst>
          </p:cNvPr>
          <p:cNvSpPr/>
          <p:nvPr/>
        </p:nvSpPr>
        <p:spPr>
          <a:xfrm>
            <a:off x="1190846" y="265814"/>
            <a:ext cx="2636875" cy="1520456"/>
          </a:xfrm>
          <a:prstGeom prst="wedgeRoundRectCallout">
            <a:avLst>
              <a:gd name="adj1" fmla="val 61426"/>
              <a:gd name="adj2" fmla="val 83480"/>
              <a:gd name="adj3" fmla="val 16667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/>
              <a:t>These 12 items generate 3 factors that explain 86% of total variance.</a:t>
            </a:r>
          </a:p>
        </p:txBody>
      </p:sp>
      <p:graphicFrame>
        <p:nvGraphicFramePr>
          <p:cNvPr id="7" name="Wykres 6">
            <a:extLst>
              <a:ext uri="{FF2B5EF4-FFF2-40B4-BE49-F238E27FC236}">
                <a16:creationId xmlns:a16="http://schemas.microsoft.com/office/drawing/2014/main" id="{E6DC5A6D-4489-9178-3E9B-AFA5240C38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54939950"/>
              </p:ext>
            </p:extLst>
          </p:nvPr>
        </p:nvGraphicFramePr>
        <p:xfrm>
          <a:off x="4189229" y="265814"/>
          <a:ext cx="7711264" cy="51660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pole tekstowe 7">
            <a:extLst>
              <a:ext uri="{FF2B5EF4-FFF2-40B4-BE49-F238E27FC236}">
                <a16:creationId xmlns:a16="http://schemas.microsoft.com/office/drawing/2014/main" id="{5960F4DA-5B52-73E1-E5EB-B9F1E9650224}"/>
              </a:ext>
            </a:extLst>
          </p:cNvPr>
          <p:cNvSpPr txBox="1"/>
          <p:nvPr/>
        </p:nvSpPr>
        <p:spPr>
          <a:xfrm>
            <a:off x="2723458" y="5657671"/>
            <a:ext cx="77112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/>
              <a:t>Factor 1 and 3 correlate with the overall bathroom rating,</a:t>
            </a:r>
          </a:p>
          <a:p>
            <a:r>
              <a:rPr lang="pl-PL" sz="2400"/>
              <a:t>but correlation is low at 0.4.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540812DF-FD99-DC49-62B4-D7D7E2B503AF}"/>
              </a:ext>
            </a:extLst>
          </p:cNvPr>
          <p:cNvSpPr txBox="1"/>
          <p:nvPr/>
        </p:nvSpPr>
        <p:spPr>
          <a:xfrm>
            <a:off x="914401" y="2848861"/>
            <a:ext cx="3200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/>
              <a:t>We can validate these answers: Where the respondents knowledgeable?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/>
              <a:t>Factor 1 seems like people marked the same answer everywhere.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/>
              <a:t>Factor 2 seems a bit random.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/>
              <a:t>Factor 3 is the closest to actual conditions.</a:t>
            </a:r>
          </a:p>
        </p:txBody>
      </p:sp>
    </p:spTree>
    <p:extLst>
      <p:ext uri="{BB962C8B-B14F-4D97-AF65-F5344CB8AC3E}">
        <p14:creationId xmlns:p14="http://schemas.microsoft.com/office/powerpoint/2010/main" val="966422542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3F85516-796C-721A-5A42-298E24B0D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Typical Problems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093629F-4987-2279-D07D-371E0EF3E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/>
              <a:t>A single respondent taken as representative of an entire organization.</a:t>
            </a:r>
          </a:p>
          <a:p>
            <a:r>
              <a:rPr lang="pl-PL"/>
              <a:t>Few studies look at variance between departments, groups, teams within.</a:t>
            </a:r>
          </a:p>
          <a:p>
            <a:r>
              <a:rPr lang="pl-PL"/>
              <a:t>Single data collection method used instead of a mix.</a:t>
            </a:r>
          </a:p>
          <a:p>
            <a:r>
              <a:rPr lang="pl-PL"/>
              <a:t>No consideration of time (i.e. responses can change over time).</a:t>
            </a:r>
          </a:p>
          <a:p>
            <a:r>
              <a:rPr lang="pl-PL"/>
              <a:t>Convenience sampling – whoever responded.</a:t>
            </a:r>
          </a:p>
          <a:p>
            <a:r>
              <a:rPr lang="pl-PL"/>
              <a:t>No control of ultimate respondent – cleaner? intern? the cat?</a:t>
            </a:r>
          </a:p>
          <a:p>
            <a:r>
              <a:rPr lang="pl-PL"/>
              <a:t>No control of bias: non-responses, common method etc.</a:t>
            </a:r>
          </a:p>
          <a:p>
            <a:endParaRPr lang="pl-PL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492785B1-CB43-3E19-3ACC-09DABC3D6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5972" y="3634644"/>
            <a:ext cx="2150886" cy="1808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6679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3F85516-796C-721A-5A42-298E24B0D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Typical Problems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093629F-4987-2279-D07D-371E0EF3E9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3827417"/>
            <a:ext cx="3770222" cy="1963784"/>
          </a:xfrm>
        </p:spPr>
        <p:txBody>
          <a:bodyPr>
            <a:normAutofit fontScale="32500" lnSpcReduction="20000"/>
          </a:bodyPr>
          <a:lstStyle/>
          <a:p>
            <a:r>
              <a:rPr lang="pl-PL"/>
              <a:t>A single respondent taken as representative of an entire organization.</a:t>
            </a:r>
          </a:p>
          <a:p>
            <a:r>
              <a:rPr lang="pl-PL"/>
              <a:t>Few studies look at variance between departments, groups, teams within.</a:t>
            </a:r>
          </a:p>
          <a:p>
            <a:r>
              <a:rPr lang="pl-PL"/>
              <a:t>Single data collection method used instead of a mix.</a:t>
            </a:r>
          </a:p>
          <a:p>
            <a:r>
              <a:rPr lang="pl-PL"/>
              <a:t>No consideration of time (i.e. responses can change over time).</a:t>
            </a:r>
          </a:p>
          <a:p>
            <a:r>
              <a:rPr lang="pl-PL"/>
              <a:t>Convenience sampling – whoever responded.</a:t>
            </a:r>
          </a:p>
          <a:p>
            <a:r>
              <a:rPr lang="pl-PL"/>
              <a:t>No control of ultimate respondent – cleaner? intern? the cat?</a:t>
            </a:r>
          </a:p>
          <a:p>
            <a:r>
              <a:rPr lang="pl-PL"/>
              <a:t>No control of bias: non-responses, common method etc.</a:t>
            </a:r>
          </a:p>
          <a:p>
            <a:endParaRPr lang="pl-PL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492785B1-CB43-3E19-3ACC-09DABC3D6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2891" y="1176113"/>
            <a:ext cx="5669281" cy="4767659"/>
          </a:xfrm>
          <a:prstGeom prst="rect">
            <a:avLst/>
          </a:prstGeo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E8A984D4-F7FC-0318-E58A-FC3AEACCAC33}"/>
              </a:ext>
            </a:extLst>
          </p:cNvPr>
          <p:cNvSpPr txBox="1"/>
          <p:nvPr/>
        </p:nvSpPr>
        <p:spPr>
          <a:xfrm>
            <a:off x="5737784" y="6132035"/>
            <a:ext cx="61003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>
                <a:hlinkClick r:id="rId3"/>
              </a:rPr>
              <a:t>https://doi.org/10.1016/j.aos.2005.01.003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86070096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30C2DF4-4B4F-79A4-8153-2A80D11DB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Example of my Own work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73DFF5A0-F616-C3F0-5D1F-865F7C60EA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/>
              <a:t>Company-level research on risk perceptions</a:t>
            </a:r>
          </a:p>
          <a:p>
            <a:r>
              <a:rPr lang="pl-PL"/>
              <a:t>Note how the various issues are addressed</a:t>
            </a:r>
          </a:p>
        </p:txBody>
      </p:sp>
    </p:spTree>
    <p:extLst>
      <p:ext uri="{BB962C8B-B14F-4D97-AF65-F5344CB8AC3E}">
        <p14:creationId xmlns:p14="http://schemas.microsoft.com/office/powerpoint/2010/main" val="436934287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05939886-98C5-CFDA-005B-BBC493BE6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558" y="270765"/>
            <a:ext cx="8111841" cy="5823087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B11289DA-0EFB-85EE-7C12-DDE6E6D56706}"/>
              </a:ext>
            </a:extLst>
          </p:cNvPr>
          <p:cNvSpPr txBox="1"/>
          <p:nvPr/>
        </p:nvSpPr>
        <p:spPr>
          <a:xfrm>
            <a:off x="3334490" y="6217903"/>
            <a:ext cx="5174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>
                <a:hlinkClick r:id="rId3"/>
              </a:rPr>
              <a:t>https://doi.org/10.1080/00472778.2020.1799305</a:t>
            </a:r>
            <a:r>
              <a:rPr lang="pl-PL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7099294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BB60A163-D19F-EC25-5A68-5C8F051C7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573" y="471074"/>
            <a:ext cx="8630854" cy="591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691041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845A249C-C946-9C83-521C-C612797F0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523" y="232716"/>
            <a:ext cx="8631632" cy="639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386179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837E4220-3711-2616-6411-809FC3958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64" y="233107"/>
            <a:ext cx="9707330" cy="36485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CF04778E-5C6B-3DB9-D946-67629EE421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4703" y="1303339"/>
            <a:ext cx="9802593" cy="36771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86F08A7E-0139-C0D5-1B32-9B34F614F2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2306" y="2413550"/>
            <a:ext cx="9716856" cy="37533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071921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14220DB0-929C-B348-2345-D9C3A2EA4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756" y="390101"/>
            <a:ext cx="9764488" cy="607779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Pismo odręczne 1">
                <a:extLst>
                  <a:ext uri="{FF2B5EF4-FFF2-40B4-BE49-F238E27FC236}">
                    <a16:creationId xmlns:a16="http://schemas.microsoft.com/office/drawing/2014/main" id="{B7C6AE5B-4F65-AD29-F4D4-CF4503938A01}"/>
                  </a:ext>
                </a:extLst>
              </p14:cNvPr>
              <p14:cNvContentPartPr/>
              <p14:nvPr/>
            </p14:nvContentPartPr>
            <p14:xfrm>
              <a:off x="3062210" y="892289"/>
              <a:ext cx="3083040" cy="118080"/>
            </p14:xfrm>
          </p:contentPart>
        </mc:Choice>
        <mc:Fallback>
          <p:pic>
            <p:nvPicPr>
              <p:cNvPr id="2" name="Pismo odręczne 1">
                <a:extLst>
                  <a:ext uri="{FF2B5EF4-FFF2-40B4-BE49-F238E27FC236}">
                    <a16:creationId xmlns:a16="http://schemas.microsoft.com/office/drawing/2014/main" id="{B7C6AE5B-4F65-AD29-F4D4-CF4503938A0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08210" y="784289"/>
                <a:ext cx="3190680" cy="33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Pismo odręczne 3">
                <a:extLst>
                  <a:ext uri="{FF2B5EF4-FFF2-40B4-BE49-F238E27FC236}">
                    <a16:creationId xmlns:a16="http://schemas.microsoft.com/office/drawing/2014/main" id="{54A40E48-E819-6865-6C13-D30B662C150F}"/>
                  </a:ext>
                </a:extLst>
              </p14:cNvPr>
              <p14:cNvContentPartPr/>
              <p14:nvPr/>
            </p14:nvContentPartPr>
            <p14:xfrm>
              <a:off x="9154490" y="2083169"/>
              <a:ext cx="1540800" cy="76320"/>
            </p14:xfrm>
          </p:contentPart>
        </mc:Choice>
        <mc:Fallback>
          <p:pic>
            <p:nvPicPr>
              <p:cNvPr id="4" name="Pismo odręczne 3">
                <a:extLst>
                  <a:ext uri="{FF2B5EF4-FFF2-40B4-BE49-F238E27FC236}">
                    <a16:creationId xmlns:a16="http://schemas.microsoft.com/office/drawing/2014/main" id="{54A40E48-E819-6865-6C13-D30B662C150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100850" y="1975529"/>
                <a:ext cx="1648440" cy="29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5" name="Pismo odręczne 4">
                <a:extLst>
                  <a:ext uri="{FF2B5EF4-FFF2-40B4-BE49-F238E27FC236}">
                    <a16:creationId xmlns:a16="http://schemas.microsoft.com/office/drawing/2014/main" id="{A41B1C94-0641-A1A9-0750-7EAB94E2BE9C}"/>
                  </a:ext>
                </a:extLst>
              </p14:cNvPr>
              <p14:cNvContentPartPr/>
              <p14:nvPr/>
            </p14:nvContentPartPr>
            <p14:xfrm>
              <a:off x="1328450" y="2359289"/>
              <a:ext cx="4875840" cy="235800"/>
            </p14:xfrm>
          </p:contentPart>
        </mc:Choice>
        <mc:Fallback>
          <p:pic>
            <p:nvPicPr>
              <p:cNvPr id="5" name="Pismo odręczne 4">
                <a:extLst>
                  <a:ext uri="{FF2B5EF4-FFF2-40B4-BE49-F238E27FC236}">
                    <a16:creationId xmlns:a16="http://schemas.microsoft.com/office/drawing/2014/main" id="{A41B1C94-0641-A1A9-0750-7EAB94E2BE9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74810" y="2251289"/>
                <a:ext cx="4983480" cy="45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6" name="Pismo odręczne 5">
                <a:extLst>
                  <a:ext uri="{FF2B5EF4-FFF2-40B4-BE49-F238E27FC236}">
                    <a16:creationId xmlns:a16="http://schemas.microsoft.com/office/drawing/2014/main" id="{C4E37EEA-7D3B-3921-32C4-D6C091682EC9}"/>
                  </a:ext>
                </a:extLst>
              </p14:cNvPr>
              <p14:cNvContentPartPr/>
              <p14:nvPr/>
            </p14:nvContentPartPr>
            <p14:xfrm>
              <a:off x="6261170" y="2423729"/>
              <a:ext cx="150480" cy="8280"/>
            </p14:xfrm>
          </p:contentPart>
        </mc:Choice>
        <mc:Fallback>
          <p:pic>
            <p:nvPicPr>
              <p:cNvPr id="6" name="Pismo odręczne 5">
                <a:extLst>
                  <a:ext uri="{FF2B5EF4-FFF2-40B4-BE49-F238E27FC236}">
                    <a16:creationId xmlns:a16="http://schemas.microsoft.com/office/drawing/2014/main" id="{C4E37EEA-7D3B-3921-32C4-D6C091682EC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207170" y="2316089"/>
                <a:ext cx="258120" cy="223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87657125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A8B7059E-8308-D353-4B2F-4C4BF1AB0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861" y="271022"/>
            <a:ext cx="9688277" cy="6315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20597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4B9C16B-AC4A-44ED-9075-F76549B46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FEB6-F419-4684-9ABC-9E32E012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21E24A15-28D6-4CEB-9268-0BB0BEEAF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345933F-9633-4510-90E1-08B0E2A19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C68A48FB-1BE4-4053-A76F-5A5511BA0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8149777B-6A9F-4C95-BF44-F96464507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0654845E-622A-4AD3-8F3A-6E1DEAB5F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DF1C0739-3D08-4C83-857E-B0724A6E8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D235EAA0-7D5A-453A-9643-EE7A4954E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94C6FB7C-72DE-42DE-8F58-CCE9B8F55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FE31E0FE-EC8D-4EA7-BD9D-02F8C54F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69FE4B12-13E0-48F9-9E18-66406B8D3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87FAADC3-B321-43EE-B8F3-2842D8409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Line 16">
              <a:extLst>
                <a:ext uri="{FF2B5EF4-FFF2-40B4-BE49-F238E27FC236}">
                  <a16:creationId xmlns:a16="http://schemas.microsoft.com/office/drawing/2014/main" id="{90461464-1683-402F-A72B-8558CC677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70F594E7-32D0-45B9-A3CF-636CF6FCB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8AEF60E1-26C2-4E3C-B839-347DDD23C3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792FE54B-EE9D-4E57-B6BC-6A9196BE8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72BE56DF-619D-463E-8F88-CABA09DA8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Rectangle 21">
              <a:extLst>
                <a:ext uri="{FF2B5EF4-FFF2-40B4-BE49-F238E27FC236}">
                  <a16:creationId xmlns:a16="http://schemas.microsoft.com/office/drawing/2014/main" id="{C7430457-1935-4BBF-A6A7-7C3125A02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BB006150-E547-4E84-A2B1-59131F3D5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5A8CD074-956B-41A4-870B-001554B69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070C253B-974E-459F-AD0B-705722482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BBC07B3D-A631-44EA-861A-7D80383A10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32039DC6-B4CF-4A5A-8D17-3A568D125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99E0C81F-5D8D-4AF8-BDE5-4DF75868F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0D946680-855C-41EC-BBA2-61F6F776E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E6FAD9E8-6E13-45A0-A5D6-8BCAD27B4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0CCBC8FA-0581-454F-9FD1-6B6102A1A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5D6C328F-65A5-41E8-86E9-E4E638CC3B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0" name="Picture 2">
            <a:extLst>
              <a:ext uri="{FF2B5EF4-FFF2-40B4-BE49-F238E27FC236}">
                <a16:creationId xmlns:a16="http://schemas.microsoft.com/office/drawing/2014/main" id="{3E94A106-9341-485C-9057-9D62B2BD0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dgm="http://schemas.openxmlformats.org/drawingml/2006/diagram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B53044DC-4918-43DA-B49D-91673C6C94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DCE6B36-1420-43AB-86CF-4E653A51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5" name="Rectangle 5">
              <a:extLst>
                <a:ext uri="{FF2B5EF4-FFF2-40B4-BE49-F238E27FC236}">
                  <a16:creationId xmlns:a16="http://schemas.microsoft.com/office/drawing/2014/main" id="{72626E0B-9628-468E-A713-011C02F60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6" name="Freeform 6">
              <a:extLst>
                <a:ext uri="{FF2B5EF4-FFF2-40B4-BE49-F238E27FC236}">
                  <a16:creationId xmlns:a16="http://schemas.microsoft.com/office/drawing/2014/main" id="{93F7977A-BD91-4B0D-9A8D-372DB67AD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7">
              <a:extLst>
                <a:ext uri="{FF2B5EF4-FFF2-40B4-BE49-F238E27FC236}">
                  <a16:creationId xmlns:a16="http://schemas.microsoft.com/office/drawing/2014/main" id="{9FEE6A56-01A1-404D-864E-1C2587C9A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8">
              <a:extLst>
                <a:ext uri="{FF2B5EF4-FFF2-40B4-BE49-F238E27FC236}">
                  <a16:creationId xmlns:a16="http://schemas.microsoft.com/office/drawing/2014/main" id="{E74DBBF2-EF6F-4E3E-B183-F8EEE7609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9">
              <a:extLst>
                <a:ext uri="{FF2B5EF4-FFF2-40B4-BE49-F238E27FC236}">
                  <a16:creationId xmlns:a16="http://schemas.microsoft.com/office/drawing/2014/main" id="{ABCF0F27-B056-474C-A0FB-1DB747A92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10">
              <a:extLst>
                <a:ext uri="{FF2B5EF4-FFF2-40B4-BE49-F238E27FC236}">
                  <a16:creationId xmlns:a16="http://schemas.microsoft.com/office/drawing/2014/main" id="{0A0A5B7B-BA2A-45CC-AABE-9D5B08A5D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1">
              <a:extLst>
                <a:ext uri="{FF2B5EF4-FFF2-40B4-BE49-F238E27FC236}">
                  <a16:creationId xmlns:a16="http://schemas.microsoft.com/office/drawing/2014/main" id="{3C9A5D2B-1787-4954-9108-B9D497A87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2">
              <a:extLst>
                <a:ext uri="{FF2B5EF4-FFF2-40B4-BE49-F238E27FC236}">
                  <a16:creationId xmlns:a16="http://schemas.microsoft.com/office/drawing/2014/main" id="{818C4F8B-7556-49A7-83C6-C8F631F6A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3">
              <a:extLst>
                <a:ext uri="{FF2B5EF4-FFF2-40B4-BE49-F238E27FC236}">
                  <a16:creationId xmlns:a16="http://schemas.microsoft.com/office/drawing/2014/main" id="{22BED614-D078-47EA-9C72-190217FDD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4">
              <a:extLst>
                <a:ext uri="{FF2B5EF4-FFF2-40B4-BE49-F238E27FC236}">
                  <a16:creationId xmlns:a16="http://schemas.microsoft.com/office/drawing/2014/main" id="{73DE0BF2-86D7-4038-AC4B-AF0F116A5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5">
              <a:extLst>
                <a:ext uri="{FF2B5EF4-FFF2-40B4-BE49-F238E27FC236}">
                  <a16:creationId xmlns:a16="http://schemas.microsoft.com/office/drawing/2014/main" id="{11D8BB55-D027-420C-9EF9-49B3BA79D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Line 16">
              <a:extLst>
                <a:ext uri="{FF2B5EF4-FFF2-40B4-BE49-F238E27FC236}">
                  <a16:creationId xmlns:a16="http://schemas.microsoft.com/office/drawing/2014/main" id="{3FAEF5CE-07ED-46A7-9777-D86C70719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7" name="Freeform 17">
              <a:extLst>
                <a:ext uri="{FF2B5EF4-FFF2-40B4-BE49-F238E27FC236}">
                  <a16:creationId xmlns:a16="http://schemas.microsoft.com/office/drawing/2014/main" id="{29CAFB1A-357C-4313-B734-1CD4E4F9D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18">
              <a:extLst>
                <a:ext uri="{FF2B5EF4-FFF2-40B4-BE49-F238E27FC236}">
                  <a16:creationId xmlns:a16="http://schemas.microsoft.com/office/drawing/2014/main" id="{653161D3-8634-4BB7-A2BC-028C4EAA1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9">
              <a:extLst>
                <a:ext uri="{FF2B5EF4-FFF2-40B4-BE49-F238E27FC236}">
                  <a16:creationId xmlns:a16="http://schemas.microsoft.com/office/drawing/2014/main" id="{9537546A-6FF1-408B-AFE2-BBF7D3482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20">
              <a:extLst>
                <a:ext uri="{FF2B5EF4-FFF2-40B4-BE49-F238E27FC236}">
                  <a16:creationId xmlns:a16="http://schemas.microsoft.com/office/drawing/2014/main" id="{F73EE662-79B7-404B-B1B8-0E096BE4C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Rectangle 21">
              <a:extLst>
                <a:ext uri="{FF2B5EF4-FFF2-40B4-BE49-F238E27FC236}">
                  <a16:creationId xmlns:a16="http://schemas.microsoft.com/office/drawing/2014/main" id="{B6DDB906-1F52-4D64-8493-4816EDDD3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2" name="Freeform 22">
              <a:extLst>
                <a:ext uri="{FF2B5EF4-FFF2-40B4-BE49-F238E27FC236}">
                  <a16:creationId xmlns:a16="http://schemas.microsoft.com/office/drawing/2014/main" id="{4FA472A5-ABEA-4961-897B-7EB96AF09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23">
              <a:extLst>
                <a:ext uri="{FF2B5EF4-FFF2-40B4-BE49-F238E27FC236}">
                  <a16:creationId xmlns:a16="http://schemas.microsoft.com/office/drawing/2014/main" id="{54226E99-C38F-4456-A1F8-8897483FD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4">
              <a:extLst>
                <a:ext uri="{FF2B5EF4-FFF2-40B4-BE49-F238E27FC236}">
                  <a16:creationId xmlns:a16="http://schemas.microsoft.com/office/drawing/2014/main" id="{0A4A0196-A383-4629-B9A5-9C87E846C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5">
              <a:extLst>
                <a:ext uri="{FF2B5EF4-FFF2-40B4-BE49-F238E27FC236}">
                  <a16:creationId xmlns:a16="http://schemas.microsoft.com/office/drawing/2014/main" id="{BA5E608D-2E7B-4662-A9A0-18D4E0F0D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6">
              <a:extLst>
                <a:ext uri="{FF2B5EF4-FFF2-40B4-BE49-F238E27FC236}">
                  <a16:creationId xmlns:a16="http://schemas.microsoft.com/office/drawing/2014/main" id="{5E211F37-790F-4BD7-B055-022AE0C2E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7">
              <a:extLst>
                <a:ext uri="{FF2B5EF4-FFF2-40B4-BE49-F238E27FC236}">
                  <a16:creationId xmlns:a16="http://schemas.microsoft.com/office/drawing/2014/main" id="{96F375D0-232A-490A-9499-CB5FBA3F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8">
              <a:extLst>
                <a:ext uri="{FF2B5EF4-FFF2-40B4-BE49-F238E27FC236}">
                  <a16:creationId xmlns:a16="http://schemas.microsoft.com/office/drawing/2014/main" id="{6B33B423-FD0F-4780-A0D6-32FC040B3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9">
              <a:extLst>
                <a:ext uri="{FF2B5EF4-FFF2-40B4-BE49-F238E27FC236}">
                  <a16:creationId xmlns:a16="http://schemas.microsoft.com/office/drawing/2014/main" id="{B6BD1710-838F-4CDD-A000-C6C710A6A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30">
              <a:extLst>
                <a:ext uri="{FF2B5EF4-FFF2-40B4-BE49-F238E27FC236}">
                  <a16:creationId xmlns:a16="http://schemas.microsoft.com/office/drawing/2014/main" id="{0BB93533-1C95-4B0A-B0E2-168602B08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1">
              <a:extLst>
                <a:ext uri="{FF2B5EF4-FFF2-40B4-BE49-F238E27FC236}">
                  <a16:creationId xmlns:a16="http://schemas.microsoft.com/office/drawing/2014/main" id="{CB0B113D-1987-4D89-A475-511E092FE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3" name="Picture 2">
            <a:extLst>
              <a:ext uri="{FF2B5EF4-FFF2-40B4-BE49-F238E27FC236}">
                <a16:creationId xmlns:a16="http://schemas.microsoft.com/office/drawing/2014/main" id="{9BE36DBF-0333-4D36-A5BF-81FDA2406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dgm="http://schemas.openxmlformats.org/drawingml/2006/diagram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9BCA87A5-EEA6-44EE-5857-A857C4286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330" y="1134681"/>
            <a:ext cx="2743310" cy="4255025"/>
          </a:xfrm>
        </p:spPr>
        <p:txBody>
          <a:bodyPr>
            <a:normAutofit/>
          </a:bodyPr>
          <a:lstStyle/>
          <a:p>
            <a:r>
              <a:rPr lang="pl-PL">
                <a:solidFill>
                  <a:srgbClr val="FFFFFF"/>
                </a:solidFill>
              </a:rPr>
              <a:t>Agenda</a:t>
            </a:r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48DB62C8-8A7F-D52C-FCC6-FFA98A65F7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0565041"/>
              </p:ext>
            </p:extLst>
          </p:nvPr>
        </p:nvGraphicFramePr>
        <p:xfrm>
          <a:off x="4662189" y="1134682"/>
          <a:ext cx="6692748" cy="4255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026921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7">
            <a:extLst>
              <a:ext uri="{FF2B5EF4-FFF2-40B4-BE49-F238E27FC236}">
                <a16:creationId xmlns:a16="http://schemas.microsoft.com/office/drawing/2014/main" id="{933B46D5-42D5-4194-B895-B45DCFF22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9">
            <a:extLst>
              <a:ext uri="{FF2B5EF4-FFF2-40B4-BE49-F238E27FC236}">
                <a16:creationId xmlns:a16="http://schemas.microsoft.com/office/drawing/2014/main" id="{18896DCC-8879-4CF3-BB2D-0C535C8059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2281238" cy="5289551"/>
            <a:chOff x="0" y="-1"/>
            <a:chExt cx="2281238" cy="5289551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34630B0-6EE6-4DFE-9FC5-0988FED6C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2"/>
              <a:ext cx="23813" cy="2181225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05C0C27-BDE8-4899-B838-C0DC2EAB8C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2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EDC3E8DB-0AA9-4C49-A986-24A6D44A52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7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34CA156-4C5B-4EAD-99BC-E2C734D5A5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4"/>
              <a:ext cx="28575" cy="4481513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5E568387-0266-4411-9330-8E9CD9B82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2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C84DAA3E-ACD2-4620-8906-7C7280CEBC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4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2D86F227-CF83-476B-B657-D6B0C53B3A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7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14934B78-B04C-4CFA-A64D-EFA402E14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2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60B3248E-2504-49B9-879B-D0158482C8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4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A4F4223-FB0B-4CA0-8913-341EDCD78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-1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42327D55-3076-45A9-8C23-54CC450F3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2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10BA2659-760C-445C-96A9-155F0BF09F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7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EF5E6EC-49CF-43A0-8ED2-136FCDCADE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2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F4A1A617-AE8C-49B0-9B78-F0E2BFB2BD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49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4B1C21A9-2A27-4BA8-AB2C-E2F23D93F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2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803E4DF0-86BE-4F7B-99D9-A4DAF790A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7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324C4266-1501-454D-A3A2-C60585E379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2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4">
              <a:extLst>
                <a:ext uri="{FF2B5EF4-FFF2-40B4-BE49-F238E27FC236}">
                  <a16:creationId xmlns:a16="http://schemas.microsoft.com/office/drawing/2014/main" id="{335F4B74-90BA-4372-9744-660DE1DAE6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7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5">
              <a:extLst>
                <a:ext uri="{FF2B5EF4-FFF2-40B4-BE49-F238E27FC236}">
                  <a16:creationId xmlns:a16="http://schemas.microsoft.com/office/drawing/2014/main" id="{676BC228-1D88-4E9F-A39C-485245F38A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2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6">
              <a:extLst>
                <a:ext uri="{FF2B5EF4-FFF2-40B4-BE49-F238E27FC236}">
                  <a16:creationId xmlns:a16="http://schemas.microsoft.com/office/drawing/2014/main" id="{82C283AD-515F-427B-A581-F1EC42B2F8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4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7">
              <a:extLst>
                <a:ext uri="{FF2B5EF4-FFF2-40B4-BE49-F238E27FC236}">
                  <a16:creationId xmlns:a16="http://schemas.microsoft.com/office/drawing/2014/main" id="{A211013C-44EA-4C7F-867A-70F84606A1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49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8">
              <a:extLst>
                <a:ext uri="{FF2B5EF4-FFF2-40B4-BE49-F238E27FC236}">
                  <a16:creationId xmlns:a16="http://schemas.microsoft.com/office/drawing/2014/main" id="{5A091894-50E1-4B1B-94B2-693B5DC5A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7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9">
              <a:extLst>
                <a:ext uri="{FF2B5EF4-FFF2-40B4-BE49-F238E27FC236}">
                  <a16:creationId xmlns:a16="http://schemas.microsoft.com/office/drawing/2014/main" id="{33665320-A7B0-4BE7-B587-654A5E130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2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36">
              <a:extLst>
                <a:ext uri="{FF2B5EF4-FFF2-40B4-BE49-F238E27FC236}">
                  <a16:creationId xmlns:a16="http://schemas.microsoft.com/office/drawing/2014/main" id="{5E731000-CA59-41D5-BBAF-4CF0C93CC0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2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37">
              <a:extLst>
                <a:ext uri="{FF2B5EF4-FFF2-40B4-BE49-F238E27FC236}">
                  <a16:creationId xmlns:a16="http://schemas.microsoft.com/office/drawing/2014/main" id="{3ADE52FC-89F2-4DE3-90F2-23F8A19B5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7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8">
              <a:extLst>
                <a:ext uri="{FF2B5EF4-FFF2-40B4-BE49-F238E27FC236}">
                  <a16:creationId xmlns:a16="http://schemas.microsoft.com/office/drawing/2014/main" id="{C598494B-717D-4E29-9D55-F0FEF36C02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2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9">
              <a:extLst>
                <a:ext uri="{FF2B5EF4-FFF2-40B4-BE49-F238E27FC236}">
                  <a16:creationId xmlns:a16="http://schemas.microsoft.com/office/drawing/2014/main" id="{4E748B28-C809-4A72-BA26-B42706005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2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40">
              <a:extLst>
                <a:ext uri="{FF2B5EF4-FFF2-40B4-BE49-F238E27FC236}">
                  <a16:creationId xmlns:a16="http://schemas.microsoft.com/office/drawing/2014/main" id="{1B55B6D8-6E87-41B4-8C20-4C59AB35B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7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41">
              <a:extLst>
                <a:ext uri="{FF2B5EF4-FFF2-40B4-BE49-F238E27FC236}">
                  <a16:creationId xmlns:a16="http://schemas.microsoft.com/office/drawing/2014/main" id="{8AF0CB98-D797-4C0F-B534-B53FFEC580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7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42">
              <a:extLst>
                <a:ext uri="{FF2B5EF4-FFF2-40B4-BE49-F238E27FC236}">
                  <a16:creationId xmlns:a16="http://schemas.microsoft.com/office/drawing/2014/main" id="{8161F426-0884-4746-ADFB-ED2E8ED5E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4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43">
              <a:extLst>
                <a:ext uri="{FF2B5EF4-FFF2-40B4-BE49-F238E27FC236}">
                  <a16:creationId xmlns:a16="http://schemas.microsoft.com/office/drawing/2014/main" id="{9FB6AEF0-B7A7-4C34-8BCA-D1939E5C0F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7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44">
              <a:extLst>
                <a:ext uri="{FF2B5EF4-FFF2-40B4-BE49-F238E27FC236}">
                  <a16:creationId xmlns:a16="http://schemas.microsoft.com/office/drawing/2014/main" id="{C4221C70-D5F8-42A7-B0AF-B63791EFA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4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57">
              <a:extLst>
                <a:ext uri="{FF2B5EF4-FFF2-40B4-BE49-F238E27FC236}">
                  <a16:creationId xmlns:a16="http://schemas.microsoft.com/office/drawing/2014/main" id="{4C075733-AA99-4CB2-934E-9F42E6FC1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4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58">
              <a:extLst>
                <a:ext uri="{FF2B5EF4-FFF2-40B4-BE49-F238E27FC236}">
                  <a16:creationId xmlns:a16="http://schemas.microsoft.com/office/drawing/2014/main" id="{266B426D-F5FB-456F-84B5-2DACFEA7A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2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46" name="Round Diagonal Corner Rectangle 6">
            <a:extLst>
              <a:ext uri="{FF2B5EF4-FFF2-40B4-BE49-F238E27FC236}">
                <a16:creationId xmlns:a16="http://schemas.microsoft.com/office/drawing/2014/main" id="{083A6575-45DF-4CD7-8E7D-50E51B82D5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11680" y="808057"/>
            <a:ext cx="9370695" cy="5234394"/>
          </a:xfrm>
          <a:prstGeom prst="round2DiagRect">
            <a:avLst>
              <a:gd name="adj1" fmla="val 6185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97B04321-D6AC-D57A-7CEA-7C04AFD432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4362" y="1136606"/>
            <a:ext cx="6961667" cy="457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374649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04263F3-8EF9-BD2A-9F64-9BA159805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Example of a recent paper on Big data Use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2749356C-73FB-CC5E-5804-8D1C9B6374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/>
              <a:t>Note how the author plays with who the ultimate respondets were</a:t>
            </a:r>
          </a:p>
          <a:p>
            <a:r>
              <a:rPr lang="pl-PL"/>
              <a:t>See how survey data can be recycled in several stories / Papers</a:t>
            </a:r>
          </a:p>
        </p:txBody>
      </p:sp>
    </p:spTree>
    <p:extLst>
      <p:ext uri="{BB962C8B-B14F-4D97-AF65-F5344CB8AC3E}">
        <p14:creationId xmlns:p14="http://schemas.microsoft.com/office/powerpoint/2010/main" val="2834773888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C068D0EE-C6C8-484A-AFB7-3602BA27F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DE5FB8C-CC3F-4C24-BF4F-1B5999DE68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C8FC1286-A7B1-2DC8-ED04-B380C9FF8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397" y="643467"/>
            <a:ext cx="10413205" cy="5571066"/>
          </a:xfrm>
          <a:prstGeom prst="rect">
            <a:avLst/>
          </a:prstGeom>
        </p:spPr>
      </p:pic>
      <p:sp>
        <p:nvSpPr>
          <p:cNvPr id="9" name="pole tekstowe 8">
            <a:extLst>
              <a:ext uri="{FF2B5EF4-FFF2-40B4-BE49-F238E27FC236}">
                <a16:creationId xmlns:a16="http://schemas.microsoft.com/office/drawing/2014/main" id="{38656855-1096-34A6-4964-12B15187A1D2}"/>
              </a:ext>
            </a:extLst>
          </p:cNvPr>
          <p:cNvSpPr txBox="1"/>
          <p:nvPr/>
        </p:nvSpPr>
        <p:spPr>
          <a:xfrm>
            <a:off x="3593804" y="6449253"/>
            <a:ext cx="61030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>
                <a:hlinkClick r:id="rId4"/>
              </a:rPr>
              <a:t>https://doi.org/10.1016/j.dss.2019.03.008</a:t>
            </a:r>
            <a:r>
              <a:rPr lang="pl-PL"/>
              <a:t>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Pismo odręczne 1">
                <a:extLst>
                  <a:ext uri="{FF2B5EF4-FFF2-40B4-BE49-F238E27FC236}">
                    <a16:creationId xmlns:a16="http://schemas.microsoft.com/office/drawing/2014/main" id="{AC20D836-1065-7113-274E-29CDF124F684}"/>
                  </a:ext>
                </a:extLst>
              </p14:cNvPr>
              <p14:cNvContentPartPr/>
              <p14:nvPr/>
            </p14:nvContentPartPr>
            <p14:xfrm>
              <a:off x="9590450" y="4073969"/>
              <a:ext cx="636840" cy="73440"/>
            </p14:xfrm>
          </p:contentPart>
        </mc:Choice>
        <mc:Fallback>
          <p:pic>
            <p:nvPicPr>
              <p:cNvPr id="2" name="Pismo odręczne 1">
                <a:extLst>
                  <a:ext uri="{FF2B5EF4-FFF2-40B4-BE49-F238E27FC236}">
                    <a16:creationId xmlns:a16="http://schemas.microsoft.com/office/drawing/2014/main" id="{AC20D836-1065-7113-274E-29CDF124F68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536810" y="3965969"/>
                <a:ext cx="744480" cy="28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" name="Pismo odręczne 2">
                <a:extLst>
                  <a:ext uri="{FF2B5EF4-FFF2-40B4-BE49-F238E27FC236}">
                    <a16:creationId xmlns:a16="http://schemas.microsoft.com/office/drawing/2014/main" id="{EA2ECCC7-22D2-2503-46A3-EBF5196430D3}"/>
                  </a:ext>
                </a:extLst>
              </p14:cNvPr>
              <p14:cNvContentPartPr/>
              <p14:nvPr/>
            </p14:nvContentPartPr>
            <p14:xfrm>
              <a:off x="8240090" y="5187449"/>
              <a:ext cx="2780280" cy="43920"/>
            </p14:xfrm>
          </p:contentPart>
        </mc:Choice>
        <mc:Fallback>
          <p:pic>
            <p:nvPicPr>
              <p:cNvPr id="3" name="Pismo odręczne 2">
                <a:extLst>
                  <a:ext uri="{FF2B5EF4-FFF2-40B4-BE49-F238E27FC236}">
                    <a16:creationId xmlns:a16="http://schemas.microsoft.com/office/drawing/2014/main" id="{EA2ECCC7-22D2-2503-46A3-EBF5196430D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186450" y="5079809"/>
                <a:ext cx="2887920" cy="25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5" name="Pismo odręczne 4">
                <a:extLst>
                  <a:ext uri="{FF2B5EF4-FFF2-40B4-BE49-F238E27FC236}">
                    <a16:creationId xmlns:a16="http://schemas.microsoft.com/office/drawing/2014/main" id="{8CE4A74F-0917-04DF-DD58-3EE2F68EF9AB}"/>
                  </a:ext>
                </a:extLst>
              </p14:cNvPr>
              <p14:cNvContentPartPr/>
              <p14:nvPr/>
            </p14:nvContentPartPr>
            <p14:xfrm>
              <a:off x="4220690" y="5304449"/>
              <a:ext cx="4063680" cy="203400"/>
            </p14:xfrm>
          </p:contentPart>
        </mc:Choice>
        <mc:Fallback>
          <p:pic>
            <p:nvPicPr>
              <p:cNvPr id="5" name="Pismo odręczne 4">
                <a:extLst>
                  <a:ext uri="{FF2B5EF4-FFF2-40B4-BE49-F238E27FC236}">
                    <a16:creationId xmlns:a16="http://schemas.microsoft.com/office/drawing/2014/main" id="{8CE4A74F-0917-04DF-DD58-3EE2F68EF9A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167050" y="5196449"/>
                <a:ext cx="4171320" cy="41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6" name="Pismo odręczne 5">
                <a:extLst>
                  <a:ext uri="{FF2B5EF4-FFF2-40B4-BE49-F238E27FC236}">
                    <a16:creationId xmlns:a16="http://schemas.microsoft.com/office/drawing/2014/main" id="{A85C681B-1927-04B8-B69B-7974644D40CA}"/>
                  </a:ext>
                </a:extLst>
              </p14:cNvPr>
              <p14:cNvContentPartPr/>
              <p14:nvPr/>
            </p14:nvContentPartPr>
            <p14:xfrm>
              <a:off x="8357090" y="5378249"/>
              <a:ext cx="1266480" cy="55440"/>
            </p14:xfrm>
          </p:contentPart>
        </mc:Choice>
        <mc:Fallback>
          <p:pic>
            <p:nvPicPr>
              <p:cNvPr id="6" name="Pismo odręczne 5">
                <a:extLst>
                  <a:ext uri="{FF2B5EF4-FFF2-40B4-BE49-F238E27FC236}">
                    <a16:creationId xmlns:a16="http://schemas.microsoft.com/office/drawing/2014/main" id="{A85C681B-1927-04B8-B69B-7974644D40C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303450" y="5270249"/>
                <a:ext cx="1374120" cy="27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7" name="Pismo odręczne 6">
                <a:extLst>
                  <a:ext uri="{FF2B5EF4-FFF2-40B4-BE49-F238E27FC236}">
                    <a16:creationId xmlns:a16="http://schemas.microsoft.com/office/drawing/2014/main" id="{A7FBDA70-1E55-845C-0896-E68173D6EBDA}"/>
                  </a:ext>
                </a:extLst>
              </p14:cNvPr>
              <p14:cNvContentPartPr/>
              <p14:nvPr/>
            </p14:nvContentPartPr>
            <p14:xfrm>
              <a:off x="7134170" y="3071009"/>
              <a:ext cx="2168280" cy="139680"/>
            </p14:xfrm>
          </p:contentPart>
        </mc:Choice>
        <mc:Fallback>
          <p:pic>
            <p:nvPicPr>
              <p:cNvPr id="7" name="Pismo odręczne 6">
                <a:extLst>
                  <a:ext uri="{FF2B5EF4-FFF2-40B4-BE49-F238E27FC236}">
                    <a16:creationId xmlns:a16="http://schemas.microsoft.com/office/drawing/2014/main" id="{A7FBDA70-1E55-845C-0896-E68173D6EBD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080170" y="2963369"/>
                <a:ext cx="2275920" cy="355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36476171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C068D0EE-C6C8-484A-AFB7-3602BA27F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DE5FB8C-CC3F-4C24-BF4F-1B5999DE68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Obraz 2" descr="Obraz zawierający tekst, zrzut ekranu, Czcionka, informacja&#10;&#10;Opis wygenerowany automatycznie">
            <a:extLst>
              <a:ext uri="{FF2B5EF4-FFF2-40B4-BE49-F238E27FC236}">
                <a16:creationId xmlns:a16="http://schemas.microsoft.com/office/drawing/2014/main" id="{C36E6D32-F62F-F6FD-4BCF-36748CBC4F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7" y="920834"/>
            <a:ext cx="10905066" cy="5016331"/>
          </a:xfrm>
          <a:prstGeom prst="rect">
            <a:avLst/>
          </a:prstGeom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5A1A1E64-617E-94DC-E6A9-BFD23E69CC90}"/>
              </a:ext>
            </a:extLst>
          </p:cNvPr>
          <p:cNvSpPr txBox="1"/>
          <p:nvPr/>
        </p:nvSpPr>
        <p:spPr>
          <a:xfrm>
            <a:off x="3530009" y="6433304"/>
            <a:ext cx="61030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>
                <a:hlinkClick r:id="rId4"/>
              </a:rPr>
              <a:t>https://doi.org/10.1016/j.dss.2019.03.004</a:t>
            </a:r>
            <a:r>
              <a:rPr lang="pl-PL"/>
              <a:t>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Pismo odręczne 1">
                <a:extLst>
                  <a:ext uri="{FF2B5EF4-FFF2-40B4-BE49-F238E27FC236}">
                    <a16:creationId xmlns:a16="http://schemas.microsoft.com/office/drawing/2014/main" id="{DF90317E-63B2-9636-1AF1-00C890A5F01B}"/>
                  </a:ext>
                </a:extLst>
              </p14:cNvPr>
              <p14:cNvContentPartPr/>
              <p14:nvPr/>
            </p14:nvContentPartPr>
            <p14:xfrm>
              <a:off x="4167645" y="4284209"/>
              <a:ext cx="5570640" cy="128520"/>
            </p14:xfrm>
          </p:contentPart>
        </mc:Choice>
        <mc:Fallback>
          <p:pic>
            <p:nvPicPr>
              <p:cNvPr id="2" name="Pismo odręczne 1">
                <a:extLst>
                  <a:ext uri="{FF2B5EF4-FFF2-40B4-BE49-F238E27FC236}">
                    <a16:creationId xmlns:a16="http://schemas.microsoft.com/office/drawing/2014/main" id="{DF90317E-63B2-9636-1AF1-00C890A5F01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114005" y="4176209"/>
                <a:ext cx="5678280" cy="34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" name="Pismo odręczne 3">
                <a:extLst>
                  <a:ext uri="{FF2B5EF4-FFF2-40B4-BE49-F238E27FC236}">
                    <a16:creationId xmlns:a16="http://schemas.microsoft.com/office/drawing/2014/main" id="{D60201DF-A537-04DA-1531-CB74E79F4CB2}"/>
                  </a:ext>
                </a:extLst>
              </p14:cNvPr>
              <p14:cNvContentPartPr/>
              <p14:nvPr/>
            </p14:nvContentPartPr>
            <p14:xfrm>
              <a:off x="10579245" y="4496609"/>
              <a:ext cx="903600" cy="11520"/>
            </p14:xfrm>
          </p:contentPart>
        </mc:Choice>
        <mc:Fallback>
          <p:pic>
            <p:nvPicPr>
              <p:cNvPr id="4" name="Pismo odręczne 3">
                <a:extLst>
                  <a:ext uri="{FF2B5EF4-FFF2-40B4-BE49-F238E27FC236}">
                    <a16:creationId xmlns:a16="http://schemas.microsoft.com/office/drawing/2014/main" id="{D60201DF-A537-04DA-1531-CB74E79F4CB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525245" y="4388609"/>
                <a:ext cx="1011240" cy="2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5" name="Pismo odręczne 4">
                <a:extLst>
                  <a:ext uri="{FF2B5EF4-FFF2-40B4-BE49-F238E27FC236}">
                    <a16:creationId xmlns:a16="http://schemas.microsoft.com/office/drawing/2014/main" id="{64922D84-BE71-77D6-8B7D-E22716F54402}"/>
                  </a:ext>
                </a:extLst>
              </p14:cNvPr>
              <p14:cNvContentPartPr/>
              <p14:nvPr/>
            </p14:nvContentPartPr>
            <p14:xfrm>
              <a:off x="4178445" y="4676609"/>
              <a:ext cx="3925440" cy="87120"/>
            </p14:xfrm>
          </p:contentPart>
        </mc:Choice>
        <mc:Fallback>
          <p:pic>
            <p:nvPicPr>
              <p:cNvPr id="5" name="Pismo odręczne 4">
                <a:extLst>
                  <a:ext uri="{FF2B5EF4-FFF2-40B4-BE49-F238E27FC236}">
                    <a16:creationId xmlns:a16="http://schemas.microsoft.com/office/drawing/2014/main" id="{64922D84-BE71-77D6-8B7D-E22716F5440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124805" y="4568609"/>
                <a:ext cx="4033080" cy="30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52927773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AD7B641D-1FA7-9F1C-7831-A7604AB27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9785" y="4186405"/>
            <a:ext cx="4195192" cy="2097596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B5E90218-EF47-D0C5-194A-A3C8A4D4C0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8800" y="747813"/>
            <a:ext cx="7065396" cy="3271293"/>
          </a:xfrm>
          <a:prstGeom prst="rect">
            <a:avLst/>
          </a:prstGeom>
        </p:spPr>
      </p:pic>
      <p:sp>
        <p:nvSpPr>
          <p:cNvPr id="2" name="pole tekstowe 1">
            <a:extLst>
              <a:ext uri="{FF2B5EF4-FFF2-40B4-BE49-F238E27FC236}">
                <a16:creationId xmlns:a16="http://schemas.microsoft.com/office/drawing/2014/main" id="{DEB14B80-C647-75AC-F968-79BBCA2FB125}"/>
              </a:ext>
            </a:extLst>
          </p:cNvPr>
          <p:cNvSpPr txBox="1"/>
          <p:nvPr/>
        </p:nvSpPr>
        <p:spPr>
          <a:xfrm>
            <a:off x="1520456" y="5039833"/>
            <a:ext cx="43380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800"/>
              <a:t>Respondents?</a:t>
            </a:r>
          </a:p>
        </p:txBody>
      </p:sp>
    </p:spTree>
    <p:extLst>
      <p:ext uri="{BB962C8B-B14F-4D97-AF65-F5344CB8AC3E}">
        <p14:creationId xmlns:p14="http://schemas.microsoft.com/office/powerpoint/2010/main" val="36266112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AD7B641D-1FA7-9F1C-7831-A7604AB27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2177" y="2497601"/>
            <a:ext cx="7572800" cy="3786400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B5E90218-EF47-D0C5-194A-A3C8A4D4C0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8800" y="747814"/>
            <a:ext cx="3459989" cy="1601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6555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20661BD-0CBE-6560-EE30-EDE24E23B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25491"/>
          </a:xfrm>
        </p:spPr>
        <p:txBody>
          <a:bodyPr/>
          <a:lstStyle/>
          <a:p>
            <a:r>
              <a:rPr lang="pl-PL"/>
              <a:t>Readings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86B7CA4-E776-5792-57EC-1B9DC4703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82233"/>
            <a:ext cx="9905999" cy="4965404"/>
          </a:xfrm>
        </p:spPr>
        <p:txBody>
          <a:bodyPr>
            <a:normAutofit fontScale="92500" lnSpcReduction="10000"/>
          </a:bodyPr>
          <a:lstStyle/>
          <a:p>
            <a:r>
              <a:rPr lang="en-US"/>
              <a:t>Van der Stede, W. A., Young, S. M., &amp; Chen, C. X. (2005). Assessing the quality of evidence in empirical management accounting research: The case of survey studies. Accounting, Organizations and Society, 30(7–8), 655–684. </a:t>
            </a:r>
            <a:r>
              <a:rPr lang="en-US">
                <a:hlinkClick r:id="rId2"/>
              </a:rPr>
              <a:t>https://doi.org/10.1016/j.aos.2005.01.003</a:t>
            </a:r>
            <a:endParaRPr lang="pl-PL"/>
          </a:p>
          <a:p>
            <a:r>
              <a:rPr lang="en-US"/>
              <a:t>Klimczak, K. M., Machowiak, W., Shachmurove, Y., &amp; Staniec, I. (2020). Perceived collaborative risk in small and medium technology enterprises. Journal of Small Business Management, 61(2), 540–559. </a:t>
            </a:r>
            <a:r>
              <a:rPr lang="en-US">
                <a:hlinkClick r:id="rId3"/>
              </a:rPr>
              <a:t>https://doi.org/10.1080/00472778.2020.1799305</a:t>
            </a:r>
            <a:r>
              <a:rPr lang="pl-PL"/>
              <a:t> </a:t>
            </a:r>
          </a:p>
          <a:p>
            <a:r>
              <a:rPr lang="en-US"/>
              <a:t>Pinsonneault, A., &amp; Kraemer, K. (1993). Survey Research Methodology in Management Information Systems: An Assessment. Journal of Management Information Systems, 10(2), 75–105. </a:t>
            </a:r>
            <a:r>
              <a:rPr lang="en-US">
                <a:hlinkClick r:id="rId4"/>
              </a:rPr>
              <a:t>https://doi.org/10.1080/07421222.1993.11518001</a:t>
            </a:r>
            <a:endParaRPr lang="pl-PL"/>
          </a:p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676646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90F3A2FB-9EEE-EBA6-AA59-18474ABA73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022" y="1344390"/>
            <a:ext cx="10557955" cy="3985255"/>
          </a:xfrm>
          <a:prstGeom prst="rect">
            <a:avLst/>
          </a:prstGeom>
        </p:spPr>
      </p:pic>
      <p:sp>
        <p:nvSpPr>
          <p:cNvPr id="9" name="pole tekstowe 8">
            <a:extLst>
              <a:ext uri="{FF2B5EF4-FFF2-40B4-BE49-F238E27FC236}">
                <a16:creationId xmlns:a16="http://schemas.microsoft.com/office/drawing/2014/main" id="{83D2D28A-B953-32B4-9C7A-5F96C016D5BA}"/>
              </a:ext>
            </a:extLst>
          </p:cNvPr>
          <p:cNvSpPr txBox="1"/>
          <p:nvPr/>
        </p:nvSpPr>
        <p:spPr>
          <a:xfrm>
            <a:off x="3296092" y="5721720"/>
            <a:ext cx="61030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>
                <a:hlinkClick r:id="rId3"/>
              </a:rPr>
              <a:t>https://doi.org/10.1080/07421222.1993.11518001</a:t>
            </a:r>
            <a:r>
              <a:rPr lang="pl-PL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6727053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90F3A2FB-9EEE-EBA6-AA59-18474ABA73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5391" y="638996"/>
            <a:ext cx="7961218" cy="3005079"/>
          </a:xfrm>
          <a:prstGeom prst="rect">
            <a:avLst/>
          </a:prstGeom>
        </p:spPr>
      </p:pic>
      <p:sp>
        <p:nvSpPr>
          <p:cNvPr id="2" name="pole tekstowe 1">
            <a:extLst>
              <a:ext uri="{FF2B5EF4-FFF2-40B4-BE49-F238E27FC236}">
                <a16:creationId xmlns:a16="http://schemas.microsoft.com/office/drawing/2014/main" id="{C09BD2D6-ECED-2725-3AFD-6CA551788B48}"/>
              </a:ext>
            </a:extLst>
          </p:cNvPr>
          <p:cNvSpPr txBox="1"/>
          <p:nvPr/>
        </p:nvSpPr>
        <p:spPr>
          <a:xfrm>
            <a:off x="1632065" y="3944983"/>
            <a:ext cx="915705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3200"/>
              <a:t>Standardized information about subjects.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3200"/>
              <a:t>Structured, predefined questions – items.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3200"/>
              <a:t>A quantitative method, requiring advanced statistics.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3200"/>
              <a:t>Requires random sampling and 200+ responses.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3200"/>
              <a:t>Results can be generalized to the population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l-PL" sz="3200"/>
          </a:p>
        </p:txBody>
      </p:sp>
    </p:spTree>
    <p:extLst>
      <p:ext uri="{BB962C8B-B14F-4D97-AF65-F5344CB8AC3E}">
        <p14:creationId xmlns:p14="http://schemas.microsoft.com/office/powerpoint/2010/main" val="185488752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30C2DF4-4B4F-79A4-8153-2A80D11DB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Example with solutions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73DFF5A0-F616-C3F0-5D1F-865F7C60EA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/>
              <a:t>Accessibility Survey Administered at Lodz University of Technology</a:t>
            </a:r>
          </a:p>
        </p:txBody>
      </p:sp>
    </p:spTree>
    <p:extLst>
      <p:ext uri="{BB962C8B-B14F-4D97-AF65-F5344CB8AC3E}">
        <p14:creationId xmlns:p14="http://schemas.microsoft.com/office/powerpoint/2010/main" val="150458259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678E285C-BE9E-45B7-A3EE-B9792DAE9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AB86F577-8905-4B21-8AF3-C1BB34337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D2F1CFF3-A579-4D24-B5F9-1C71BA6F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7601B50-7EB1-43FA-8360-4297BCD76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60BD8B7A-CD01-4638-A2C9-299AC68B9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>
              <a:extLst>
                <a:ext uri="{FF2B5EF4-FFF2-40B4-BE49-F238E27FC236}">
                  <a16:creationId xmlns:a16="http://schemas.microsoft.com/office/drawing/2014/main" id="{095B58F9-6C29-48BE-9DA6-385508052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0C84674F-2E8A-4B70-B801-00722CDD5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34F320BB-D6A9-45FE-8556-498B763B1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5493D54A-532A-46ED-AF63-A0A54818E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EAF2EDFA-9C0B-44E2-B4BB-312B58BCA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A3641113-CE35-42A4-B605-41BC06BF4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DA2E5B2C-BAC4-4440-9B7E-F3878319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D8A506DF-2E53-42C9-94BE-B98E32E0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12934FF8-5F70-40BF-BBB6-5EB941FB9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8EB3FB08-D01D-4E24-BE40-C16269DF6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D24E50D7-2753-4169-AD51-C106DA1B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DF94B7E0-D9B6-4096-94D0-18D3AC0EF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EBC05ADE-BBA2-4387-B005-3196E2E19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BBED1CEE-14D2-442F-AB08-401ABE3EF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4F6574C0-78E8-49EA-84BC-EE9D55707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65BCDB0B-615E-4CA1-AFD5-6B121CB7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40627863-B7FC-44D1-9E53-E728FFF67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52FD6F8C-3AF1-487E-91F4-6E55146F1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50323CF3-93CB-4E03-95C0-B180BB87A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EB47D82F-CF1B-47E6-9FA2-F3A9C5F94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0606708F-F2D4-4678-8ED2-39041BC64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D7EB95B4-15E4-433D-B36F-21FF341A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500A541B-4C75-497C-A489-097ED2996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5789326F-12A4-48B8-B0ED-A6A2AE0C2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>
              <a:extLst>
                <a:ext uri="{FF2B5EF4-FFF2-40B4-BE49-F238E27FC236}">
                  <a16:creationId xmlns:a16="http://schemas.microsoft.com/office/drawing/2014/main" id="{25FA672E-2B65-477F-AA75-6261CE652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>
              <a:extLst>
                <a:ext uri="{FF2B5EF4-FFF2-40B4-BE49-F238E27FC236}">
                  <a16:creationId xmlns:a16="http://schemas.microsoft.com/office/drawing/2014/main" id="{BB09AF8D-E68B-499C-B9F5-2F365813D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>
              <a:extLst>
                <a:ext uri="{FF2B5EF4-FFF2-40B4-BE49-F238E27FC236}">
                  <a16:creationId xmlns:a16="http://schemas.microsoft.com/office/drawing/2014/main" id="{7991AEAD-B5F3-47BA-9F1B-86C16A84A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>
              <a:extLst>
                <a:ext uri="{FF2B5EF4-FFF2-40B4-BE49-F238E27FC236}">
                  <a16:creationId xmlns:a16="http://schemas.microsoft.com/office/drawing/2014/main" id="{19A85F58-4C3A-4388-B55C-2329EEAEC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>
              <a:extLst>
                <a:ext uri="{FF2B5EF4-FFF2-40B4-BE49-F238E27FC236}">
                  <a16:creationId xmlns:a16="http://schemas.microsoft.com/office/drawing/2014/main" id="{05652F38-94D9-41B7-A699-7E8F0C78D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>
              <a:extLst>
                <a:ext uri="{FF2B5EF4-FFF2-40B4-BE49-F238E27FC236}">
                  <a16:creationId xmlns:a16="http://schemas.microsoft.com/office/drawing/2014/main" id="{3C043852-C250-4518-BB89-C91A34917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>
              <a:extLst>
                <a:ext uri="{FF2B5EF4-FFF2-40B4-BE49-F238E27FC236}">
                  <a16:creationId xmlns:a16="http://schemas.microsoft.com/office/drawing/2014/main" id="{0CAB9A07-ECF2-416C-8528-F75DACB13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>
              <a:extLst>
                <a:ext uri="{FF2B5EF4-FFF2-40B4-BE49-F238E27FC236}">
                  <a16:creationId xmlns:a16="http://schemas.microsoft.com/office/drawing/2014/main" id="{904A314C-A829-4AA6-92E2-529BCCF95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>
              <a:extLst>
                <a:ext uri="{FF2B5EF4-FFF2-40B4-BE49-F238E27FC236}">
                  <a16:creationId xmlns:a16="http://schemas.microsoft.com/office/drawing/2014/main" id="{244EE6BA-4569-43ED-9E2E-1FB66201B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>
              <a:extLst>
                <a:ext uri="{FF2B5EF4-FFF2-40B4-BE49-F238E27FC236}">
                  <a16:creationId xmlns:a16="http://schemas.microsoft.com/office/drawing/2014/main" id="{BEB8252E-FB2A-4BB5-BEC6-CA10FF6F7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>
              <a:extLst>
                <a:ext uri="{FF2B5EF4-FFF2-40B4-BE49-F238E27FC236}">
                  <a16:creationId xmlns:a16="http://schemas.microsoft.com/office/drawing/2014/main" id="{91414711-C3A4-4E96-854A-DDDEB2F2E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>
              <a:extLst>
                <a:ext uri="{FF2B5EF4-FFF2-40B4-BE49-F238E27FC236}">
                  <a16:creationId xmlns:a16="http://schemas.microsoft.com/office/drawing/2014/main" id="{86815BA8-3055-4B42-98C3-4202FD92E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>
              <a:extLst>
                <a:ext uri="{FF2B5EF4-FFF2-40B4-BE49-F238E27FC236}">
                  <a16:creationId xmlns:a16="http://schemas.microsoft.com/office/drawing/2014/main" id="{44457813-E991-44AE-9A83-B7488D1F3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>
              <a:extLst>
                <a:ext uri="{FF2B5EF4-FFF2-40B4-BE49-F238E27FC236}">
                  <a16:creationId xmlns:a16="http://schemas.microsoft.com/office/drawing/2014/main" id="{8CE1CF47-A73F-4560-8835-AE1DC51E5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>
              <a:extLst>
                <a:ext uri="{FF2B5EF4-FFF2-40B4-BE49-F238E27FC236}">
                  <a16:creationId xmlns:a16="http://schemas.microsoft.com/office/drawing/2014/main" id="{C2A935E4-AACC-4CB9-995E-D28617887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>
              <a:extLst>
                <a:ext uri="{FF2B5EF4-FFF2-40B4-BE49-F238E27FC236}">
                  <a16:creationId xmlns:a16="http://schemas.microsoft.com/office/drawing/2014/main" id="{93B5B778-8ACB-4004-932D-BD95997B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>
              <a:extLst>
                <a:ext uri="{FF2B5EF4-FFF2-40B4-BE49-F238E27FC236}">
                  <a16:creationId xmlns:a16="http://schemas.microsoft.com/office/drawing/2014/main" id="{1434AF34-0919-40AD-84B1-446D4FF2D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>
              <a:extLst>
                <a:ext uri="{FF2B5EF4-FFF2-40B4-BE49-F238E27FC236}">
                  <a16:creationId xmlns:a16="http://schemas.microsoft.com/office/drawing/2014/main" id="{29546CF3-6DDD-4073-AB7F-C6E722257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>
              <a:extLst>
                <a:ext uri="{FF2B5EF4-FFF2-40B4-BE49-F238E27FC236}">
                  <a16:creationId xmlns:a16="http://schemas.microsoft.com/office/drawing/2014/main" id="{289D46AB-128A-477F-B6C9-F40F115D6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>
              <a:extLst>
                <a:ext uri="{FF2B5EF4-FFF2-40B4-BE49-F238E27FC236}">
                  <a16:creationId xmlns:a16="http://schemas.microsoft.com/office/drawing/2014/main" id="{A7DA7E67-3368-44AD-AACD-EB64AE34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>
              <a:extLst>
                <a:ext uri="{FF2B5EF4-FFF2-40B4-BE49-F238E27FC236}">
                  <a16:creationId xmlns:a16="http://schemas.microsoft.com/office/drawing/2014/main" id="{78BB1152-AB85-4AD8-BBA1-07CEA1F50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>
              <a:extLst>
                <a:ext uri="{FF2B5EF4-FFF2-40B4-BE49-F238E27FC236}">
                  <a16:creationId xmlns:a16="http://schemas.microsoft.com/office/drawing/2014/main" id="{A982E7F2-DD68-4093-B9C5-3E42B475A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>
              <a:extLst>
                <a:ext uri="{FF2B5EF4-FFF2-40B4-BE49-F238E27FC236}">
                  <a16:creationId xmlns:a16="http://schemas.microsoft.com/office/drawing/2014/main" id="{A682E224-4CD6-420B-897A-B23D50B82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>
              <a:extLst>
                <a:ext uri="{FF2B5EF4-FFF2-40B4-BE49-F238E27FC236}">
                  <a16:creationId xmlns:a16="http://schemas.microsoft.com/office/drawing/2014/main" id="{31B90F10-06CD-480E-8D35-6E0FFFB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>
              <a:extLst>
                <a:ext uri="{FF2B5EF4-FFF2-40B4-BE49-F238E27FC236}">
                  <a16:creationId xmlns:a16="http://schemas.microsoft.com/office/drawing/2014/main" id="{7BC977DB-69B0-4D8D-B77C-E1127EC41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>
              <a:extLst>
                <a:ext uri="{FF2B5EF4-FFF2-40B4-BE49-F238E27FC236}">
                  <a16:creationId xmlns:a16="http://schemas.microsoft.com/office/drawing/2014/main" id="{24127454-3FCB-41D6-ACFB-81D7E05A7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>
              <a:extLst>
                <a:ext uri="{FF2B5EF4-FFF2-40B4-BE49-F238E27FC236}">
                  <a16:creationId xmlns:a16="http://schemas.microsoft.com/office/drawing/2014/main" id="{7AA80D42-B8A8-475B-ADBF-99719CE9F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29F1D8B0-544B-0A2D-35D7-BCF787B49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6424" y="4141693"/>
            <a:ext cx="8791575" cy="130167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Would this count as a survey?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5B767F17-F4E0-DE3E-676A-B90038AD8B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6424" y="1236205"/>
            <a:ext cx="8791575" cy="2637473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5283015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Picture 2">
            <a:extLst>
              <a:ext uri="{FF2B5EF4-FFF2-40B4-BE49-F238E27FC236}">
                <a16:creationId xmlns:a16="http://schemas.microsoft.com/office/drawing/2014/main" id="{678E285C-BE9E-45B7-A3EE-B9792DAE9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7" name="Group 10">
            <a:extLst>
              <a:ext uri="{FF2B5EF4-FFF2-40B4-BE49-F238E27FC236}">
                <a16:creationId xmlns:a16="http://schemas.microsoft.com/office/drawing/2014/main" id="{AB86F577-8905-4B21-8AF3-C1BB34337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D2F1CFF3-A579-4D24-B5F9-1C71BA6F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7601B50-7EB1-43FA-8360-4297BCD76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60BD8B7A-CD01-4638-A2C9-299AC68B9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>
              <a:extLst>
                <a:ext uri="{FF2B5EF4-FFF2-40B4-BE49-F238E27FC236}">
                  <a16:creationId xmlns:a16="http://schemas.microsoft.com/office/drawing/2014/main" id="{095B58F9-6C29-48BE-9DA6-385508052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0C84674F-2E8A-4B70-B801-00722CDD5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34F320BB-D6A9-45FE-8556-498B763B1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5493D54A-532A-46ED-AF63-A0A54818E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EAF2EDFA-9C0B-44E2-B4BB-312B58BCA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A3641113-CE35-42A4-B605-41BC06BF4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DA2E5B2C-BAC4-4440-9B7E-F3878319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D8A506DF-2E53-42C9-94BE-B98E32E0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12934FF8-5F70-40BF-BBB6-5EB941FB9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8EB3FB08-D01D-4E24-BE40-C16269DF6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D24E50D7-2753-4169-AD51-C106DA1B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DF94B7E0-D9B6-4096-94D0-18D3AC0EF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EBC05ADE-BBA2-4387-B005-3196E2E19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BBED1CEE-14D2-442F-AB08-401ABE3EF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4F6574C0-78E8-49EA-84BC-EE9D55707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65BCDB0B-615E-4CA1-AFD5-6B121CB7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40627863-B7FC-44D1-9E53-E728FFF67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52FD6F8C-3AF1-487E-91F4-6E55146F1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50323CF3-93CB-4E03-95C0-B180BB87A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EB47D82F-CF1B-47E6-9FA2-F3A9C5F94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0606708F-F2D4-4678-8ED2-39041BC64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D7EB95B4-15E4-433D-B36F-21FF341A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500A541B-4C75-497C-A489-097ED2996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5789326F-12A4-48B8-B0ED-A6A2AE0C2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>
              <a:extLst>
                <a:ext uri="{FF2B5EF4-FFF2-40B4-BE49-F238E27FC236}">
                  <a16:creationId xmlns:a16="http://schemas.microsoft.com/office/drawing/2014/main" id="{25FA672E-2B65-477F-AA75-6261CE652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>
              <a:extLst>
                <a:ext uri="{FF2B5EF4-FFF2-40B4-BE49-F238E27FC236}">
                  <a16:creationId xmlns:a16="http://schemas.microsoft.com/office/drawing/2014/main" id="{BB09AF8D-E68B-499C-B9F5-2F365813D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>
              <a:extLst>
                <a:ext uri="{FF2B5EF4-FFF2-40B4-BE49-F238E27FC236}">
                  <a16:creationId xmlns:a16="http://schemas.microsoft.com/office/drawing/2014/main" id="{7991AEAD-B5F3-47BA-9F1B-86C16A84A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>
              <a:extLst>
                <a:ext uri="{FF2B5EF4-FFF2-40B4-BE49-F238E27FC236}">
                  <a16:creationId xmlns:a16="http://schemas.microsoft.com/office/drawing/2014/main" id="{19A85F58-4C3A-4388-B55C-2329EEAEC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>
              <a:extLst>
                <a:ext uri="{FF2B5EF4-FFF2-40B4-BE49-F238E27FC236}">
                  <a16:creationId xmlns:a16="http://schemas.microsoft.com/office/drawing/2014/main" id="{05652F38-94D9-41B7-A699-7E8F0C78D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>
              <a:extLst>
                <a:ext uri="{FF2B5EF4-FFF2-40B4-BE49-F238E27FC236}">
                  <a16:creationId xmlns:a16="http://schemas.microsoft.com/office/drawing/2014/main" id="{3C043852-C250-4518-BB89-C91A34917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>
              <a:extLst>
                <a:ext uri="{FF2B5EF4-FFF2-40B4-BE49-F238E27FC236}">
                  <a16:creationId xmlns:a16="http://schemas.microsoft.com/office/drawing/2014/main" id="{0CAB9A07-ECF2-416C-8528-F75DACB13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>
              <a:extLst>
                <a:ext uri="{FF2B5EF4-FFF2-40B4-BE49-F238E27FC236}">
                  <a16:creationId xmlns:a16="http://schemas.microsoft.com/office/drawing/2014/main" id="{904A314C-A829-4AA6-92E2-529BCCF95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>
              <a:extLst>
                <a:ext uri="{FF2B5EF4-FFF2-40B4-BE49-F238E27FC236}">
                  <a16:creationId xmlns:a16="http://schemas.microsoft.com/office/drawing/2014/main" id="{244EE6BA-4569-43ED-9E2E-1FB66201B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>
              <a:extLst>
                <a:ext uri="{FF2B5EF4-FFF2-40B4-BE49-F238E27FC236}">
                  <a16:creationId xmlns:a16="http://schemas.microsoft.com/office/drawing/2014/main" id="{BEB8252E-FB2A-4BB5-BEC6-CA10FF6F7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>
              <a:extLst>
                <a:ext uri="{FF2B5EF4-FFF2-40B4-BE49-F238E27FC236}">
                  <a16:creationId xmlns:a16="http://schemas.microsoft.com/office/drawing/2014/main" id="{91414711-C3A4-4E96-854A-DDDEB2F2E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>
              <a:extLst>
                <a:ext uri="{FF2B5EF4-FFF2-40B4-BE49-F238E27FC236}">
                  <a16:creationId xmlns:a16="http://schemas.microsoft.com/office/drawing/2014/main" id="{86815BA8-3055-4B42-98C3-4202FD92E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>
              <a:extLst>
                <a:ext uri="{FF2B5EF4-FFF2-40B4-BE49-F238E27FC236}">
                  <a16:creationId xmlns:a16="http://schemas.microsoft.com/office/drawing/2014/main" id="{44457813-E991-44AE-9A83-B7488D1F3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>
              <a:extLst>
                <a:ext uri="{FF2B5EF4-FFF2-40B4-BE49-F238E27FC236}">
                  <a16:creationId xmlns:a16="http://schemas.microsoft.com/office/drawing/2014/main" id="{8CE1CF47-A73F-4560-8835-AE1DC51E5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>
              <a:extLst>
                <a:ext uri="{FF2B5EF4-FFF2-40B4-BE49-F238E27FC236}">
                  <a16:creationId xmlns:a16="http://schemas.microsoft.com/office/drawing/2014/main" id="{C2A935E4-AACC-4CB9-995E-D28617887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>
              <a:extLst>
                <a:ext uri="{FF2B5EF4-FFF2-40B4-BE49-F238E27FC236}">
                  <a16:creationId xmlns:a16="http://schemas.microsoft.com/office/drawing/2014/main" id="{93B5B778-8ACB-4004-932D-BD95997B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>
              <a:extLst>
                <a:ext uri="{FF2B5EF4-FFF2-40B4-BE49-F238E27FC236}">
                  <a16:creationId xmlns:a16="http://schemas.microsoft.com/office/drawing/2014/main" id="{1434AF34-0919-40AD-84B1-446D4FF2D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>
              <a:extLst>
                <a:ext uri="{FF2B5EF4-FFF2-40B4-BE49-F238E27FC236}">
                  <a16:creationId xmlns:a16="http://schemas.microsoft.com/office/drawing/2014/main" id="{29546CF3-6DDD-4073-AB7F-C6E722257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>
              <a:extLst>
                <a:ext uri="{FF2B5EF4-FFF2-40B4-BE49-F238E27FC236}">
                  <a16:creationId xmlns:a16="http://schemas.microsoft.com/office/drawing/2014/main" id="{289D46AB-128A-477F-B6C9-F40F115D6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>
              <a:extLst>
                <a:ext uri="{FF2B5EF4-FFF2-40B4-BE49-F238E27FC236}">
                  <a16:creationId xmlns:a16="http://schemas.microsoft.com/office/drawing/2014/main" id="{A7DA7E67-3368-44AD-AACD-EB64AE34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>
              <a:extLst>
                <a:ext uri="{FF2B5EF4-FFF2-40B4-BE49-F238E27FC236}">
                  <a16:creationId xmlns:a16="http://schemas.microsoft.com/office/drawing/2014/main" id="{78BB1152-AB85-4AD8-BBA1-07CEA1F50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>
              <a:extLst>
                <a:ext uri="{FF2B5EF4-FFF2-40B4-BE49-F238E27FC236}">
                  <a16:creationId xmlns:a16="http://schemas.microsoft.com/office/drawing/2014/main" id="{A982E7F2-DD68-4093-B9C5-3E42B475A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>
              <a:extLst>
                <a:ext uri="{FF2B5EF4-FFF2-40B4-BE49-F238E27FC236}">
                  <a16:creationId xmlns:a16="http://schemas.microsoft.com/office/drawing/2014/main" id="{A682E224-4CD6-420B-897A-B23D50B82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>
              <a:extLst>
                <a:ext uri="{FF2B5EF4-FFF2-40B4-BE49-F238E27FC236}">
                  <a16:creationId xmlns:a16="http://schemas.microsoft.com/office/drawing/2014/main" id="{31B90F10-06CD-480E-8D35-6E0FFFB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>
              <a:extLst>
                <a:ext uri="{FF2B5EF4-FFF2-40B4-BE49-F238E27FC236}">
                  <a16:creationId xmlns:a16="http://schemas.microsoft.com/office/drawing/2014/main" id="{7BC977DB-69B0-4D8D-B77C-E1127EC41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>
              <a:extLst>
                <a:ext uri="{FF2B5EF4-FFF2-40B4-BE49-F238E27FC236}">
                  <a16:creationId xmlns:a16="http://schemas.microsoft.com/office/drawing/2014/main" id="{24127454-3FCB-41D6-ACFB-81D7E05A7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>
              <a:extLst>
                <a:ext uri="{FF2B5EF4-FFF2-40B4-BE49-F238E27FC236}">
                  <a16:creationId xmlns:a16="http://schemas.microsoft.com/office/drawing/2014/main" id="{7AA80D42-B8A8-475B-ADBF-99719CE9F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138" name="Rectangle 66">
            <a:extLst>
              <a:ext uri="{FF2B5EF4-FFF2-40B4-BE49-F238E27FC236}">
                <a16:creationId xmlns:a16="http://schemas.microsoft.com/office/drawing/2014/main" id="{D706AE2E-B17B-43A3-84F8-9C0FE9466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12192003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9" name="Group 68">
            <a:extLst>
              <a:ext uri="{FF2B5EF4-FFF2-40B4-BE49-F238E27FC236}">
                <a16:creationId xmlns:a16="http://schemas.microsoft.com/office/drawing/2014/main" id="{CEFFB8CF-3E94-42D7-849C-841E7744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0" name="Rectangle 5">
              <a:extLst>
                <a:ext uri="{FF2B5EF4-FFF2-40B4-BE49-F238E27FC236}">
                  <a16:creationId xmlns:a16="http://schemas.microsoft.com/office/drawing/2014/main" id="{C274DE9A-4502-4454-911E-B7FE9ED6DE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0" name="Freeform 6">
              <a:extLst>
                <a:ext uri="{FF2B5EF4-FFF2-40B4-BE49-F238E27FC236}">
                  <a16:creationId xmlns:a16="http://schemas.microsoft.com/office/drawing/2014/main" id="{76AFCF59-7BED-416B-ACD9-EA099C9B2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7">
              <a:extLst>
                <a:ext uri="{FF2B5EF4-FFF2-40B4-BE49-F238E27FC236}">
                  <a16:creationId xmlns:a16="http://schemas.microsoft.com/office/drawing/2014/main" id="{8EEECEBC-B149-42E5-8164-EE5456F06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Rectangle 8">
              <a:extLst>
                <a:ext uri="{FF2B5EF4-FFF2-40B4-BE49-F238E27FC236}">
                  <a16:creationId xmlns:a16="http://schemas.microsoft.com/office/drawing/2014/main" id="{03B49256-D2D8-436B-8F29-0C7E53366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4" name="Freeform 9">
              <a:extLst>
                <a:ext uri="{FF2B5EF4-FFF2-40B4-BE49-F238E27FC236}">
                  <a16:creationId xmlns:a16="http://schemas.microsoft.com/office/drawing/2014/main" id="{4045E56F-B537-408E-B346-B9B15C39A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0">
              <a:extLst>
                <a:ext uri="{FF2B5EF4-FFF2-40B4-BE49-F238E27FC236}">
                  <a16:creationId xmlns:a16="http://schemas.microsoft.com/office/drawing/2014/main" id="{904BDB2F-0893-4AD7-A871-C808C9651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1">
              <a:extLst>
                <a:ext uri="{FF2B5EF4-FFF2-40B4-BE49-F238E27FC236}">
                  <a16:creationId xmlns:a16="http://schemas.microsoft.com/office/drawing/2014/main" id="{512D8C6F-C154-4928-9891-DDCF50DA6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2">
              <a:extLst>
                <a:ext uri="{FF2B5EF4-FFF2-40B4-BE49-F238E27FC236}">
                  <a16:creationId xmlns:a16="http://schemas.microsoft.com/office/drawing/2014/main" id="{7E2BBA63-D694-4AD5-976F-4F1CDB204A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3">
              <a:extLst>
                <a:ext uri="{FF2B5EF4-FFF2-40B4-BE49-F238E27FC236}">
                  <a16:creationId xmlns:a16="http://schemas.microsoft.com/office/drawing/2014/main" id="{394F9847-4F95-42E8-AE7E-8DD8A0E27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4">
              <a:extLst>
                <a:ext uri="{FF2B5EF4-FFF2-40B4-BE49-F238E27FC236}">
                  <a16:creationId xmlns:a16="http://schemas.microsoft.com/office/drawing/2014/main" id="{48CE4CA3-085D-44AC-996B-9F347B7BC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5">
              <a:extLst>
                <a:ext uri="{FF2B5EF4-FFF2-40B4-BE49-F238E27FC236}">
                  <a16:creationId xmlns:a16="http://schemas.microsoft.com/office/drawing/2014/main" id="{0D7459AE-7E00-4707-B574-1D3636BB46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6">
              <a:extLst>
                <a:ext uri="{FF2B5EF4-FFF2-40B4-BE49-F238E27FC236}">
                  <a16:creationId xmlns:a16="http://schemas.microsoft.com/office/drawing/2014/main" id="{EF95E020-0C4A-4BD5-84BE-6DF8B8BCA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7">
              <a:extLst>
                <a:ext uri="{FF2B5EF4-FFF2-40B4-BE49-F238E27FC236}">
                  <a16:creationId xmlns:a16="http://schemas.microsoft.com/office/drawing/2014/main" id="{18CC4862-B9BB-4E63-9630-AA5241E68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8">
              <a:extLst>
                <a:ext uri="{FF2B5EF4-FFF2-40B4-BE49-F238E27FC236}">
                  <a16:creationId xmlns:a16="http://schemas.microsoft.com/office/drawing/2014/main" id="{156A0508-DDAB-4BFB-824D-CA9D3D833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9">
              <a:extLst>
                <a:ext uri="{FF2B5EF4-FFF2-40B4-BE49-F238E27FC236}">
                  <a16:creationId xmlns:a16="http://schemas.microsoft.com/office/drawing/2014/main" id="{E3B0103B-60DE-4385-B84E-53694FB9A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0">
              <a:extLst>
                <a:ext uri="{FF2B5EF4-FFF2-40B4-BE49-F238E27FC236}">
                  <a16:creationId xmlns:a16="http://schemas.microsoft.com/office/drawing/2014/main" id="{C8C1C0D4-C36E-4251-A97F-436AFA379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1">
              <a:extLst>
                <a:ext uri="{FF2B5EF4-FFF2-40B4-BE49-F238E27FC236}">
                  <a16:creationId xmlns:a16="http://schemas.microsoft.com/office/drawing/2014/main" id="{550D7341-7849-4B72-A2D7-68B7161D4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2">
              <a:extLst>
                <a:ext uri="{FF2B5EF4-FFF2-40B4-BE49-F238E27FC236}">
                  <a16:creationId xmlns:a16="http://schemas.microsoft.com/office/drawing/2014/main" id="{C9E742C7-3FF2-4931-B087-46AAA6C33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3">
              <a:extLst>
                <a:ext uri="{FF2B5EF4-FFF2-40B4-BE49-F238E27FC236}">
                  <a16:creationId xmlns:a16="http://schemas.microsoft.com/office/drawing/2014/main" id="{424AF1DB-9264-4B94-9F0D-EF37F12D47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4">
              <a:extLst>
                <a:ext uri="{FF2B5EF4-FFF2-40B4-BE49-F238E27FC236}">
                  <a16:creationId xmlns:a16="http://schemas.microsoft.com/office/drawing/2014/main" id="{766E43D2-CF93-4468-9B12-FFB234513D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5">
              <a:extLst>
                <a:ext uri="{FF2B5EF4-FFF2-40B4-BE49-F238E27FC236}">
                  <a16:creationId xmlns:a16="http://schemas.microsoft.com/office/drawing/2014/main" id="{AC24EC38-E0E5-4A4E-A64D-359DD4A55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6">
              <a:extLst>
                <a:ext uri="{FF2B5EF4-FFF2-40B4-BE49-F238E27FC236}">
                  <a16:creationId xmlns:a16="http://schemas.microsoft.com/office/drawing/2014/main" id="{338D8FE1-6073-44CF-857C-9273A16075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7">
              <a:extLst>
                <a:ext uri="{FF2B5EF4-FFF2-40B4-BE49-F238E27FC236}">
                  <a16:creationId xmlns:a16="http://schemas.microsoft.com/office/drawing/2014/main" id="{39BAF819-1ABF-4754-B2E6-8C023A3B94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8">
              <a:extLst>
                <a:ext uri="{FF2B5EF4-FFF2-40B4-BE49-F238E27FC236}">
                  <a16:creationId xmlns:a16="http://schemas.microsoft.com/office/drawing/2014/main" id="{2B5FE77A-C8CA-4E0E-BA89-53BA982E6A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9">
              <a:extLst>
                <a:ext uri="{FF2B5EF4-FFF2-40B4-BE49-F238E27FC236}">
                  <a16:creationId xmlns:a16="http://schemas.microsoft.com/office/drawing/2014/main" id="{264169FF-BB01-4F56-812A-738BE4AAC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30">
              <a:extLst>
                <a:ext uri="{FF2B5EF4-FFF2-40B4-BE49-F238E27FC236}">
                  <a16:creationId xmlns:a16="http://schemas.microsoft.com/office/drawing/2014/main" id="{831BA8DD-49DA-443B-AD7A-1680CD287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31">
              <a:extLst>
                <a:ext uri="{FF2B5EF4-FFF2-40B4-BE49-F238E27FC236}">
                  <a16:creationId xmlns:a16="http://schemas.microsoft.com/office/drawing/2014/main" id="{15B5FD47-B408-4DD0-BA9C-76C3F6814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2">
              <a:extLst>
                <a:ext uri="{FF2B5EF4-FFF2-40B4-BE49-F238E27FC236}">
                  <a16:creationId xmlns:a16="http://schemas.microsoft.com/office/drawing/2014/main" id="{2432FB6B-FBB2-438F-A3BC-0392CA944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Rectangle 33">
              <a:extLst>
                <a:ext uri="{FF2B5EF4-FFF2-40B4-BE49-F238E27FC236}">
                  <a16:creationId xmlns:a16="http://schemas.microsoft.com/office/drawing/2014/main" id="{A9E1CA69-4810-4E1D-A227-EA4EF0151F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9" name="Freeform 34">
              <a:extLst>
                <a:ext uri="{FF2B5EF4-FFF2-40B4-BE49-F238E27FC236}">
                  <a16:creationId xmlns:a16="http://schemas.microsoft.com/office/drawing/2014/main" id="{978653C5-EFDF-4617-9A6A-E810A9C22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5">
              <a:extLst>
                <a:ext uri="{FF2B5EF4-FFF2-40B4-BE49-F238E27FC236}">
                  <a16:creationId xmlns:a16="http://schemas.microsoft.com/office/drawing/2014/main" id="{F1B9F231-1E6A-4122-81B0-043E2A5F5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6">
              <a:extLst>
                <a:ext uri="{FF2B5EF4-FFF2-40B4-BE49-F238E27FC236}">
                  <a16:creationId xmlns:a16="http://schemas.microsoft.com/office/drawing/2014/main" id="{DF2B6BD0-0057-43BC-8681-9FAC9FC53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7">
              <a:extLst>
                <a:ext uri="{FF2B5EF4-FFF2-40B4-BE49-F238E27FC236}">
                  <a16:creationId xmlns:a16="http://schemas.microsoft.com/office/drawing/2014/main" id="{6D7D7117-2276-4EB9-882B-A44A2DB066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38">
              <a:extLst>
                <a:ext uri="{FF2B5EF4-FFF2-40B4-BE49-F238E27FC236}">
                  <a16:creationId xmlns:a16="http://schemas.microsoft.com/office/drawing/2014/main" id="{98AD68EB-6444-4B28-8F06-C0B6111ACF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39">
              <a:extLst>
                <a:ext uri="{FF2B5EF4-FFF2-40B4-BE49-F238E27FC236}">
                  <a16:creationId xmlns:a16="http://schemas.microsoft.com/office/drawing/2014/main" id="{438FA125-C459-48A2-913F-F5D04E160E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0">
              <a:extLst>
                <a:ext uri="{FF2B5EF4-FFF2-40B4-BE49-F238E27FC236}">
                  <a16:creationId xmlns:a16="http://schemas.microsoft.com/office/drawing/2014/main" id="{18E796D1-6480-436F-947D-550CCE516E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1">
              <a:extLst>
                <a:ext uri="{FF2B5EF4-FFF2-40B4-BE49-F238E27FC236}">
                  <a16:creationId xmlns:a16="http://schemas.microsoft.com/office/drawing/2014/main" id="{4549B300-4F89-4E35-B5E7-53E3C6A54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42">
              <a:extLst>
                <a:ext uri="{FF2B5EF4-FFF2-40B4-BE49-F238E27FC236}">
                  <a16:creationId xmlns:a16="http://schemas.microsoft.com/office/drawing/2014/main" id="{D8DA6C40-62DD-4FB3-8D06-5A599E3823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43">
              <a:extLst>
                <a:ext uri="{FF2B5EF4-FFF2-40B4-BE49-F238E27FC236}">
                  <a16:creationId xmlns:a16="http://schemas.microsoft.com/office/drawing/2014/main" id="{28EE2B35-9D3D-4925-8DA9-9DF0E40BC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4">
              <a:extLst>
                <a:ext uri="{FF2B5EF4-FFF2-40B4-BE49-F238E27FC236}">
                  <a16:creationId xmlns:a16="http://schemas.microsoft.com/office/drawing/2014/main" id="{9DB82611-4043-4758-81EC-223961980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Rectangle 45">
              <a:extLst>
                <a:ext uri="{FF2B5EF4-FFF2-40B4-BE49-F238E27FC236}">
                  <a16:creationId xmlns:a16="http://schemas.microsoft.com/office/drawing/2014/main" id="{A8210AB3-0776-4F74-9227-5E448D1AFA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1" name="Freeform 46">
              <a:extLst>
                <a:ext uri="{FF2B5EF4-FFF2-40B4-BE49-F238E27FC236}">
                  <a16:creationId xmlns:a16="http://schemas.microsoft.com/office/drawing/2014/main" id="{002C10AB-E300-481E-AFA5-410481B16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47">
              <a:extLst>
                <a:ext uri="{FF2B5EF4-FFF2-40B4-BE49-F238E27FC236}">
                  <a16:creationId xmlns:a16="http://schemas.microsoft.com/office/drawing/2014/main" id="{11F47C5E-0453-4EF5-B969-A8263DC6A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48">
              <a:extLst>
                <a:ext uri="{FF2B5EF4-FFF2-40B4-BE49-F238E27FC236}">
                  <a16:creationId xmlns:a16="http://schemas.microsoft.com/office/drawing/2014/main" id="{D0CFDC87-55E8-40E1-BD98-4E1EA2C09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49">
              <a:extLst>
                <a:ext uri="{FF2B5EF4-FFF2-40B4-BE49-F238E27FC236}">
                  <a16:creationId xmlns:a16="http://schemas.microsoft.com/office/drawing/2014/main" id="{C1151505-8A7F-41D8-AE03-AD172E38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0">
              <a:extLst>
                <a:ext uri="{FF2B5EF4-FFF2-40B4-BE49-F238E27FC236}">
                  <a16:creationId xmlns:a16="http://schemas.microsoft.com/office/drawing/2014/main" id="{918DAD20-1F9F-41A7-B9D0-EE92F9B32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1">
              <a:extLst>
                <a:ext uri="{FF2B5EF4-FFF2-40B4-BE49-F238E27FC236}">
                  <a16:creationId xmlns:a16="http://schemas.microsoft.com/office/drawing/2014/main" id="{D303B51B-ADCC-43C9-AE4F-0168CFA63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2">
              <a:extLst>
                <a:ext uri="{FF2B5EF4-FFF2-40B4-BE49-F238E27FC236}">
                  <a16:creationId xmlns:a16="http://schemas.microsoft.com/office/drawing/2014/main" id="{5621B409-0B0A-4827-81F9-684C335EE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3">
              <a:extLst>
                <a:ext uri="{FF2B5EF4-FFF2-40B4-BE49-F238E27FC236}">
                  <a16:creationId xmlns:a16="http://schemas.microsoft.com/office/drawing/2014/main" id="{FCA6910E-A4EC-464B-B285-5F1E40AEFF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4">
              <a:extLst>
                <a:ext uri="{FF2B5EF4-FFF2-40B4-BE49-F238E27FC236}">
                  <a16:creationId xmlns:a16="http://schemas.microsoft.com/office/drawing/2014/main" id="{7D0C75DF-4953-4E72-B34A-2F8BD05235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5">
              <a:extLst>
                <a:ext uri="{FF2B5EF4-FFF2-40B4-BE49-F238E27FC236}">
                  <a16:creationId xmlns:a16="http://schemas.microsoft.com/office/drawing/2014/main" id="{998A65EA-C434-41FF-B792-2BDC115019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6">
              <a:extLst>
                <a:ext uri="{FF2B5EF4-FFF2-40B4-BE49-F238E27FC236}">
                  <a16:creationId xmlns:a16="http://schemas.microsoft.com/office/drawing/2014/main" id="{3A6D2AE4-7ABD-4946-BE69-5FD3C1A1D6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57">
              <a:extLst>
                <a:ext uri="{FF2B5EF4-FFF2-40B4-BE49-F238E27FC236}">
                  <a16:creationId xmlns:a16="http://schemas.microsoft.com/office/drawing/2014/main" id="{833A81DC-8A3A-4141-A713-A2FE1C572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58">
              <a:extLst>
                <a:ext uri="{FF2B5EF4-FFF2-40B4-BE49-F238E27FC236}">
                  <a16:creationId xmlns:a16="http://schemas.microsoft.com/office/drawing/2014/main" id="{47BB7FFD-57DB-41BD-8D42-9FB58174B1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41" name="Picture 2">
            <a:extLst>
              <a:ext uri="{FF2B5EF4-FFF2-40B4-BE49-F238E27FC236}">
                <a16:creationId xmlns:a16="http://schemas.microsoft.com/office/drawing/2014/main" id="{3631D3C9-4C1D-4B3A-A737-E6E780042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374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F91B9415-A026-9882-B30B-C72AB7ED2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0" y="1113282"/>
            <a:ext cx="2402966" cy="191699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Items in Survey design</a:t>
            </a:r>
          </a:p>
        </p:txBody>
      </p:sp>
      <p:sp useBgFill="1">
        <p:nvSpPr>
          <p:cNvPr id="142" name="Round Diagonal Corner Rectangle 6">
            <a:extLst>
              <a:ext uri="{FF2B5EF4-FFF2-40B4-BE49-F238E27FC236}">
                <a16:creationId xmlns:a16="http://schemas.microsoft.com/office/drawing/2014/main" id="{5B986EF0-8540-483D-9DDE-1F168FAAC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9FAD6929-4300-1B2E-51A9-BFA39F99EC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72" y="235442"/>
            <a:ext cx="7322737" cy="6260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7369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ymek mowy: prostokąt z zaokrąglonymi rogami 2">
            <a:extLst>
              <a:ext uri="{FF2B5EF4-FFF2-40B4-BE49-F238E27FC236}">
                <a16:creationId xmlns:a16="http://schemas.microsoft.com/office/drawing/2014/main" id="{264A80B5-A81F-802D-E3CE-EC8B305297C2}"/>
              </a:ext>
            </a:extLst>
          </p:cNvPr>
          <p:cNvSpPr/>
          <p:nvPr/>
        </p:nvSpPr>
        <p:spPr>
          <a:xfrm>
            <a:off x="4890977" y="287079"/>
            <a:ext cx="2636875" cy="1520456"/>
          </a:xfrm>
          <a:prstGeom prst="wedgeRoundRectCallout">
            <a:avLst>
              <a:gd name="adj1" fmla="val -75671"/>
              <a:gd name="adj2" fmla="val 45018"/>
              <a:gd name="adj3" fmla="val 16667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/>
              <a:t>These 7 items generate 2 factors that explain 75% of total variance.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65F1AC07-3917-EC20-2A1D-6C06AA839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956" y="520996"/>
            <a:ext cx="2773041" cy="2370950"/>
          </a:xfrm>
          <a:prstGeom prst="rect">
            <a:avLst/>
          </a:prstGeom>
        </p:spPr>
      </p:pic>
      <p:graphicFrame>
        <p:nvGraphicFramePr>
          <p:cNvPr id="7" name="Wykres 6">
            <a:extLst>
              <a:ext uri="{FF2B5EF4-FFF2-40B4-BE49-F238E27FC236}">
                <a16:creationId xmlns:a16="http://schemas.microsoft.com/office/drawing/2014/main" id="{E6DC5A6D-4489-9178-3E9B-AFA5240C38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74526663"/>
              </p:ext>
            </p:extLst>
          </p:nvPr>
        </p:nvGraphicFramePr>
        <p:xfrm>
          <a:off x="5349240" y="2235073"/>
          <a:ext cx="6083419" cy="39942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pole tekstowe 7">
            <a:extLst>
              <a:ext uri="{FF2B5EF4-FFF2-40B4-BE49-F238E27FC236}">
                <a16:creationId xmlns:a16="http://schemas.microsoft.com/office/drawing/2014/main" id="{5960F4DA-5B52-73E1-E5EB-B9F1E9650224}"/>
              </a:ext>
            </a:extLst>
          </p:cNvPr>
          <p:cNvSpPr txBox="1"/>
          <p:nvPr/>
        </p:nvSpPr>
        <p:spPr>
          <a:xfrm>
            <a:off x="990354" y="3291840"/>
            <a:ext cx="3746731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/>
              <a:t>Only Factor 0 correlates with</a:t>
            </a:r>
            <a:br>
              <a:rPr lang="pl-PL" sz="2400"/>
            </a:br>
            <a:r>
              <a:rPr lang="pl-PL" sz="2400"/>
              <a:t>the overall rating at 0.72.</a:t>
            </a:r>
          </a:p>
          <a:p>
            <a:endParaRPr lang="pl-PL" sz="2400"/>
          </a:p>
          <a:p>
            <a:r>
              <a:rPr lang="pl-PL" sz="2400"/>
              <a:t>This means respondents </a:t>
            </a:r>
            <a:br>
              <a:rPr lang="pl-PL" sz="2400"/>
            </a:br>
            <a:r>
              <a:rPr lang="pl-PL" sz="2400"/>
              <a:t>may fail to consider: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400"/>
              <a:t>Bathrooms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400"/>
              <a:t>Signs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400"/>
              <a:t>Parking</a:t>
            </a:r>
          </a:p>
        </p:txBody>
      </p:sp>
    </p:spTree>
    <p:extLst>
      <p:ext uri="{BB962C8B-B14F-4D97-AF65-F5344CB8AC3E}">
        <p14:creationId xmlns:p14="http://schemas.microsoft.com/office/powerpoint/2010/main" val="2668473101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678E285C-BE9E-45B7-A3EE-B9792DAE9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AB86F577-8905-4B21-8AF3-C1BB34337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D2F1CFF3-A579-4D24-B5F9-1C71BA6F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7601B50-7EB1-43FA-8360-4297BCD76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60BD8B7A-CD01-4638-A2C9-299AC68B9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>
              <a:extLst>
                <a:ext uri="{FF2B5EF4-FFF2-40B4-BE49-F238E27FC236}">
                  <a16:creationId xmlns:a16="http://schemas.microsoft.com/office/drawing/2014/main" id="{095B58F9-6C29-48BE-9DA6-385508052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0C84674F-2E8A-4B70-B801-00722CDD5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34F320BB-D6A9-45FE-8556-498B763B1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5493D54A-532A-46ED-AF63-A0A54818E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EAF2EDFA-9C0B-44E2-B4BB-312B58BCA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A3641113-CE35-42A4-B605-41BC06BF4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DA2E5B2C-BAC4-4440-9B7E-F3878319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D8A506DF-2E53-42C9-94BE-B98E32E0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12934FF8-5F70-40BF-BBB6-5EB941FB9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8EB3FB08-D01D-4E24-BE40-C16269DF6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D24E50D7-2753-4169-AD51-C106DA1B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DF94B7E0-D9B6-4096-94D0-18D3AC0EF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EBC05ADE-BBA2-4387-B005-3196E2E19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BBED1CEE-14D2-442F-AB08-401ABE3EF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4F6574C0-78E8-49EA-84BC-EE9D55707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65BCDB0B-615E-4CA1-AFD5-6B121CB7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40627863-B7FC-44D1-9E53-E728FFF67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52FD6F8C-3AF1-487E-91F4-6E55146F1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50323CF3-93CB-4E03-95C0-B180BB87A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EB47D82F-CF1B-47E6-9FA2-F3A9C5F94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0606708F-F2D4-4678-8ED2-39041BC64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D7EB95B4-15E4-433D-B36F-21FF341A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500A541B-4C75-497C-A489-097ED2996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5789326F-12A4-48B8-B0ED-A6A2AE0C2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>
              <a:extLst>
                <a:ext uri="{FF2B5EF4-FFF2-40B4-BE49-F238E27FC236}">
                  <a16:creationId xmlns:a16="http://schemas.microsoft.com/office/drawing/2014/main" id="{25FA672E-2B65-477F-AA75-6261CE652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>
              <a:extLst>
                <a:ext uri="{FF2B5EF4-FFF2-40B4-BE49-F238E27FC236}">
                  <a16:creationId xmlns:a16="http://schemas.microsoft.com/office/drawing/2014/main" id="{BB09AF8D-E68B-499C-B9F5-2F365813D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>
              <a:extLst>
                <a:ext uri="{FF2B5EF4-FFF2-40B4-BE49-F238E27FC236}">
                  <a16:creationId xmlns:a16="http://schemas.microsoft.com/office/drawing/2014/main" id="{7991AEAD-B5F3-47BA-9F1B-86C16A84A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>
              <a:extLst>
                <a:ext uri="{FF2B5EF4-FFF2-40B4-BE49-F238E27FC236}">
                  <a16:creationId xmlns:a16="http://schemas.microsoft.com/office/drawing/2014/main" id="{19A85F58-4C3A-4388-B55C-2329EEAEC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>
              <a:extLst>
                <a:ext uri="{FF2B5EF4-FFF2-40B4-BE49-F238E27FC236}">
                  <a16:creationId xmlns:a16="http://schemas.microsoft.com/office/drawing/2014/main" id="{05652F38-94D9-41B7-A699-7E8F0C78D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>
              <a:extLst>
                <a:ext uri="{FF2B5EF4-FFF2-40B4-BE49-F238E27FC236}">
                  <a16:creationId xmlns:a16="http://schemas.microsoft.com/office/drawing/2014/main" id="{3C043852-C250-4518-BB89-C91A34917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>
              <a:extLst>
                <a:ext uri="{FF2B5EF4-FFF2-40B4-BE49-F238E27FC236}">
                  <a16:creationId xmlns:a16="http://schemas.microsoft.com/office/drawing/2014/main" id="{0CAB9A07-ECF2-416C-8528-F75DACB13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>
              <a:extLst>
                <a:ext uri="{FF2B5EF4-FFF2-40B4-BE49-F238E27FC236}">
                  <a16:creationId xmlns:a16="http://schemas.microsoft.com/office/drawing/2014/main" id="{904A314C-A829-4AA6-92E2-529BCCF95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>
              <a:extLst>
                <a:ext uri="{FF2B5EF4-FFF2-40B4-BE49-F238E27FC236}">
                  <a16:creationId xmlns:a16="http://schemas.microsoft.com/office/drawing/2014/main" id="{244EE6BA-4569-43ED-9E2E-1FB66201B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>
              <a:extLst>
                <a:ext uri="{FF2B5EF4-FFF2-40B4-BE49-F238E27FC236}">
                  <a16:creationId xmlns:a16="http://schemas.microsoft.com/office/drawing/2014/main" id="{BEB8252E-FB2A-4BB5-BEC6-CA10FF6F7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>
              <a:extLst>
                <a:ext uri="{FF2B5EF4-FFF2-40B4-BE49-F238E27FC236}">
                  <a16:creationId xmlns:a16="http://schemas.microsoft.com/office/drawing/2014/main" id="{91414711-C3A4-4E96-854A-DDDEB2F2E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>
              <a:extLst>
                <a:ext uri="{FF2B5EF4-FFF2-40B4-BE49-F238E27FC236}">
                  <a16:creationId xmlns:a16="http://schemas.microsoft.com/office/drawing/2014/main" id="{86815BA8-3055-4B42-98C3-4202FD92E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>
              <a:extLst>
                <a:ext uri="{FF2B5EF4-FFF2-40B4-BE49-F238E27FC236}">
                  <a16:creationId xmlns:a16="http://schemas.microsoft.com/office/drawing/2014/main" id="{44457813-E991-44AE-9A83-B7488D1F3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>
              <a:extLst>
                <a:ext uri="{FF2B5EF4-FFF2-40B4-BE49-F238E27FC236}">
                  <a16:creationId xmlns:a16="http://schemas.microsoft.com/office/drawing/2014/main" id="{8CE1CF47-A73F-4560-8835-AE1DC51E5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>
              <a:extLst>
                <a:ext uri="{FF2B5EF4-FFF2-40B4-BE49-F238E27FC236}">
                  <a16:creationId xmlns:a16="http://schemas.microsoft.com/office/drawing/2014/main" id="{C2A935E4-AACC-4CB9-995E-D28617887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>
              <a:extLst>
                <a:ext uri="{FF2B5EF4-FFF2-40B4-BE49-F238E27FC236}">
                  <a16:creationId xmlns:a16="http://schemas.microsoft.com/office/drawing/2014/main" id="{93B5B778-8ACB-4004-932D-BD95997B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>
              <a:extLst>
                <a:ext uri="{FF2B5EF4-FFF2-40B4-BE49-F238E27FC236}">
                  <a16:creationId xmlns:a16="http://schemas.microsoft.com/office/drawing/2014/main" id="{1434AF34-0919-40AD-84B1-446D4FF2D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>
              <a:extLst>
                <a:ext uri="{FF2B5EF4-FFF2-40B4-BE49-F238E27FC236}">
                  <a16:creationId xmlns:a16="http://schemas.microsoft.com/office/drawing/2014/main" id="{29546CF3-6DDD-4073-AB7F-C6E722257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>
              <a:extLst>
                <a:ext uri="{FF2B5EF4-FFF2-40B4-BE49-F238E27FC236}">
                  <a16:creationId xmlns:a16="http://schemas.microsoft.com/office/drawing/2014/main" id="{289D46AB-128A-477F-B6C9-F40F115D6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>
              <a:extLst>
                <a:ext uri="{FF2B5EF4-FFF2-40B4-BE49-F238E27FC236}">
                  <a16:creationId xmlns:a16="http://schemas.microsoft.com/office/drawing/2014/main" id="{A7DA7E67-3368-44AD-AACD-EB64AE34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>
              <a:extLst>
                <a:ext uri="{FF2B5EF4-FFF2-40B4-BE49-F238E27FC236}">
                  <a16:creationId xmlns:a16="http://schemas.microsoft.com/office/drawing/2014/main" id="{78BB1152-AB85-4AD8-BBA1-07CEA1F50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>
              <a:extLst>
                <a:ext uri="{FF2B5EF4-FFF2-40B4-BE49-F238E27FC236}">
                  <a16:creationId xmlns:a16="http://schemas.microsoft.com/office/drawing/2014/main" id="{A982E7F2-DD68-4093-B9C5-3E42B475A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>
              <a:extLst>
                <a:ext uri="{FF2B5EF4-FFF2-40B4-BE49-F238E27FC236}">
                  <a16:creationId xmlns:a16="http://schemas.microsoft.com/office/drawing/2014/main" id="{A682E224-4CD6-420B-897A-B23D50B82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>
              <a:extLst>
                <a:ext uri="{FF2B5EF4-FFF2-40B4-BE49-F238E27FC236}">
                  <a16:creationId xmlns:a16="http://schemas.microsoft.com/office/drawing/2014/main" id="{31B90F10-06CD-480E-8D35-6E0FFFB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>
              <a:extLst>
                <a:ext uri="{FF2B5EF4-FFF2-40B4-BE49-F238E27FC236}">
                  <a16:creationId xmlns:a16="http://schemas.microsoft.com/office/drawing/2014/main" id="{7BC977DB-69B0-4D8D-B77C-E1127EC41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>
              <a:extLst>
                <a:ext uri="{FF2B5EF4-FFF2-40B4-BE49-F238E27FC236}">
                  <a16:creationId xmlns:a16="http://schemas.microsoft.com/office/drawing/2014/main" id="{24127454-3FCB-41D6-ACFB-81D7E05A7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>
              <a:extLst>
                <a:ext uri="{FF2B5EF4-FFF2-40B4-BE49-F238E27FC236}">
                  <a16:creationId xmlns:a16="http://schemas.microsoft.com/office/drawing/2014/main" id="{7AA80D42-B8A8-475B-ADBF-99719CE9F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D706AE2E-B17B-43A3-84F8-9C0FE9466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12192003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CEFFB8CF-3E94-42D7-849C-841E7744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0" name="Rectangle 5">
              <a:extLst>
                <a:ext uri="{FF2B5EF4-FFF2-40B4-BE49-F238E27FC236}">
                  <a16:creationId xmlns:a16="http://schemas.microsoft.com/office/drawing/2014/main" id="{C274DE9A-4502-4454-911E-B7FE9ED6DE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6">
              <a:extLst>
                <a:ext uri="{FF2B5EF4-FFF2-40B4-BE49-F238E27FC236}">
                  <a16:creationId xmlns:a16="http://schemas.microsoft.com/office/drawing/2014/main" id="{76AFCF59-7BED-416B-ACD9-EA099C9B2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7">
              <a:extLst>
                <a:ext uri="{FF2B5EF4-FFF2-40B4-BE49-F238E27FC236}">
                  <a16:creationId xmlns:a16="http://schemas.microsoft.com/office/drawing/2014/main" id="{8EEECEBC-B149-42E5-8164-EE5456F06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Rectangle 8">
              <a:extLst>
                <a:ext uri="{FF2B5EF4-FFF2-40B4-BE49-F238E27FC236}">
                  <a16:creationId xmlns:a16="http://schemas.microsoft.com/office/drawing/2014/main" id="{03B49256-D2D8-436B-8F29-0C7E53366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4" name="Freeform 9">
              <a:extLst>
                <a:ext uri="{FF2B5EF4-FFF2-40B4-BE49-F238E27FC236}">
                  <a16:creationId xmlns:a16="http://schemas.microsoft.com/office/drawing/2014/main" id="{4045E56F-B537-408E-B346-B9B15C39A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0">
              <a:extLst>
                <a:ext uri="{FF2B5EF4-FFF2-40B4-BE49-F238E27FC236}">
                  <a16:creationId xmlns:a16="http://schemas.microsoft.com/office/drawing/2014/main" id="{904BDB2F-0893-4AD7-A871-C808C9651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1">
              <a:extLst>
                <a:ext uri="{FF2B5EF4-FFF2-40B4-BE49-F238E27FC236}">
                  <a16:creationId xmlns:a16="http://schemas.microsoft.com/office/drawing/2014/main" id="{512D8C6F-C154-4928-9891-DDCF50DA6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2">
              <a:extLst>
                <a:ext uri="{FF2B5EF4-FFF2-40B4-BE49-F238E27FC236}">
                  <a16:creationId xmlns:a16="http://schemas.microsoft.com/office/drawing/2014/main" id="{7E2BBA63-D694-4AD5-976F-4F1CDB204A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3">
              <a:extLst>
                <a:ext uri="{FF2B5EF4-FFF2-40B4-BE49-F238E27FC236}">
                  <a16:creationId xmlns:a16="http://schemas.microsoft.com/office/drawing/2014/main" id="{394F9847-4F95-42E8-AE7E-8DD8A0E27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4">
              <a:extLst>
                <a:ext uri="{FF2B5EF4-FFF2-40B4-BE49-F238E27FC236}">
                  <a16:creationId xmlns:a16="http://schemas.microsoft.com/office/drawing/2014/main" id="{48CE4CA3-085D-44AC-996B-9F347B7BC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5">
              <a:extLst>
                <a:ext uri="{FF2B5EF4-FFF2-40B4-BE49-F238E27FC236}">
                  <a16:creationId xmlns:a16="http://schemas.microsoft.com/office/drawing/2014/main" id="{0D7459AE-7E00-4707-B574-1D3636BB46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6">
              <a:extLst>
                <a:ext uri="{FF2B5EF4-FFF2-40B4-BE49-F238E27FC236}">
                  <a16:creationId xmlns:a16="http://schemas.microsoft.com/office/drawing/2014/main" id="{EF95E020-0C4A-4BD5-84BE-6DF8B8BCA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7">
              <a:extLst>
                <a:ext uri="{FF2B5EF4-FFF2-40B4-BE49-F238E27FC236}">
                  <a16:creationId xmlns:a16="http://schemas.microsoft.com/office/drawing/2014/main" id="{18CC4862-B9BB-4E63-9630-AA5241E68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8">
              <a:extLst>
                <a:ext uri="{FF2B5EF4-FFF2-40B4-BE49-F238E27FC236}">
                  <a16:creationId xmlns:a16="http://schemas.microsoft.com/office/drawing/2014/main" id="{156A0508-DDAB-4BFB-824D-CA9D3D833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9">
              <a:extLst>
                <a:ext uri="{FF2B5EF4-FFF2-40B4-BE49-F238E27FC236}">
                  <a16:creationId xmlns:a16="http://schemas.microsoft.com/office/drawing/2014/main" id="{E3B0103B-60DE-4385-B84E-53694FB9A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0">
              <a:extLst>
                <a:ext uri="{FF2B5EF4-FFF2-40B4-BE49-F238E27FC236}">
                  <a16:creationId xmlns:a16="http://schemas.microsoft.com/office/drawing/2014/main" id="{C8C1C0D4-C36E-4251-A97F-436AFA379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1">
              <a:extLst>
                <a:ext uri="{FF2B5EF4-FFF2-40B4-BE49-F238E27FC236}">
                  <a16:creationId xmlns:a16="http://schemas.microsoft.com/office/drawing/2014/main" id="{550D7341-7849-4B72-A2D7-68B7161D4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2">
              <a:extLst>
                <a:ext uri="{FF2B5EF4-FFF2-40B4-BE49-F238E27FC236}">
                  <a16:creationId xmlns:a16="http://schemas.microsoft.com/office/drawing/2014/main" id="{C9E742C7-3FF2-4931-B087-46AAA6C33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3">
              <a:extLst>
                <a:ext uri="{FF2B5EF4-FFF2-40B4-BE49-F238E27FC236}">
                  <a16:creationId xmlns:a16="http://schemas.microsoft.com/office/drawing/2014/main" id="{424AF1DB-9264-4B94-9F0D-EF37F12D47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4">
              <a:extLst>
                <a:ext uri="{FF2B5EF4-FFF2-40B4-BE49-F238E27FC236}">
                  <a16:creationId xmlns:a16="http://schemas.microsoft.com/office/drawing/2014/main" id="{766E43D2-CF93-4468-9B12-FFB234513D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5">
              <a:extLst>
                <a:ext uri="{FF2B5EF4-FFF2-40B4-BE49-F238E27FC236}">
                  <a16:creationId xmlns:a16="http://schemas.microsoft.com/office/drawing/2014/main" id="{AC24EC38-E0E5-4A4E-A64D-359DD4A55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6">
              <a:extLst>
                <a:ext uri="{FF2B5EF4-FFF2-40B4-BE49-F238E27FC236}">
                  <a16:creationId xmlns:a16="http://schemas.microsoft.com/office/drawing/2014/main" id="{338D8FE1-6073-44CF-857C-9273A16075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7">
              <a:extLst>
                <a:ext uri="{FF2B5EF4-FFF2-40B4-BE49-F238E27FC236}">
                  <a16:creationId xmlns:a16="http://schemas.microsoft.com/office/drawing/2014/main" id="{39BAF819-1ABF-4754-B2E6-8C023A3B94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8">
              <a:extLst>
                <a:ext uri="{FF2B5EF4-FFF2-40B4-BE49-F238E27FC236}">
                  <a16:creationId xmlns:a16="http://schemas.microsoft.com/office/drawing/2014/main" id="{2B5FE77A-C8CA-4E0E-BA89-53BA982E6A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9">
              <a:extLst>
                <a:ext uri="{FF2B5EF4-FFF2-40B4-BE49-F238E27FC236}">
                  <a16:creationId xmlns:a16="http://schemas.microsoft.com/office/drawing/2014/main" id="{264169FF-BB01-4F56-812A-738BE4AAC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30">
              <a:extLst>
                <a:ext uri="{FF2B5EF4-FFF2-40B4-BE49-F238E27FC236}">
                  <a16:creationId xmlns:a16="http://schemas.microsoft.com/office/drawing/2014/main" id="{831BA8DD-49DA-443B-AD7A-1680CD287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31">
              <a:extLst>
                <a:ext uri="{FF2B5EF4-FFF2-40B4-BE49-F238E27FC236}">
                  <a16:creationId xmlns:a16="http://schemas.microsoft.com/office/drawing/2014/main" id="{15B5FD47-B408-4DD0-BA9C-76C3F6814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2">
              <a:extLst>
                <a:ext uri="{FF2B5EF4-FFF2-40B4-BE49-F238E27FC236}">
                  <a16:creationId xmlns:a16="http://schemas.microsoft.com/office/drawing/2014/main" id="{2432FB6B-FBB2-438F-A3BC-0392CA944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Rectangle 33">
              <a:extLst>
                <a:ext uri="{FF2B5EF4-FFF2-40B4-BE49-F238E27FC236}">
                  <a16:creationId xmlns:a16="http://schemas.microsoft.com/office/drawing/2014/main" id="{A9E1CA69-4810-4E1D-A227-EA4EF0151F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9" name="Freeform 34">
              <a:extLst>
                <a:ext uri="{FF2B5EF4-FFF2-40B4-BE49-F238E27FC236}">
                  <a16:creationId xmlns:a16="http://schemas.microsoft.com/office/drawing/2014/main" id="{978653C5-EFDF-4617-9A6A-E810A9C22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5">
              <a:extLst>
                <a:ext uri="{FF2B5EF4-FFF2-40B4-BE49-F238E27FC236}">
                  <a16:creationId xmlns:a16="http://schemas.microsoft.com/office/drawing/2014/main" id="{F1B9F231-1E6A-4122-81B0-043E2A5F5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6">
              <a:extLst>
                <a:ext uri="{FF2B5EF4-FFF2-40B4-BE49-F238E27FC236}">
                  <a16:creationId xmlns:a16="http://schemas.microsoft.com/office/drawing/2014/main" id="{DF2B6BD0-0057-43BC-8681-9FAC9FC53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7">
              <a:extLst>
                <a:ext uri="{FF2B5EF4-FFF2-40B4-BE49-F238E27FC236}">
                  <a16:creationId xmlns:a16="http://schemas.microsoft.com/office/drawing/2014/main" id="{6D7D7117-2276-4EB9-882B-A44A2DB066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38">
              <a:extLst>
                <a:ext uri="{FF2B5EF4-FFF2-40B4-BE49-F238E27FC236}">
                  <a16:creationId xmlns:a16="http://schemas.microsoft.com/office/drawing/2014/main" id="{98AD68EB-6444-4B28-8F06-C0B6111ACF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39">
              <a:extLst>
                <a:ext uri="{FF2B5EF4-FFF2-40B4-BE49-F238E27FC236}">
                  <a16:creationId xmlns:a16="http://schemas.microsoft.com/office/drawing/2014/main" id="{438FA125-C459-48A2-913F-F5D04E160E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0">
              <a:extLst>
                <a:ext uri="{FF2B5EF4-FFF2-40B4-BE49-F238E27FC236}">
                  <a16:creationId xmlns:a16="http://schemas.microsoft.com/office/drawing/2014/main" id="{18E796D1-6480-436F-947D-550CCE516E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1">
              <a:extLst>
                <a:ext uri="{FF2B5EF4-FFF2-40B4-BE49-F238E27FC236}">
                  <a16:creationId xmlns:a16="http://schemas.microsoft.com/office/drawing/2014/main" id="{4549B300-4F89-4E35-B5E7-53E3C6A54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42">
              <a:extLst>
                <a:ext uri="{FF2B5EF4-FFF2-40B4-BE49-F238E27FC236}">
                  <a16:creationId xmlns:a16="http://schemas.microsoft.com/office/drawing/2014/main" id="{D8DA6C40-62DD-4FB3-8D06-5A599E3823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43">
              <a:extLst>
                <a:ext uri="{FF2B5EF4-FFF2-40B4-BE49-F238E27FC236}">
                  <a16:creationId xmlns:a16="http://schemas.microsoft.com/office/drawing/2014/main" id="{28EE2B35-9D3D-4925-8DA9-9DF0E40BC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4">
              <a:extLst>
                <a:ext uri="{FF2B5EF4-FFF2-40B4-BE49-F238E27FC236}">
                  <a16:creationId xmlns:a16="http://schemas.microsoft.com/office/drawing/2014/main" id="{9DB82611-4043-4758-81EC-223961980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Rectangle 45">
              <a:extLst>
                <a:ext uri="{FF2B5EF4-FFF2-40B4-BE49-F238E27FC236}">
                  <a16:creationId xmlns:a16="http://schemas.microsoft.com/office/drawing/2014/main" id="{A8210AB3-0776-4F74-9227-5E448D1AFA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1" name="Freeform 46">
              <a:extLst>
                <a:ext uri="{FF2B5EF4-FFF2-40B4-BE49-F238E27FC236}">
                  <a16:creationId xmlns:a16="http://schemas.microsoft.com/office/drawing/2014/main" id="{002C10AB-E300-481E-AFA5-410481B16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47">
              <a:extLst>
                <a:ext uri="{FF2B5EF4-FFF2-40B4-BE49-F238E27FC236}">
                  <a16:creationId xmlns:a16="http://schemas.microsoft.com/office/drawing/2014/main" id="{11F47C5E-0453-4EF5-B969-A8263DC6A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48">
              <a:extLst>
                <a:ext uri="{FF2B5EF4-FFF2-40B4-BE49-F238E27FC236}">
                  <a16:creationId xmlns:a16="http://schemas.microsoft.com/office/drawing/2014/main" id="{D0CFDC87-55E8-40E1-BD98-4E1EA2C09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49">
              <a:extLst>
                <a:ext uri="{FF2B5EF4-FFF2-40B4-BE49-F238E27FC236}">
                  <a16:creationId xmlns:a16="http://schemas.microsoft.com/office/drawing/2014/main" id="{C1151505-8A7F-41D8-AE03-AD172E38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0">
              <a:extLst>
                <a:ext uri="{FF2B5EF4-FFF2-40B4-BE49-F238E27FC236}">
                  <a16:creationId xmlns:a16="http://schemas.microsoft.com/office/drawing/2014/main" id="{918DAD20-1F9F-41A7-B9D0-EE92F9B32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1">
              <a:extLst>
                <a:ext uri="{FF2B5EF4-FFF2-40B4-BE49-F238E27FC236}">
                  <a16:creationId xmlns:a16="http://schemas.microsoft.com/office/drawing/2014/main" id="{D303B51B-ADCC-43C9-AE4F-0168CFA63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2">
              <a:extLst>
                <a:ext uri="{FF2B5EF4-FFF2-40B4-BE49-F238E27FC236}">
                  <a16:creationId xmlns:a16="http://schemas.microsoft.com/office/drawing/2014/main" id="{5621B409-0B0A-4827-81F9-684C335EE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3">
              <a:extLst>
                <a:ext uri="{FF2B5EF4-FFF2-40B4-BE49-F238E27FC236}">
                  <a16:creationId xmlns:a16="http://schemas.microsoft.com/office/drawing/2014/main" id="{FCA6910E-A4EC-464B-B285-5F1E40AEFF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4">
              <a:extLst>
                <a:ext uri="{FF2B5EF4-FFF2-40B4-BE49-F238E27FC236}">
                  <a16:creationId xmlns:a16="http://schemas.microsoft.com/office/drawing/2014/main" id="{7D0C75DF-4953-4E72-B34A-2F8BD05235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5">
              <a:extLst>
                <a:ext uri="{FF2B5EF4-FFF2-40B4-BE49-F238E27FC236}">
                  <a16:creationId xmlns:a16="http://schemas.microsoft.com/office/drawing/2014/main" id="{998A65EA-C434-41FF-B792-2BDC115019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6">
              <a:extLst>
                <a:ext uri="{FF2B5EF4-FFF2-40B4-BE49-F238E27FC236}">
                  <a16:creationId xmlns:a16="http://schemas.microsoft.com/office/drawing/2014/main" id="{3A6D2AE4-7ABD-4946-BE69-5FD3C1A1D6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57">
              <a:extLst>
                <a:ext uri="{FF2B5EF4-FFF2-40B4-BE49-F238E27FC236}">
                  <a16:creationId xmlns:a16="http://schemas.microsoft.com/office/drawing/2014/main" id="{833A81DC-8A3A-4141-A713-A2FE1C572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58">
              <a:extLst>
                <a:ext uri="{FF2B5EF4-FFF2-40B4-BE49-F238E27FC236}">
                  <a16:creationId xmlns:a16="http://schemas.microsoft.com/office/drawing/2014/main" id="{47BB7FFD-57DB-41BD-8D42-9FB58174B1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25" name="Picture 2">
            <a:extLst>
              <a:ext uri="{FF2B5EF4-FFF2-40B4-BE49-F238E27FC236}">
                <a16:creationId xmlns:a16="http://schemas.microsoft.com/office/drawing/2014/main" id="{3631D3C9-4C1D-4B3A-A737-E6E780042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374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A8D463CD-2460-DFAB-6057-1B552D1A4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7397" y="1113282"/>
            <a:ext cx="3489569" cy="23966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>
                <a:solidFill>
                  <a:srgbClr val="FFFFFF"/>
                </a:solidFill>
              </a:rPr>
              <a:t>Let’s get more information about Bathrooms</a:t>
            </a:r>
          </a:p>
        </p:txBody>
      </p:sp>
      <p:sp useBgFill="1">
        <p:nvSpPr>
          <p:cNvPr id="127" name="Round Diagonal Corner Rectangle 6">
            <a:extLst>
              <a:ext uri="{FF2B5EF4-FFF2-40B4-BE49-F238E27FC236}">
                <a16:creationId xmlns:a16="http://schemas.microsoft.com/office/drawing/2014/main" id="{5B986EF0-8540-483D-9DDE-1F168FAAC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Obraz 3" descr="Obraz zawierający tekst, zrzut ekranu, Czcionka, numer&#10;&#10;Opis wygenerowany automatycznie">
            <a:extLst>
              <a:ext uri="{FF2B5EF4-FFF2-40B4-BE49-F238E27FC236}">
                <a16:creationId xmlns:a16="http://schemas.microsoft.com/office/drawing/2014/main" id="{33BB5D37-1DAB-10BF-FFB5-99F3473919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1060" y="1136606"/>
            <a:ext cx="5548238" cy="457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6164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bwód">
  <a:themeElements>
    <a:clrScheme name="Obwód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bwód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bwód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TM04033919[[fn=Obwód]]</Template>
  <TotalTime>656</TotalTime>
  <Words>642</Words>
  <Application>Microsoft Office PowerPoint</Application>
  <PresentationFormat>Panoramiczny</PresentationFormat>
  <Paragraphs>67</Paragraphs>
  <Slides>26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26</vt:i4>
      </vt:variant>
    </vt:vector>
  </HeadingPairs>
  <TitlesOfParts>
    <vt:vector size="29" baseType="lpstr">
      <vt:lpstr>Arial</vt:lpstr>
      <vt:lpstr>Tw Cen MT</vt:lpstr>
      <vt:lpstr>Obwód</vt:lpstr>
      <vt:lpstr>Researching business organizations Using  survey Methods</vt:lpstr>
      <vt:lpstr>Agenda</vt:lpstr>
      <vt:lpstr>Prezentacja programu PowerPoint</vt:lpstr>
      <vt:lpstr>Prezentacja programu PowerPoint</vt:lpstr>
      <vt:lpstr>Example with solutions</vt:lpstr>
      <vt:lpstr>Would this count as a survey?</vt:lpstr>
      <vt:lpstr>Items in Survey design</vt:lpstr>
      <vt:lpstr>Prezentacja programu PowerPoint</vt:lpstr>
      <vt:lpstr>Let’s get more information about Bathrooms</vt:lpstr>
      <vt:lpstr>Prezentacja programu PowerPoint</vt:lpstr>
      <vt:lpstr>Typical Problems</vt:lpstr>
      <vt:lpstr>Typical Problems</vt:lpstr>
      <vt:lpstr>Example of my Own work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Example of a recent paper on Big data Use</vt:lpstr>
      <vt:lpstr>Prezentacja programu PowerPoint</vt:lpstr>
      <vt:lpstr>Prezentacja programu PowerPoint</vt:lpstr>
      <vt:lpstr>Prezentacja programu PowerPoint</vt:lpstr>
      <vt:lpstr>Prezentacja programu PowerPoint</vt:lpstr>
      <vt:lpstr>Readings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Researching business organizations from surveys to Big Data</dc:title>
  <dc:creator>Karol Klimczak I82</dc:creator>
  <cp:lastModifiedBy>Karol Klimczak I82</cp:lastModifiedBy>
  <cp:revision>1</cp:revision>
  <dcterms:created xsi:type="dcterms:W3CDTF">2023-05-09T17:09:31Z</dcterms:created>
  <dcterms:modified xsi:type="dcterms:W3CDTF">2023-06-04T19:36:47Z</dcterms:modified>
</cp:coreProperties>
</file>