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3" r:id="rId2"/>
    <p:sldId id="281" r:id="rId3"/>
    <p:sldId id="310" r:id="rId4"/>
    <p:sldId id="311" r:id="rId5"/>
    <p:sldId id="298" r:id="rId6"/>
    <p:sldId id="312" r:id="rId7"/>
    <p:sldId id="313" r:id="rId8"/>
    <p:sldId id="314" r:id="rId9"/>
    <p:sldId id="306" r:id="rId10"/>
    <p:sldId id="294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6" autoAdjust="0"/>
    <p:restoredTop sz="94621" autoAdjust="0"/>
  </p:normalViewPr>
  <p:slideViewPr>
    <p:cSldViewPr>
      <p:cViewPr varScale="1">
        <p:scale>
          <a:sx n="86" d="100"/>
          <a:sy n="86" d="100"/>
        </p:scale>
        <p:origin x="72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0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2018-07-19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  <a:endParaRPr lang="ko-KR" altLang="en-US" sz="5000" b="1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 AV media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2018. 07. 19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346 assemble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이종혁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김민경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 중 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r>
              <a:rPr lang="en-US" altLang="ko-KR" sz="1200" dirty="0" smtClean="0"/>
              <a:t>AV media device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Raspberry Pi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Arduino</a:t>
            </a:r>
            <a:r>
              <a:rPr lang="en-US" altLang="ko-KR" sz="1200" dirty="0" smtClean="0"/>
              <a:t>, Push Button, Display </a:t>
            </a:r>
            <a:r>
              <a:rPr lang="ko-KR" altLang="en-US" sz="1200" dirty="0" smtClean="0"/>
              <a:t>그리고 </a:t>
            </a:r>
            <a:r>
              <a:rPr lang="en-US" altLang="ko-KR" sz="1200" dirty="0" smtClean="0"/>
              <a:t>Speaker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구성되어 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Push Button</a:t>
            </a:r>
            <a:r>
              <a:rPr lang="ko-KR" altLang="en-US" sz="1200" dirty="0" smtClean="0"/>
              <a:t>으로 구성된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점자 키보드를 통해 입력하면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Arduino</a:t>
            </a:r>
            <a:r>
              <a:rPr lang="ko-KR" altLang="en-US" sz="1200" dirty="0" smtClean="0"/>
              <a:t>에서 어떤 점자를 입력했는지 인식 후 </a:t>
            </a:r>
            <a:r>
              <a:rPr lang="en-US" altLang="ko-KR" sz="1200" dirty="0" smtClean="0"/>
              <a:t>Raspberry Pi</a:t>
            </a:r>
            <a:r>
              <a:rPr lang="ko-KR" altLang="en-US" sz="1200" dirty="0" smtClean="0"/>
              <a:t>로 시리얼 통신하여 보낸다</a:t>
            </a:r>
            <a:r>
              <a:rPr lang="en-US" altLang="ko-KR" sz="1200" dirty="0" smtClean="0"/>
              <a:t>. Raspberry Pi</a:t>
            </a:r>
            <a:r>
              <a:rPr lang="ko-KR" altLang="en-US" sz="1200" dirty="0" smtClean="0"/>
              <a:t>에서 사용자가 입력한 점자 정보를 한글로 번역 후 </a:t>
            </a:r>
            <a:r>
              <a:rPr lang="en-US" altLang="ko-KR" sz="1200" dirty="0" smtClean="0"/>
              <a:t>Display</a:t>
            </a:r>
            <a:r>
              <a:rPr lang="ko-KR" altLang="en-US" sz="1200" dirty="0" smtClean="0"/>
              <a:t>를 통해 표기한다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음성 출력 버튼을 누르면 입력된 한글을 </a:t>
            </a:r>
            <a:r>
              <a:rPr lang="en-US" altLang="ko-KR" sz="1200" dirty="0" smtClean="0"/>
              <a:t>Speaker</a:t>
            </a:r>
            <a:r>
              <a:rPr lang="ko-KR" altLang="en-US" sz="1200" dirty="0" smtClean="0"/>
              <a:t>를 통해 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_x159668888" descr="EMB000011304ef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3" y="2607032"/>
            <a:ext cx="4040849" cy="22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48" y="3224989"/>
            <a:ext cx="772136" cy="596920"/>
          </a:xfrm>
          <a:prstGeom prst="rect">
            <a:avLst/>
          </a:prstGeom>
        </p:spPr>
      </p:pic>
      <p:pic>
        <p:nvPicPr>
          <p:cNvPr id="1032" name="Picture 8" descr="ì¬ì©ì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9" y="2126603"/>
            <a:ext cx="724495" cy="7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ìëì´ë¸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213" y="2167373"/>
            <a:ext cx="968211" cy="6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¸ìì¤ì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00" y="2041462"/>
            <a:ext cx="993966" cy="81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5478099" y="2348880"/>
            <a:ext cx="284186" cy="2107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063517" y="2348880"/>
            <a:ext cx="284186" cy="2107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5400000">
            <a:off x="7762223" y="2887827"/>
            <a:ext cx="284186" cy="2107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2266163">
            <a:off x="7128501" y="3161429"/>
            <a:ext cx="284186" cy="2107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ë¼ì¦ë² ë¦¬íì´ 7ì¸ì¹ ëì¤íë 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460" y="2805820"/>
            <a:ext cx="1331182" cy="64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오른쪽 화살표 34"/>
          <p:cNvSpPr/>
          <p:nvPr/>
        </p:nvSpPr>
        <p:spPr>
          <a:xfrm rot="9656806">
            <a:off x="7128501" y="3559613"/>
            <a:ext cx="284186" cy="2107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ì¤í¼ì»¤ì ëí ì´ë¯¸ì§ ê²ìê²°ê³¼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3374092"/>
            <a:ext cx="1229497" cy="62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 smtClean="0">
                <a:latin typeface="+mj-lt"/>
              </a:rPr>
              <a:t>※ Embedded SW</a:t>
            </a:r>
            <a:r>
              <a:rPr lang="ko-KR" altLang="en-US" sz="1050" b="1" i="1" dirty="0" smtClean="0">
                <a:latin typeface="+mj-lt"/>
              </a:rPr>
              <a:t>인 경우 </a:t>
            </a:r>
            <a:r>
              <a:rPr lang="en-US" altLang="ko-KR" sz="1050" b="1" i="1" dirty="0" smtClean="0">
                <a:latin typeface="+mj-lt"/>
              </a:rPr>
              <a:t>HW</a:t>
            </a:r>
            <a:r>
              <a:rPr lang="ko-KR" altLang="en-US" sz="1050" b="1" i="1" dirty="0" smtClean="0">
                <a:latin typeface="+mj-lt"/>
              </a:rPr>
              <a:t>와 </a:t>
            </a:r>
            <a:r>
              <a:rPr lang="en-US" altLang="ko-KR" sz="1050" b="1" i="1" dirty="0" smtClean="0">
                <a:latin typeface="+mj-lt"/>
              </a:rPr>
              <a:t>SW </a:t>
            </a:r>
            <a:r>
              <a:rPr lang="ko-KR" altLang="en-US" sz="1050" b="1" i="1" dirty="0" smtClean="0">
                <a:latin typeface="+mj-lt"/>
              </a:rPr>
              <a:t>구분하여 작성</a:t>
            </a:r>
            <a:endParaRPr lang="ko-KR" altLang="en-US" sz="1050" b="1" i="1" dirty="0">
              <a:latin typeface="+mj-lt"/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5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marL="265113" indent="-265113" latinLnBrk="0">
              <a:buFont typeface="+mj-ea"/>
              <a:buAutoNum type="circleNumDbPlain"/>
            </a:pP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Push Button</a:t>
            </a:r>
            <a:r>
              <a:rPr lang="ko-KR" altLang="en-US" sz="1200" dirty="0" smtClean="0"/>
              <a:t>을 통해 점자 입력 </a:t>
            </a: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/>
            </a:pP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/>
            </a:pPr>
            <a:r>
              <a:rPr lang="ko-KR" altLang="en-US" sz="1200" dirty="0" smtClean="0"/>
              <a:t>입력된 점자를 </a:t>
            </a:r>
            <a:r>
              <a:rPr lang="en-US" altLang="ko-KR" sz="1200" dirty="0" err="1" smtClean="0"/>
              <a:t>Arduino</a:t>
            </a:r>
            <a:r>
              <a:rPr lang="ko-KR" altLang="en-US" sz="1200" dirty="0" smtClean="0"/>
              <a:t>에서 인식하여 시리얼 통신으로 </a:t>
            </a:r>
            <a:r>
              <a:rPr lang="en-US" altLang="ko-KR" sz="1200" dirty="0" smtClean="0"/>
              <a:t>Raspberry Pi</a:t>
            </a:r>
            <a:r>
              <a:rPr lang="ko-KR" altLang="en-US" sz="1200" dirty="0" smtClean="0"/>
              <a:t>에 전송</a:t>
            </a: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/>
            </a:pP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/>
            </a:pPr>
            <a:r>
              <a:rPr lang="en-US" altLang="ko-KR" sz="1200" dirty="0" smtClean="0"/>
              <a:t>Raspberry Pi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Python</a:t>
            </a:r>
            <a:r>
              <a:rPr lang="ko-KR" altLang="en-US" sz="1200" dirty="0" smtClean="0"/>
              <a:t>으로 입력 점자를 분석하여 한글로 변환</a:t>
            </a: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/>
            </a:pPr>
            <a:endParaRPr lang="en-US" altLang="ko-KR" sz="1200" dirty="0"/>
          </a:p>
          <a:p>
            <a:pPr marL="265113" indent="-265113" latinLnBrk="0">
              <a:buFont typeface="+mj-ea"/>
              <a:buAutoNum type="circleNumDbPlain"/>
            </a:pPr>
            <a:r>
              <a:rPr lang="en-US" altLang="ko-KR" sz="1200" dirty="0" smtClean="0"/>
              <a:t>Display</a:t>
            </a:r>
            <a:r>
              <a:rPr lang="ko-KR" altLang="en-US" sz="1200" dirty="0" smtClean="0"/>
              <a:t>를 통해 한글로 변환된 점자를 출력</a:t>
            </a: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/>
            </a:pPr>
            <a:endParaRPr lang="en-US" altLang="ko-KR" sz="1200" dirty="0"/>
          </a:p>
          <a:p>
            <a:pPr marL="265113" indent="-265113" latinLnBrk="0">
              <a:buFont typeface="+mj-ea"/>
              <a:buAutoNum type="circleNumDbPlain"/>
            </a:pPr>
            <a:r>
              <a:rPr lang="ko-KR" altLang="en-US" sz="1200" dirty="0" smtClean="0"/>
              <a:t>음성 출력 버튼 입력 시 </a:t>
            </a:r>
            <a:r>
              <a:rPr lang="en-US" altLang="ko-KR" sz="1200" dirty="0" smtClean="0"/>
              <a:t>Speaker</a:t>
            </a:r>
            <a:r>
              <a:rPr lang="ko-KR" altLang="en-US" sz="1200" dirty="0" smtClean="0"/>
              <a:t>를 통해 입력 글자를 음성으로 출력</a:t>
            </a: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/>
            </a:pPr>
            <a:endParaRPr lang="en-US" altLang="ko-KR" sz="1200" dirty="0"/>
          </a:p>
          <a:p>
            <a:pPr marL="265113" indent="-265113" latinLnBrk="0">
              <a:buFont typeface="+mj-ea"/>
              <a:buAutoNum type="circleNumDbPlain"/>
            </a:pPr>
            <a:r>
              <a:rPr lang="ko-KR" altLang="en-US" sz="1200" dirty="0" smtClean="0"/>
              <a:t>삭제 버튼 입력 시 </a:t>
            </a:r>
            <a:r>
              <a:rPr lang="en-US" altLang="ko-KR" sz="1200" dirty="0" smtClean="0"/>
              <a:t>Raspberry Pi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Python</a:t>
            </a:r>
            <a:r>
              <a:rPr lang="ko-KR" altLang="en-US" sz="1200" dirty="0" smtClean="0"/>
              <a:t>으로 글자 삭제 후 </a:t>
            </a:r>
            <a:r>
              <a:rPr lang="en-US" altLang="ko-KR" sz="1200" dirty="0" smtClean="0"/>
              <a:t>Display</a:t>
            </a:r>
            <a:r>
              <a:rPr lang="ko-KR" altLang="en-US" sz="1200" dirty="0" smtClean="0"/>
              <a:t>를 통해 출력 </a:t>
            </a: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/>
            </a:pPr>
            <a:endParaRPr lang="en-US" altLang="ko-KR" sz="1200" dirty="0" smtClean="0"/>
          </a:p>
          <a:p>
            <a:pPr marL="265113" indent="-265113" latinLnBrk="0">
              <a:buFont typeface="+mj-ea"/>
              <a:buAutoNum type="circleNumDbPlain"/>
            </a:pPr>
            <a:endParaRPr lang="en-US" altLang="ko-KR" sz="1200" dirty="0" smtClean="0"/>
          </a:p>
          <a:p>
            <a:pPr marL="265113" indent="-265113" latinLnBrk="0"/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6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20220" y="1772816"/>
            <a:ext cx="1051580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002464" y="1601385"/>
            <a:ext cx="936104" cy="2160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사용자 입력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  <a:endCxn id="23" idx="0"/>
          </p:cNvCxnSpPr>
          <p:nvPr/>
        </p:nvCxnSpPr>
        <p:spPr>
          <a:xfrm>
            <a:off x="2470516" y="1817441"/>
            <a:ext cx="0" cy="294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401772" y="2111586"/>
            <a:ext cx="2137488" cy="2160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Arduino</a:t>
            </a:r>
            <a:r>
              <a:rPr lang="ko-KR" altLang="en-US" sz="1050" dirty="0" smtClean="0">
                <a:solidFill>
                  <a:schemeClr val="tx1"/>
                </a:solidFill>
              </a:rPr>
              <a:t> 점자 입력 정보 인식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470516" y="2327642"/>
            <a:ext cx="0" cy="525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984868" y="2858332"/>
            <a:ext cx="971296" cy="2160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Raspberry 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8486" y="2460196"/>
            <a:ext cx="960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시리얼 통신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66972" y="3085049"/>
            <a:ext cx="3544" cy="535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62924" y="3217462"/>
            <a:ext cx="18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Python</a:t>
            </a:r>
            <a:r>
              <a:rPr lang="ko-KR" altLang="en-US" sz="1050" dirty="0" smtClean="0"/>
              <a:t>으로 입력 점자 분석</a:t>
            </a:r>
            <a:endParaRPr lang="ko-KR" altLang="en-US" sz="1050" dirty="0"/>
          </a:p>
        </p:txBody>
      </p:sp>
      <p:sp>
        <p:nvSpPr>
          <p:cNvPr id="24" name="다이아몬드 23"/>
          <p:cNvSpPr/>
          <p:nvPr/>
        </p:nvSpPr>
        <p:spPr>
          <a:xfrm>
            <a:off x="1533446" y="3621004"/>
            <a:ext cx="1867052" cy="353865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Display </a:t>
            </a:r>
            <a:r>
              <a:rPr lang="ko-KR" altLang="en-US" sz="1050" dirty="0" smtClean="0">
                <a:solidFill>
                  <a:schemeClr val="tx1"/>
                </a:solidFill>
              </a:rPr>
              <a:t>출력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4" idx="3"/>
          </p:cNvCxnSpPr>
          <p:nvPr/>
        </p:nvCxnSpPr>
        <p:spPr>
          <a:xfrm>
            <a:off x="3400498" y="3797937"/>
            <a:ext cx="667446" cy="2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067944" y="3797936"/>
            <a:ext cx="0" cy="7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81308" y="3795303"/>
            <a:ext cx="667446" cy="2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81308" y="3797936"/>
            <a:ext cx="0" cy="711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1194" y="4026570"/>
            <a:ext cx="1121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음성 출력 버튼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3275856" y="4029059"/>
            <a:ext cx="801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삭제 버튼</a:t>
            </a:r>
            <a:endParaRPr lang="ko-KR" altLang="en-US" sz="105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40470" y="4512230"/>
            <a:ext cx="1827274" cy="2160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</a:rPr>
              <a:t>Speaker</a:t>
            </a:r>
            <a:r>
              <a:rPr lang="ko-KR" altLang="en-US" sz="1050" dirty="0" smtClean="0">
                <a:solidFill>
                  <a:schemeClr val="tx1"/>
                </a:solidFill>
              </a:rPr>
              <a:t>를 통한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음성 출력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39260" y="4509120"/>
            <a:ext cx="961302" cy="2160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Raspberry 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35986" y="5273079"/>
            <a:ext cx="961302" cy="2160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Display </a:t>
            </a:r>
            <a:r>
              <a:rPr lang="ko-KR" altLang="en-US" sz="1050" dirty="0" smtClean="0">
                <a:solidFill>
                  <a:schemeClr val="tx1"/>
                </a:solidFill>
              </a:rPr>
              <a:t>출력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067944" y="4725176"/>
            <a:ext cx="0" cy="525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95736" y="4830878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Python</a:t>
            </a:r>
            <a:r>
              <a:rPr lang="ko-KR" altLang="en-US" sz="1050" dirty="0" smtClean="0"/>
              <a:t>으로 입력 글자 삭제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046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9693"/>
              </p:ext>
            </p:extLst>
          </p:nvPr>
        </p:nvGraphicFramePr>
        <p:xfrm>
          <a:off x="251520" y="1268761"/>
          <a:ext cx="8424936" cy="4896544"/>
        </p:xfrm>
        <a:graphic>
          <a:graphicData uri="http://schemas.openxmlformats.org/drawingml/2006/table">
            <a:tbl>
              <a:tblPr/>
              <a:tblGrid>
                <a:gridCol w="842494"/>
                <a:gridCol w="2387065"/>
                <a:gridCol w="5195377"/>
              </a:tblGrid>
              <a:tr h="2081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7146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python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Arduino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키보드를 통해 입력된 점자를 한글로 조합한다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T.T.S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2291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48940" algn="l"/>
                        </a:tabLs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외부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를 이용해 입력된 한글을 음성으로 출력한다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kern="10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464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Raspberry Pi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2291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948940" algn="l"/>
                        </a:tabLst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으로 조합된 한글을 디스플레이를 통해 출력하고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T.T.S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를 통해 음성 출력한다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-42291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48940" algn="l"/>
                        </a:tabLst>
                      </a:pPr>
                      <a:endParaRPr lang="ko-KR" altLang="en-US" sz="1200" kern="100" spc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4019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Arduino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42291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948940" algn="l"/>
                        </a:tabLst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키보드 역할을 해서 사용자로부터 한글 입력을 가능하게 하고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시리얼 통신으로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Raspberry Pi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 보낸다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-42291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48940" algn="l"/>
                        </a:tabLst>
                      </a:pPr>
                      <a:endParaRPr lang="ko-KR" altLang="en-US" sz="1200" kern="100" spc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168879" y="2132856"/>
          <a:ext cx="8848773" cy="4479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기능 흐름도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Arduino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Raspberry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Pi3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55848" y="279736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424606" y="2881715"/>
            <a:ext cx="1493150" cy="38721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Arduino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Raspberry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 Serial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통신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2151909" y="3295358"/>
            <a:ext cx="1917" cy="33380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flipH="1">
            <a:off x="2138582" y="4029808"/>
            <a:ext cx="6907" cy="273986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/>
          <p:nvPr/>
        </p:nvCxnSpPr>
        <p:spPr>
          <a:xfrm flipH="1" flipV="1">
            <a:off x="2915730" y="3050624"/>
            <a:ext cx="9817" cy="814818"/>
          </a:xfrm>
          <a:prstGeom prst="bentConnector4">
            <a:avLst>
              <a:gd name="adj1" fmla="val -2328614"/>
              <a:gd name="adj2" fmla="val 99993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33826" y="3308564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2898264" y="3298949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737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버튼 선택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5332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5319002" y="352396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noProof="0" dirty="0" smtClean="0">
                <a:latin typeface="맑은 고딕" pitchFamily="50" charset="-127"/>
                <a:ea typeface="맑은 고딕" pitchFamily="50" charset="-127"/>
              </a:rPr>
              <a:t>띄어쓰기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5" name="순서도: 판단 94"/>
          <p:cNvSpPr/>
          <p:nvPr/>
        </p:nvSpPr>
        <p:spPr>
          <a:xfrm>
            <a:off x="5332793" y="40459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음성출력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5332793" y="4579367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noProof="0" dirty="0" smtClean="0">
                <a:latin typeface="맑은 고딕" pitchFamily="50" charset="-127"/>
                <a:ea typeface="맑은 고딕" pitchFamily="50" charset="-127"/>
              </a:rPr>
              <a:t>shift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5323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noProof="0" dirty="0" smtClean="0">
                <a:latin typeface="맑은 고딕" pitchFamily="50" charset="-127"/>
                <a:ea typeface="맑은 고딕" pitchFamily="50" charset="-127"/>
              </a:rPr>
              <a:t>Back space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970843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flipV="1">
            <a:off x="5105781" y="3185542"/>
            <a:ext cx="0" cy="2941173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5115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110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110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110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/>
          <p:nvPr/>
        </p:nvCxnSpPr>
        <p:spPr>
          <a:xfrm rot="10800000">
            <a:off x="2138582" y="5467392"/>
            <a:ext cx="2976724" cy="682154"/>
          </a:xfrm>
          <a:prstGeom prst="bentConnector3">
            <a:avLst>
              <a:gd name="adj1" fmla="val 9996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86095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7029925" y="3591699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단어와 단어 사이에 띄어쓰기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771068" y="370306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77418" y="4239133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67893" y="475348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67893" y="530546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7018775" y="4069779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조합된 한글을 음성으로 출력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90081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AV</a:t>
                      </a:r>
                      <a:r>
                        <a:rPr lang="en-US" altLang="ko-KR" sz="1000" baseline="0" dirty="0" smtClean="0"/>
                        <a:t> media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2018.07.19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Arduino</a:t>
                      </a:r>
                      <a:r>
                        <a:rPr lang="ko-KR" altLang="en-US" sz="1000" dirty="0" smtClean="0"/>
                        <a:t> 기반으로 만든 키보드와 </a:t>
                      </a:r>
                      <a:r>
                        <a:rPr lang="en-US" altLang="ko-KR" sz="1000" dirty="0" smtClean="0"/>
                        <a:t>Raspberry</a:t>
                      </a:r>
                      <a:r>
                        <a:rPr lang="en-US" altLang="ko-KR" sz="1000" baseline="0" dirty="0" smtClean="0"/>
                        <a:t> Pi</a:t>
                      </a:r>
                      <a:r>
                        <a:rPr lang="ko-KR" altLang="en-US" sz="1000" baseline="0" dirty="0" smtClean="0"/>
                        <a:t>을 시리얼 통신하여 한글을 조합한 후 조합된 한글을 음성으로 출력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346 assemble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  <p:sp>
        <p:nvSpPr>
          <p:cNvPr id="64" name="Rectangle 41"/>
          <p:cNvSpPr>
            <a:spLocks noChangeArrowheads="1"/>
          </p:cNvSpPr>
          <p:nvPr/>
        </p:nvSpPr>
        <p:spPr bwMode="auto">
          <a:xfrm>
            <a:off x="1424606" y="3630137"/>
            <a:ext cx="1493150" cy="38721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Raspberry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Pi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내 한글 조합 코드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(python)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71"/>
          <p:cNvSpPr txBox="1">
            <a:spLocks noChangeArrowheads="1"/>
          </p:cNvSpPr>
          <p:nvPr/>
        </p:nvSpPr>
        <p:spPr bwMode="auto">
          <a:xfrm>
            <a:off x="1922365" y="4025499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71"/>
          <p:cNvSpPr txBox="1">
            <a:spLocks noChangeArrowheads="1"/>
          </p:cNvSpPr>
          <p:nvPr/>
        </p:nvSpPr>
        <p:spPr bwMode="auto">
          <a:xfrm>
            <a:off x="2905216" y="4096703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71"/>
          <p:cNvSpPr txBox="1">
            <a:spLocks noChangeArrowheads="1"/>
          </p:cNvSpPr>
          <p:nvPr/>
        </p:nvSpPr>
        <p:spPr bwMode="auto">
          <a:xfrm>
            <a:off x="2888954" y="4740309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Box 71"/>
          <p:cNvSpPr txBox="1">
            <a:spLocks noChangeArrowheads="1"/>
          </p:cNvSpPr>
          <p:nvPr/>
        </p:nvSpPr>
        <p:spPr bwMode="auto">
          <a:xfrm>
            <a:off x="1925899" y="4710940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2151909" y="4693853"/>
            <a:ext cx="1917" cy="33380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6" name="Rectangle 41"/>
          <p:cNvSpPr>
            <a:spLocks noChangeArrowheads="1"/>
          </p:cNvSpPr>
          <p:nvPr/>
        </p:nvSpPr>
        <p:spPr bwMode="auto">
          <a:xfrm>
            <a:off x="1424606" y="4320264"/>
            <a:ext cx="1485371" cy="392648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noProof="0" dirty="0" smtClean="0">
                <a:latin typeface="맑은 고딕" pitchFamily="50" charset="-127"/>
                <a:ea typeface="맑은 고딕" pitchFamily="50" charset="-127"/>
              </a:rPr>
              <a:t>외부 </a:t>
            </a:r>
            <a:r>
              <a:rPr lang="en-US" altLang="ko-KR" sz="1000" kern="0" noProof="0" dirty="0" smtClean="0">
                <a:latin typeface="맑은 고딕" pitchFamily="50" charset="-127"/>
                <a:ea typeface="맑은 고딕" pitchFamily="50" charset="-127"/>
              </a:rPr>
              <a:t>T.T.S API </a:t>
            </a:r>
            <a:r>
              <a:rPr lang="ko-KR" altLang="en-US" sz="1000" kern="0" noProof="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41"/>
          <p:cNvSpPr>
            <a:spLocks noChangeArrowheads="1"/>
          </p:cNvSpPr>
          <p:nvPr/>
        </p:nvSpPr>
        <p:spPr bwMode="auto">
          <a:xfrm>
            <a:off x="1422935" y="5049267"/>
            <a:ext cx="1485371" cy="392648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점자 키보드 버튼을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통해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입력된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한글 음성 출력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41"/>
          <p:cNvSpPr>
            <a:spLocks noChangeArrowheads="1"/>
          </p:cNvSpPr>
          <p:nvPr/>
        </p:nvSpPr>
        <p:spPr bwMode="auto">
          <a:xfrm>
            <a:off x="7009859" y="2851413"/>
            <a:ext cx="1378566" cy="66508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점으로 구성된 점자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 여섯 개의 점을 조합하여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64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점형을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만듦</a:t>
            </a:r>
          </a:p>
        </p:txBody>
      </p:sp>
      <p:sp>
        <p:nvSpPr>
          <p:cNvPr id="139" name="Rectangle 41"/>
          <p:cNvSpPr>
            <a:spLocks noChangeArrowheads="1"/>
          </p:cNvSpPr>
          <p:nvPr/>
        </p:nvSpPr>
        <p:spPr bwMode="auto">
          <a:xfrm>
            <a:off x="7012368" y="5157829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sp>
        <p:nvSpPr>
          <p:cNvPr id="140" name="Rectangle 41"/>
          <p:cNvSpPr>
            <a:spLocks noChangeArrowheads="1"/>
          </p:cNvSpPr>
          <p:nvPr/>
        </p:nvSpPr>
        <p:spPr bwMode="auto">
          <a:xfrm>
            <a:off x="7012367" y="4547858"/>
            <a:ext cx="1564245" cy="47980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ㅒ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ㅙ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ㅞ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kern="0" dirty="0" err="1" smtClean="0">
                <a:latin typeface="맑은 고딕" pitchFamily="50" charset="-127"/>
                <a:ea typeface="맑은 고딕" pitchFamily="50" charset="-127"/>
              </a:rPr>
              <a:t>ㅟ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 와 같은 점자 </a:t>
            </a:r>
            <a:r>
              <a:rPr lang="en-US" altLang="ko-KR" sz="1000" kern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000" kern="0" dirty="0" smtClean="0">
                <a:latin typeface="맑은 고딕" pitchFamily="50" charset="-127"/>
                <a:ea typeface="맑은 고딕" pitchFamily="50" charset="-127"/>
              </a:rPr>
              <a:t>개가 필요한 모음 을 구별할 때 사용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꺾인 연결선 64"/>
          <p:cNvCxnSpPr>
            <a:stCxn id="136" idx="3"/>
          </p:cNvCxnSpPr>
          <p:nvPr/>
        </p:nvCxnSpPr>
        <p:spPr>
          <a:xfrm flipV="1">
            <a:off x="2909977" y="3850450"/>
            <a:ext cx="242333" cy="666138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7" name="꺾인 연결선 66"/>
          <p:cNvCxnSpPr>
            <a:stCxn id="137" idx="3"/>
          </p:cNvCxnSpPr>
          <p:nvPr/>
        </p:nvCxnSpPr>
        <p:spPr>
          <a:xfrm flipV="1">
            <a:off x="2908306" y="4509395"/>
            <a:ext cx="242285" cy="736196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1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63748" y="4796283"/>
          <a:ext cx="8180218" cy="112388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/>
                <a:gridCol w="1643074"/>
                <a:gridCol w="5429288"/>
              </a:tblGrid>
              <a:tr h="2267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309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Raspberry Pi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시리얼 통신으로 받은 점자를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Raspberry Pi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내부의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이용하여 한글로 조합한다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16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900" dirty="0" smtClean="0"/>
                        <a:t>Raspberry Pi Display</a:t>
                      </a:r>
                      <a:endParaRPr lang="ko-KR" altLang="en-US" sz="900" dirty="0"/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조합된 한글을 출력한다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2734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900" dirty="0" err="1" smtClean="0"/>
                        <a:t>Arduino</a:t>
                      </a:r>
                      <a:r>
                        <a:rPr lang="en-US" altLang="ko-KR" sz="900" dirty="0" smtClean="0"/>
                        <a:t> UNO</a:t>
                      </a:r>
                      <a:endParaRPr lang="ko-KR" altLang="en-US" sz="900" dirty="0"/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사용자로가 점자 버튼을 입력하면 어떤 점자를 입력했는지 인식하여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Raspberry Pi</a:t>
                      </a: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로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 전송한다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.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 smtClean="0">
                <a:latin typeface="+mj-lt"/>
              </a:rPr>
              <a:t>※ HW </a:t>
            </a:r>
            <a:r>
              <a:rPr lang="ko-KR" altLang="en-US" sz="1100" b="1" i="1" dirty="0" smtClean="0">
                <a:latin typeface="+mj-lt"/>
              </a:rPr>
              <a:t>설계 도면</a:t>
            </a:r>
            <a:r>
              <a:rPr lang="en-US" altLang="ko-KR" sz="1100" b="1" i="1" dirty="0" smtClean="0">
                <a:latin typeface="+mj-lt"/>
              </a:rPr>
              <a:t> </a:t>
            </a:r>
            <a:r>
              <a:rPr lang="ko-KR" altLang="en-US" sz="1100" b="1" i="1" dirty="0" smtClean="0">
                <a:latin typeface="+mj-lt"/>
              </a:rPr>
              <a:t>또는</a:t>
            </a:r>
            <a:r>
              <a:rPr lang="en-US" altLang="ko-KR" sz="1100" b="1" i="1" dirty="0" smtClean="0">
                <a:latin typeface="+mj-lt"/>
              </a:rPr>
              <a:t> HW </a:t>
            </a:r>
            <a:r>
              <a:rPr lang="ko-KR" altLang="en-US" sz="1100" b="1" i="1" dirty="0" smtClean="0">
                <a:latin typeface="+mj-lt"/>
              </a:rPr>
              <a:t>제작 사진 첨부</a:t>
            </a:r>
            <a:endParaRPr lang="ko-KR" altLang="en-US" sz="1100" b="1" i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46" y="1700745"/>
            <a:ext cx="3750981" cy="2673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7" y="1583651"/>
            <a:ext cx="3263486" cy="1092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677" y="3074582"/>
            <a:ext cx="3263486" cy="1299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7909" y="26336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Raspberry Pi Display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23855" y="4374103"/>
            <a:ext cx="170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Arduino</a:t>
            </a:r>
            <a:r>
              <a:rPr lang="en-US" altLang="ko-KR" dirty="0" smtClean="0"/>
              <a:t> UNO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18330" y="4384160"/>
            <a:ext cx="170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0017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>
                <a:latin typeface="+mn-ea"/>
              </a:rPr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92283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8879" y="2234338"/>
          <a:ext cx="8848773" cy="81531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/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96063">
                <a:tc>
                  <a:txBody>
                    <a:bodyPr/>
                    <a:lstStyle/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serial     //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통신을 하기 위해 선언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 = "/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/ttyACM0“     //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포트번호 와 연결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serialFromArduino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serial.Serial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(port, 9600)     //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통신속도를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9600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설정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serialFromArduino.flushInput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  //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통신을 한다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.</a:t>
                      </a:r>
                    </a:p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.</a:t>
                      </a:r>
                    </a:p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.</a:t>
                      </a:r>
                    </a:p>
                    <a:p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[]   //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배열 선언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 = [0,0,0,0]</a:t>
                      </a:r>
                    </a:p>
                    <a:p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 =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   //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합하여 문자열로 만듦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True:</a:t>
                      </a: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input_s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serialFromArduino.readline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     // serial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통신되는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들어오는 값을 입력 값으로 사용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input =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input_s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    </a:t>
                      </a: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if(input == 4):       //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버튼으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입력하면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aa.insert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(0x1100))    //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(0x1100)=‘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ㄱ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배열에 삽입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 == 14):</a:t>
                      </a:r>
                    </a:p>
                    <a:p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aa.insert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(0x1102))</a:t>
                      </a:r>
                    </a:p>
                    <a:p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.</a:t>
                      </a: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.</a:t>
                      </a: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.</a:t>
                      </a: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if(input == 7):       //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입력하면 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(enter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for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range(0,len(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),1):   </a:t>
                      </a: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hap +=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             //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입력했던 값들이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9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배열에 들어가 문자열로 바꿔줌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(hap) == 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)):</a:t>
                      </a:r>
                    </a:p>
                    <a:p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print(hap)            //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출력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/>
                <a:gridCol w="1656184"/>
                <a:gridCol w="1008112"/>
                <a:gridCol w="2016224"/>
                <a:gridCol w="720080"/>
                <a:gridCol w="1080120"/>
                <a:gridCol w="648072"/>
                <a:gridCol w="718131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AV</a:t>
                      </a:r>
                      <a:r>
                        <a:rPr lang="en-US" altLang="ko-KR" sz="1000" baseline="0" dirty="0" smtClean="0"/>
                        <a:t> media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2018.07.19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한글을 조합하기</a:t>
                      </a:r>
                      <a:r>
                        <a:rPr lang="ko-KR" altLang="en-US" sz="1000" baseline="0" dirty="0" smtClean="0"/>
                        <a:t> 위한 코드이다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346</a:t>
                      </a:r>
                      <a:r>
                        <a:rPr lang="en-US" altLang="ko-KR" sz="1000" baseline="0" dirty="0" smtClean="0"/>
                        <a:t> assemble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39665"/>
              </p:ext>
            </p:extLst>
          </p:nvPr>
        </p:nvGraphicFramePr>
        <p:xfrm>
          <a:off x="427316" y="1268760"/>
          <a:ext cx="8299776" cy="4188484"/>
        </p:xfrm>
        <a:graphic>
          <a:graphicData uri="http://schemas.openxmlformats.org/drawingml/2006/table">
            <a:tbl>
              <a:tblPr/>
              <a:tblGrid>
                <a:gridCol w="688300"/>
                <a:gridCol w="1080120"/>
                <a:gridCol w="1512168"/>
                <a:gridCol w="5019188"/>
              </a:tblGrid>
              <a:tr h="21416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Raspbian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Raspberry Pi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Sketch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Raspberry Pi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디바이스이면서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사용 가능한 개발도구 사용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한글을 조합하기 위한 코드를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기반으로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0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 Uno</a:t>
                      </a:r>
                    </a:p>
                    <a:p>
                      <a:pPr marL="22860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Pi display</a:t>
                      </a:r>
                    </a:p>
                    <a:p>
                      <a:pPr marL="228600" marR="0" indent="-2286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Arduino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Uno :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장치들을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보드에 연결하여 개발자가 요구한 기능들을 수행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Display :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조합된 한글을 화면상에 출력하는 데 사용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Raspberry Pi : Python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조합된 한글을 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display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통해 출력을 가능케 함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Serial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Serial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통신을 이용하여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 Pi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연결시켜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 값을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Raspberry Pi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통신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771</Words>
  <Application>Microsoft Office PowerPoint</Application>
  <PresentationFormat>화면 슬라이드 쇼(4:3)</PresentationFormat>
  <Paragraphs>247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Wingdings</vt:lpstr>
      <vt:lpstr>Arial</vt:lpstr>
      <vt:lpstr>맑은 고딕</vt:lpstr>
      <vt:lpstr>Monotype Sorts</vt:lpstr>
      <vt:lpstr>Tahoma</vt:lpstr>
      <vt:lpstr>굴림</vt:lpstr>
      <vt:lpstr>현대하모니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Windows 사용자</cp:lastModifiedBy>
  <cp:revision>105</cp:revision>
  <dcterms:created xsi:type="dcterms:W3CDTF">2014-04-16T00:55:54Z</dcterms:created>
  <dcterms:modified xsi:type="dcterms:W3CDTF">2018-07-19T13:28:08Z</dcterms:modified>
</cp:coreProperties>
</file>