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2B7EA-97E1-48C0-B4C3-527F87CC9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EE3A17-F0A5-400D-81FC-F5FC81038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69011-BA82-43A4-9D47-D4CE2FE8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A616-7ECD-4A77-9D8B-812864B4B5B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B24CD-9F03-4C3C-BBD1-B5BF9FED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640EF8-8870-4156-B260-4591D103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5B50-B702-4186-A431-4959E4EB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D1292-4E85-4C82-9D9B-23033588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BC1EEB-5C99-4723-B0B6-7B6F4F0D8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7351E-85A9-4BD6-99C5-9AC257C1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A616-7ECD-4A77-9D8B-812864B4B5B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478D2-6D07-4F85-8B4E-08C13590A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1E60C-5869-47E7-B42C-E6964D48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5B50-B702-4186-A431-4959E4EB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5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2D210A-86B8-4D5C-94CD-B071497DC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F789B5-6D63-4308-B428-C69383AB8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83706-F4C0-431D-854F-EA66B11D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A616-7ECD-4A77-9D8B-812864B4B5B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AD678-270A-4CD9-8E88-4DACA48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7AA58-EE53-49C4-B83E-52A4C57A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5B50-B702-4186-A431-4959E4EB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3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DA5A1-1559-4FFD-A343-950FF01C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DDDFD-80D2-43DF-B76C-EBF94D3D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DF71B-7636-46B8-8865-943D98B6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A616-7ECD-4A77-9D8B-812864B4B5B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C8C9C-92DC-47A5-8225-A7D29AC0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BBD84-7BDD-48FD-B2F7-D63279AA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5B50-B702-4186-A431-4959E4EB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89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3A081-53D2-4D33-84A9-806BEE7B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B6261-EE3C-4E57-A49D-C2ED60A4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24441-012A-4FA3-BE02-F83D6EF9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A616-7ECD-4A77-9D8B-812864B4B5B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9030A-FC63-494E-A31C-8BDCF707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69744-73D7-4FD9-909F-609BAACB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5B50-B702-4186-A431-4959E4EB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349A1-EE90-49CD-92DF-0DC374F8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BF095-6047-44FA-88B9-1CA3DA38A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8D5B6F-18B0-4FE2-AB1C-F6D9CDA01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73503-E5A7-49A9-9E8B-7F35A444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A616-7ECD-4A77-9D8B-812864B4B5B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01DC7-C1DC-4EAC-A8BF-30F5B115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7EF729-42E3-40F9-A9E3-848692D7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5B50-B702-4186-A431-4959E4EB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6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08B3E-9C84-4C27-9B82-96AEBE83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DE32B-6D75-44B4-B6C9-8ABF07358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74F2F3-D371-4FD6-AEA7-0BEAFA37A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64511C-55B6-4D4D-905B-E921EE623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69369A-C7F0-41F2-91A6-08F013E07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BE6252-EF3D-49D9-B0FC-7CC42EC3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A616-7ECD-4A77-9D8B-812864B4B5B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CE3690-5372-4270-B470-CF508D9F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29B7A4-3BE8-4E58-A2CF-7BBF7DCA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5B50-B702-4186-A431-4959E4EB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0E824-EF29-4EF5-BB18-0824CF98F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062406-C53D-4506-A16A-03CE77A6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A616-7ECD-4A77-9D8B-812864B4B5B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DED65E-79C4-4343-9F3B-8E86B182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A98DE7-F2A8-4D22-AB88-C83B9F1F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5B50-B702-4186-A431-4959E4EB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85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BE4D1C-D892-4B3D-ABF6-50791BD5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A616-7ECD-4A77-9D8B-812864B4B5B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F54829-1980-4954-8E5C-E4F6DEF3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A1462A-A518-4B76-83B1-F3DD7D6A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5B50-B702-4186-A431-4959E4EB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3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91130-6C0B-4C4F-BB72-057AED9E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504ED-BB6F-42FB-99FC-687E51F5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E659B2-ABE6-40B8-96AF-1B50AFCD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48FF4-0BBA-4A51-BFAB-73EBB3564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A616-7ECD-4A77-9D8B-812864B4B5B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6136B-BFE9-4294-B894-BE50EE22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286D8F-CC61-49E7-819C-58CC19B8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5B50-B702-4186-A431-4959E4EB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2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CAA84-FAAD-4E75-86E0-534F83C6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DD6B3D-8FA5-415D-BDC1-7E33E69C3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405397-EAB3-47DB-937F-27A6998EF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036C6-F6BC-4314-877A-880FD246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A616-7ECD-4A77-9D8B-812864B4B5B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A7421-8713-4C78-BB89-38F22140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A7F319-E774-429B-8C24-C6F9A964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5B50-B702-4186-A431-4959E4EB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4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7E3C2D-EFE0-4EB0-B6A1-48314272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8A531-07A9-4103-A426-DB9B9531E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EEB2E-C5EA-46BB-99DD-4E32C74B7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DA616-7ECD-4A77-9D8B-812864B4B5B3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88695-6A27-4023-BA6B-EDA94B54D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902F1-2B2B-425A-B2D9-A22C563BF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5B50-B702-4186-A431-4959E4EBB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0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house-clip-art-modern-palm-trees-278601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333640-1B30-49D6-9DB7-86A33B1211C9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보안의 </a:t>
            </a:r>
            <a:r>
              <a:rPr lang="en-US" altLang="ko-KR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6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대 요소</a:t>
            </a:r>
          </a:p>
        </p:txBody>
      </p:sp>
    </p:spTree>
    <p:extLst>
      <p:ext uri="{BB962C8B-B14F-4D97-AF65-F5344CB8AC3E}">
        <p14:creationId xmlns:p14="http://schemas.microsoft.com/office/powerpoint/2010/main" val="157141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D87FA4-7B47-46CD-810F-491EB77B445A}"/>
              </a:ext>
            </a:extLst>
          </p:cNvPr>
          <p:cNvSpPr txBox="1"/>
          <p:nvPr/>
        </p:nvSpPr>
        <p:spPr>
          <a:xfrm>
            <a:off x="753925" y="2076450"/>
            <a:ext cx="10684151" cy="1345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6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56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대 요소</a:t>
            </a:r>
            <a:r>
              <a:rPr lang="en-US" altLang="ko-KR" sz="56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</a:t>
            </a:r>
            <a:r>
              <a:rPr lang="ko-KR" altLang="en-US" sz="56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기밀성</a:t>
            </a:r>
          </a:p>
        </p:txBody>
      </p:sp>
    </p:spTree>
    <p:extLst>
      <p:ext uri="{BB962C8B-B14F-4D97-AF65-F5344CB8AC3E}">
        <p14:creationId xmlns:p14="http://schemas.microsoft.com/office/powerpoint/2010/main" val="6661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7357EB-8C96-47E1-8DE1-15461D9EC5C2}"/>
              </a:ext>
            </a:extLst>
          </p:cNvPr>
          <p:cNvSpPr txBox="1"/>
          <p:nvPr/>
        </p:nvSpPr>
        <p:spPr>
          <a:xfrm>
            <a:off x="214604" y="298580"/>
            <a:ext cx="5881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</a:rPr>
              <a:t>1</a:t>
            </a:r>
            <a:r>
              <a:rPr lang="ko-KR" altLang="en-US" sz="3200" dirty="0">
                <a:latin typeface="+mj-lt"/>
              </a:rPr>
              <a:t>대 요소</a:t>
            </a:r>
            <a:r>
              <a:rPr lang="en-US" altLang="ko-KR" sz="3200" dirty="0">
                <a:latin typeface="+mj-lt"/>
              </a:rPr>
              <a:t>: </a:t>
            </a:r>
            <a:r>
              <a:rPr lang="ko-KR" altLang="en-US" sz="3200" dirty="0">
                <a:latin typeface="+mj-lt"/>
              </a:rPr>
              <a:t>기밀성</a:t>
            </a:r>
          </a:p>
        </p:txBody>
      </p:sp>
      <p:pic>
        <p:nvPicPr>
          <p:cNvPr id="5" name="그림 4" descr="건물, 창문, 담장, 테이블이(가) 표시된 사진&#10;&#10;자동 생성된 설명">
            <a:extLst>
              <a:ext uri="{FF2B5EF4-FFF2-40B4-BE49-F238E27FC236}">
                <a16:creationId xmlns:a16="http://schemas.microsoft.com/office/drawing/2014/main" id="{E06968D4-19E6-47FA-AC84-ABB280D74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48000" y="1304488"/>
            <a:ext cx="6096000" cy="3305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E60825-3A74-41FE-B35E-257EEB1C1837}"/>
              </a:ext>
            </a:extLst>
          </p:cNvPr>
          <p:cNvSpPr/>
          <p:nvPr/>
        </p:nvSpPr>
        <p:spPr>
          <a:xfrm>
            <a:off x="5151882" y="1180794"/>
            <a:ext cx="2374085" cy="1067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정보 자산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pic>
        <p:nvPicPr>
          <p:cNvPr id="8" name="그림 7" descr="웃고 있는 남성 기업인">
            <a:extLst>
              <a:ext uri="{FF2B5EF4-FFF2-40B4-BE49-F238E27FC236}">
                <a16:creationId xmlns:a16="http://schemas.microsoft.com/office/drawing/2014/main" id="{0EBEF1BF-90FE-4E97-8221-EFA065E91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375" y="4733357"/>
            <a:ext cx="619854" cy="1827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B90575-F5DA-4BB8-98E4-69607ADF1DFB}"/>
              </a:ext>
            </a:extLst>
          </p:cNvPr>
          <p:cNvSpPr txBox="1"/>
          <p:nvPr/>
        </p:nvSpPr>
        <p:spPr>
          <a:xfrm>
            <a:off x="3465229" y="5368846"/>
            <a:ext cx="1947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 </a:t>
            </a:r>
            <a:r>
              <a:rPr lang="ko-KR" altLang="en-US" dirty="0"/>
              <a:t>허가 받은 사람</a:t>
            </a:r>
          </a:p>
        </p:txBody>
      </p:sp>
      <p:pic>
        <p:nvPicPr>
          <p:cNvPr id="14" name="그림 13" descr="웃고 있는 남성 기업인">
            <a:extLst>
              <a:ext uri="{FF2B5EF4-FFF2-40B4-BE49-F238E27FC236}">
                <a16:creationId xmlns:a16="http://schemas.microsoft.com/office/drawing/2014/main" id="{858B9A85-AB27-46A7-ADAC-94F3669D5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67" y="4639910"/>
            <a:ext cx="619854" cy="18272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C00E4F-39CD-4372-8737-FE06FEF4C942}"/>
              </a:ext>
            </a:extLst>
          </p:cNvPr>
          <p:cNvSpPr txBox="1"/>
          <p:nvPr/>
        </p:nvSpPr>
        <p:spPr>
          <a:xfrm>
            <a:off x="8319247" y="5030796"/>
            <a:ext cx="2366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r>
              <a:rPr lang="ko-KR" altLang="en-US" dirty="0"/>
              <a:t>허가되지 않은 사람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316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1293 -0.2997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56 -0.00046 L -0.02656 -0.00046 C -0.02878 -0.00139 -0.03112 -0.00185 -0.0332 -0.00324 C -0.03386 -0.0037 -0.03412 -0.00509 -0.03464 -0.00578 C -0.03594 -0.00717 -0.03958 -0.00787 -0.0405 -0.00833 C -0.04206 -0.00926 -0.04349 -0.01018 -0.04492 -0.01111 L -0.04714 -0.01227 L -0.04935 -0.01366 C -0.04987 -0.01458 -0.05026 -0.01574 -0.05091 -0.0162 C -0.05169 -0.01713 -0.05287 -0.01713 -0.05378 -0.01759 C -0.05456 -0.01805 -0.05521 -0.01852 -0.05599 -0.01898 C -0.0569 -0.01944 -0.05794 -0.01967 -0.05899 -0.02014 C -0.05964 -0.0206 -0.06042 -0.02106 -0.0612 -0.02153 C -0.06237 -0.02199 -0.06367 -0.02222 -0.06485 -0.02291 C -0.06628 -0.02361 -0.06771 -0.02453 -0.06927 -0.02546 C -0.06992 -0.02592 -0.0707 -0.02639 -0.07149 -0.02662 C -0.0724 -0.02708 -0.07344 -0.02754 -0.07435 -0.02801 C -0.07591 -0.02893 -0.07735 -0.02986 -0.07878 -0.03055 L -0.0832 -0.03333 L -0.09427 -0.03981 L -0.09857 -0.04236 L -0.10078 -0.04375 C -0.10156 -0.04467 -0.10222 -0.0456 -0.103 -0.04629 C -0.10378 -0.04699 -0.10456 -0.04699 -0.10521 -0.04768 C -0.10586 -0.04838 -0.10612 -0.04953 -0.10677 -0.05023 C -0.10742 -0.05092 -0.1082 -0.05092 -0.10899 -0.05162 C -0.11458 -0.05671 -0.10781 -0.05231 -0.11328 -0.05555 C -0.11406 -0.05671 -0.11472 -0.05833 -0.1155 -0.05949 C -0.11615 -0.06018 -0.11706 -0.05995 -0.11771 -0.06065 C -0.11875 -0.0618 -0.11966 -0.06342 -0.1207 -0.06458 C -0.12214 -0.06643 -0.12383 -0.06759 -0.12513 -0.06991 C -0.12826 -0.07569 -0.12604 -0.07176 -0.13242 -0.08032 C -0.13347 -0.08171 -0.13451 -0.08264 -0.13542 -0.08426 C -0.13594 -0.08518 -0.13633 -0.08611 -0.13685 -0.0868 C -0.1375 -0.08796 -0.13828 -0.08866 -0.13906 -0.08958 C -0.14727 -0.1 -0.13841 -0.08866 -0.14349 -0.09606 C -0.1444 -0.09745 -0.14544 -0.09861 -0.14636 -0.1 C -0.14792 -0.10254 -0.14935 -0.10509 -0.15078 -0.10787 C -0.15156 -0.10903 -0.15208 -0.11088 -0.153 -0.1118 C -0.15742 -0.11643 -0.1599 -0.11828 -0.16328 -0.12731 C -0.1638 -0.1287 -0.16419 -0.13032 -0.16485 -0.13125 C -0.16537 -0.13241 -0.16628 -0.13287 -0.16706 -0.13403 C -0.1681 -0.13565 -0.16901 -0.1375 -0.16992 -0.13912 L -0.17357 -0.14583 C -0.17435 -0.14699 -0.175 -0.14861 -0.17578 -0.14953 L -0.178 -0.15231 C -0.18151 -0.16041 -0.1793 -0.15602 -0.18464 -0.16528 L -0.18828 -0.17199 C -0.18906 -0.17315 -0.18972 -0.17477 -0.1905 -0.17569 L -0.19271 -0.17847 C -0.19297 -0.17963 -0.19297 -0.18125 -0.19349 -0.18241 C -0.19597 -0.18819 -0.1987 -0.18935 -0.20013 -0.19676 C -0.20026 -0.19791 -0.20065 -0.1993 -0.20078 -0.20069 C -0.2013 -0.20416 -0.20222 -0.21111 -0.20222 -0.21111 C -0.20208 -0.21412 -0.20261 -0.21782 -0.20156 -0.22037 C -0.20078 -0.22199 -0.19896 -0.2206 -0.19792 -0.22153 C -0.19649 -0.22268 -0.19531 -0.22778 -0.19492 -0.2294 C -0.1944 -0.23194 -0.19388 -0.23449 -0.19349 -0.23727 C -0.19323 -0.23889 -0.19258 -0.24444 -0.19193 -0.24629 C -0.19154 -0.24791 -0.19089 -0.24884 -0.1905 -0.25023 C -0.18998 -0.25254 -0.18945 -0.25463 -0.18906 -0.25694 C -0.18867 -0.25856 -0.18867 -0.26041 -0.18828 -0.26203 C -0.18776 -0.26435 -0.18685 -0.26643 -0.18607 -0.26875 C -0.18477 -0.27291 -0.18425 -0.27639 -0.18242 -0.28032 C -0.18164 -0.28241 -0.18047 -0.28379 -0.17943 -0.28565 C -0.1793 -0.28703 -0.17917 -0.28842 -0.17878 -0.28958 C -0.17162 -0.30648 -0.178 -0.28958 -0.17292 -0.29861 C -0.17175 -0.30069 -0.17123 -0.30347 -0.16992 -0.30532 C -0.16914 -0.30625 -0.16797 -0.30602 -0.16706 -0.30648 C -0.16289 -0.31389 -0.16419 -0.31227 -0.15599 -0.31828 C -0.13724 -0.33217 -0.14909 -0.32477 -0.1405 -0.3287 C -0.1388 -0.32963 -0.13711 -0.33032 -0.13542 -0.33148 C -0.13268 -0.3331 -0.13008 -0.33518 -0.12735 -0.33657 C -0.12292 -0.33866 -0.11849 -0.34004 -0.11406 -0.3419 C -0.11328 -0.34213 -0.11263 -0.34282 -0.11185 -0.34328 C -0.10899 -0.34421 -0.10599 -0.34491 -0.103 -0.34583 C -0.09779 -0.34884 -0.09544 -0.35046 -0.08906 -0.35231 C -0.08451 -0.3537 -0.07982 -0.35416 -0.07513 -0.35486 C -0.06953 -0.35741 -0.07227 -0.35648 -0.06328 -0.35879 C -0.05899 -0.36018 -0.05534 -0.36088 -0.05091 -0.36157 C -0.04688 -0.36203 -0.04297 -0.36227 -0.03906 -0.36273 C -0.03841 -0.36319 -0.03763 -0.36412 -0.03685 -0.36412 C -0.01042 -0.36412 -0.01758 -0.36782 -0.00677 -0.36157 C -0.00625 -0.36065 -0.00586 -0.35972 -0.00521 -0.35879 C -0.00248 -0.35486 -0.00274 -0.35741 -0.00013 -0.35092 C 0.00143 -0.34722 0.0039 -0.34166 0.00508 -0.33796 C 0.00586 -0.33495 0.00638 -0.33171 0.00716 -0.3287 C 0.00768 -0.32731 0.00833 -0.32616 0.00872 -0.32477 C 0.01015 -0.31991 0.00989 -0.31898 0.01094 -0.31435 C 0.01211 -0.30879 0.01354 -0.30324 0.01458 -0.29745 C 0.0151 -0.29467 0.01575 -0.29236 0.01601 -0.28958 L 0.0168 -0.28171 C 0.01653 -0.27222 0.01667 -0.2625 0.01601 -0.25301 C 0.01588 -0.25139 0.01549 -0.24907 0.01458 -0.24907 C 0.01015 -0.24815 0.00573 -0.25 0.0013 -0.25023 C -0.00026 -0.25139 -0.00326 -0.25301 -0.00456 -0.25416 C -0.0086 -0.25833 -0.00625 -0.25694 -0.00899 -0.26088 C -0.00964 -0.2618 -0.01042 -0.2625 -0.0112 -0.26342 C -0.01224 -0.26504 -0.01302 -0.2669 -0.01406 -0.26875 C -0.01524 -0.2706 -0.01667 -0.27199 -0.01771 -0.27384 C -0.01888 -0.27592 -0.01966 -0.27824 -0.0207 -0.28032 C -0.02539 -0.29004 -0.01758 -0.27222 -0.02435 -0.28819 C -0.02461 -0.28958 -0.02474 -0.29097 -0.02513 -0.29213 C -0.02604 -0.29514 -0.02865 -0.30046 -0.02956 -0.30254 C -0.0306 -0.30509 -0.0319 -0.30741 -0.03242 -0.31041 L -0.03542 -0.32616 C -0.03542 -0.32616 -0.03685 -0.33403 -0.03685 -0.33403 C -0.03711 -0.33657 -0.03737 -0.33935 -0.03763 -0.3419 C -0.03789 -0.34491 -0.03802 -0.34791 -0.03841 -0.35092 C -0.03854 -0.35324 -0.0388 -0.35532 -0.03906 -0.35764 C -0.0388 -0.3662 -0.0388 -0.375 -0.03841 -0.38379 C -0.03828 -0.38518 -0.03789 -0.38634 -0.03763 -0.38773 C -0.03711 -0.38981 -0.03672 -0.39213 -0.0362 -0.39421 C -0.03125 -0.41157 -0.03711 -0.38889 -0.03021 -0.40717 C -0.02774 -0.41389 -0.03008 -0.40879 -0.02656 -0.41389 C -0.02292 -0.41898 -0.02813 -0.41412 -0.02149 -0.42153 C -0.02083 -0.42245 -0.01992 -0.42245 -0.01927 -0.42291 C -0.01771 -0.42477 -0.01641 -0.42662 -0.01485 -0.42824 C -0.01419 -0.42893 -0.01328 -0.42893 -0.01263 -0.4294 C -0.01068 -0.43102 -0.00873 -0.4331 -0.00677 -0.43472 C -0.00599 -0.43518 -0.00521 -0.43541 -0.00456 -0.43611 C -0.00039 -0.43889 0.00377 -0.44213 0.00794 -0.44514 C 0.00989 -0.44653 0.01185 -0.44838 0.0138 -0.44907 C 0.0151 -0.44953 0.01627 -0.44977 0.01758 -0.45046 C 0.01953 -0.45139 0.02135 -0.45324 0.02344 -0.4544 C 0.02747 -0.45648 0.03177 -0.45717 0.03594 -0.45949 C 0.04362 -0.46412 0.03698 -0.46041 0.04622 -0.46481 C 0.04792 -0.46551 0.04961 -0.46666 0.0513 -0.46736 C 0.05403 -0.46852 0.05677 -0.46898 0.05937 -0.46991 C 0.06042 -0.47037 0.06133 -0.47106 0.06237 -0.47129 C 0.06653 -0.47268 0.0707 -0.47361 0.07487 -0.47523 C 0.08008 -0.47708 0.08515 -0.47986 0.09023 -0.48171 C 0.09153 -0.48217 0.09271 -0.48264 0.09401 -0.4831 L 0.10794 -0.48703 C 0.10898 -0.48727 0.10989 -0.48796 0.11094 -0.48842 C 0.11263 -0.48889 0.11432 -0.48889 0.11601 -0.48958 C 0.1388 -0.49815 0.10716 -0.48842 0.1388 -0.49884 C 0.14349 -0.50023 0.14818 -0.50116 0.15273 -0.50278 C 0.15377 -0.50301 0.15469 -0.5037 0.15573 -0.50393 C 0.15846 -0.50486 0.1612 -0.50555 0.1638 -0.50671 C 0.16627 -0.50764 0.16862 -0.50949 0.17109 -0.51065 C 0.17305 -0.51134 0.17513 -0.51134 0.17708 -0.5118 C 0.17969 -0.51273 0.17956 -0.51273 0.18151 -0.51435 L 0.18151 -0.51435 L 0.18151 -0.51435 " pathEditMode="relative" ptsTypes="AAAAAAAAAAAAAAAAAAAAAAAAAAAAAAAAAAAAAAAAAAAAAAAAAAAAAAAAAAAAAAAAAAAAAAAAAAAAAAAAAAAAAAAAAAAAAAAAAAAAAAAAAAAAAAAAAAAAAAAAAAAAAAAAAAAAAAAAAAAAAAA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민규</dc:creator>
  <cp:lastModifiedBy>김 민규</cp:lastModifiedBy>
  <cp:revision>1</cp:revision>
  <dcterms:created xsi:type="dcterms:W3CDTF">2020-04-24T12:33:50Z</dcterms:created>
  <dcterms:modified xsi:type="dcterms:W3CDTF">2020-04-24T12:35:38Z</dcterms:modified>
</cp:coreProperties>
</file>