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5" r:id="rId4"/>
    <p:sldId id="2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1B7DC-62BA-4522-8CA9-07CF0F43D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B90DD6-D3E0-4E74-B0DC-696FF3B20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973AD-F858-46AA-ACB4-9958F773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C0C63-9F0C-4942-A560-C7EAF4118857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0EFB50-D312-4F98-BE97-82FA6C1D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2975E0-4194-4D92-A446-FBF4499E9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F702-3EBC-4B6B-A20E-D75244AB2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0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8035A-BC04-4F39-80F7-46FBE20A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E2F0F6-9915-47A1-9439-7D1D2025B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2379D-D8F0-47E1-8E74-5B5FA333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C0C63-9F0C-4942-A560-C7EAF4118857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A5E8C1-98CA-4073-B853-7B49F41B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88548-612C-4498-9B35-0BA02D43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F702-3EBC-4B6B-A20E-D75244AB2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90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DB2616-C67B-422D-86F3-1FC2E1CAD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BA816D-6AD1-43BA-A7D6-A8A593BC3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7DDB0D-0A6A-4CC7-A9D0-FF780641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C0C63-9F0C-4942-A560-C7EAF4118857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FF47B-A679-49D4-9A2A-9B55A8E7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D2DA21-0947-4C2F-AC53-711A9722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F702-3EBC-4B6B-A20E-D75244AB2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12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342D2-7692-4820-965B-1A8A17C9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8139C3-7886-47AD-BA4D-F16A4EF41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04C14A-DB79-47ED-B6A0-BB561DC1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C0C63-9F0C-4942-A560-C7EAF4118857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19019-AA9D-423C-8055-6A571505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9CAA7-A30F-49FA-AA48-B8057FDD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F702-3EBC-4B6B-A20E-D75244AB2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36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3BABD-D126-4EFC-9D87-7A1394D9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4D489C-F5CD-44D1-9C45-B9950E81C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E11897-78E4-45CC-A9DE-D5C6E958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C0C63-9F0C-4942-A560-C7EAF4118857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FEC9E7-C9D6-4697-A07F-B458A367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A1F15-2A66-448C-A641-192B230D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F702-3EBC-4B6B-A20E-D75244AB2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36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FD73B-1CC6-421F-8936-592E71E7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408C0-831E-4183-8F7F-E0A1AF943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65DEF8-AE3D-4C9B-A2F4-0DC10D92B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126B7A-634D-4A0E-9F35-31B5EB1F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C0C63-9F0C-4942-A560-C7EAF4118857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ED7FBF-FD70-4868-AE48-188B7A9F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BB6CF8-4736-48A5-98DC-DC1FFD3A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F702-3EBC-4B6B-A20E-D75244AB2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65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F2634-6C01-4796-9AEB-467148FDD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147552-7F76-4981-9F4C-1A7A4F8FA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195E69-A4CD-467A-8918-51F7FC27C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0F088A-9DFE-4CCA-9458-1243DE2B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F514AE-7EE4-4765-B1E3-1EADC53C3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295A90-FB3D-4436-961C-3D8AB42D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C0C63-9F0C-4942-A560-C7EAF4118857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936731-1001-4296-A35E-55E6D151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225C35-2A68-442C-8CB1-35E39C1B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F702-3EBC-4B6B-A20E-D75244AB2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92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02673-C16E-4EBC-8A90-A2023C4C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BA5F09-9A3B-4709-B079-41452206A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C0C63-9F0C-4942-A560-C7EAF4118857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CE76E3-D7FB-491D-8262-8635A41A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EC527C-475C-4DE7-93CF-7925CE80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F702-3EBC-4B6B-A20E-D75244AB2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7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210418-EDC7-4360-B89A-246B8ADD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C0C63-9F0C-4942-A560-C7EAF4118857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57EBFE-174E-4289-8049-32A7072F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F63C6F-6D8C-4E76-90FA-FE22762E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F702-3EBC-4B6B-A20E-D75244AB2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60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36667-3B7C-4082-B485-7A95F574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C26A3-4880-4A80-9850-478E9B10D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98B2F5-7E10-4C61-A94A-1171F48CE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935777-3ECA-41AE-85F0-337AD9DF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C0C63-9F0C-4942-A560-C7EAF4118857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ECBF62-92B1-4AD1-8EA7-4151237B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654DBA-8EF4-4718-8728-A84B990F7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F702-3EBC-4B6B-A20E-D75244AB2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27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E6313-C654-481A-9B3C-3A86868D4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5EAAC1-FE06-463C-ACF2-14A2C388B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9C9DB8-B8E9-4D20-8C7A-DA9595FDB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A9CC45-4648-4439-9C25-9D5BEAF4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C0C63-9F0C-4942-A560-C7EAF4118857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533247-2AFD-4517-AE35-6BB6683D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A9B815-50A5-4F0A-ABD1-CB2BE6BB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F702-3EBC-4B6B-A20E-D75244AB2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70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740230-056F-4F04-8FFA-2ECF883D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D6FDCB-B7FA-4706-AA21-1390473C9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E4A3CE-2469-449A-A34E-BAC7FFA07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C0C63-9F0C-4942-A560-C7EAF4118857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29B40-4988-4B0B-ADCA-239BB970E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07D35-279C-4EB3-B1EA-CC9CD6721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3F702-3EBC-4B6B-A20E-D75244AB2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525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awning-store-shop-retail-business-2683099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D87FA4-7B47-46CD-810F-491EB77B445A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60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</a:t>
            </a:r>
            <a:r>
              <a:rPr lang="ko-KR" altLang="en-US" sz="60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대 요소</a:t>
            </a:r>
            <a:r>
              <a:rPr lang="en-US" altLang="ko-KR" sz="60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en-US" sz="60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무결성</a:t>
            </a:r>
          </a:p>
        </p:txBody>
      </p:sp>
    </p:spTree>
    <p:extLst>
      <p:ext uri="{BB962C8B-B14F-4D97-AF65-F5344CB8AC3E}">
        <p14:creationId xmlns:p14="http://schemas.microsoft.com/office/powerpoint/2010/main" val="110015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3660C8-D50A-4B71-8F13-A37ECC01A097}"/>
              </a:ext>
            </a:extLst>
          </p:cNvPr>
          <p:cNvSpPr txBox="1"/>
          <p:nvPr/>
        </p:nvSpPr>
        <p:spPr>
          <a:xfrm>
            <a:off x="172122" y="311972"/>
            <a:ext cx="4475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</a:rPr>
              <a:t>2</a:t>
            </a:r>
            <a:r>
              <a:rPr lang="ko-KR" altLang="en-US" sz="3200" dirty="0">
                <a:latin typeface="+mj-lt"/>
              </a:rPr>
              <a:t>대 요소</a:t>
            </a:r>
            <a:r>
              <a:rPr lang="en-US" altLang="ko-KR" sz="3200" dirty="0">
                <a:latin typeface="+mj-lt"/>
              </a:rPr>
              <a:t>: </a:t>
            </a:r>
            <a:r>
              <a:rPr lang="ko-KR" altLang="en-US" sz="3200" dirty="0">
                <a:latin typeface="+mj-lt"/>
              </a:rPr>
              <a:t>무결성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1D1D05-3125-46E3-A4BE-E76BF9E2F04B}"/>
              </a:ext>
            </a:extLst>
          </p:cNvPr>
          <p:cNvSpPr/>
          <p:nvPr/>
        </p:nvSpPr>
        <p:spPr>
          <a:xfrm>
            <a:off x="3858409" y="2736476"/>
            <a:ext cx="4475182" cy="1385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</a:rPr>
              <a:t>무결성</a:t>
            </a:r>
          </a:p>
        </p:txBody>
      </p:sp>
      <p:pic>
        <p:nvPicPr>
          <p:cNvPr id="5" name="그림 4" descr="영국 남성 기업인">
            <a:extLst>
              <a:ext uri="{FF2B5EF4-FFF2-40B4-BE49-F238E27FC236}">
                <a16:creationId xmlns:a16="http://schemas.microsoft.com/office/drawing/2014/main" id="{58168DD4-50D0-44B3-9046-576FFA8CD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714" y="4300369"/>
            <a:ext cx="838454" cy="25119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FDFD4C-900D-4DDA-8282-171F7011A3D8}"/>
              </a:ext>
            </a:extLst>
          </p:cNvPr>
          <p:cNvSpPr txBox="1"/>
          <p:nvPr/>
        </p:nvSpPr>
        <p:spPr>
          <a:xfrm>
            <a:off x="2130013" y="4389121"/>
            <a:ext cx="17283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권한 보유자</a:t>
            </a:r>
            <a:r>
              <a:rPr lang="en-US" altLang="ko-KR" dirty="0"/>
              <a:t>=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7CE218-9BC1-41EA-B0B7-47103270B6F7}"/>
              </a:ext>
            </a:extLst>
          </p:cNvPr>
          <p:cNvCxnSpPr>
            <a:cxnSpLocks/>
          </p:cNvCxnSpPr>
          <p:nvPr/>
        </p:nvCxnSpPr>
        <p:spPr>
          <a:xfrm flipV="1">
            <a:off x="4177553" y="3827929"/>
            <a:ext cx="1443318" cy="1093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A82728-01BD-4A64-9620-2B7C99C6226E}"/>
              </a:ext>
            </a:extLst>
          </p:cNvPr>
          <p:cNvSpPr/>
          <p:nvPr/>
        </p:nvSpPr>
        <p:spPr>
          <a:xfrm>
            <a:off x="3858409" y="2736476"/>
            <a:ext cx="4475182" cy="13850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정보가 변경 되었습니다</a:t>
            </a:r>
            <a:r>
              <a:rPr lang="en-US" altLang="ko-KR" sz="3200" dirty="0">
                <a:solidFill>
                  <a:schemeClr val="tx1"/>
                </a:solidFill>
              </a:rPr>
              <a:t>.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pic>
        <p:nvPicPr>
          <p:cNvPr id="13" name="그림 12" descr="영국 남성 기업인">
            <a:extLst>
              <a:ext uri="{FF2B5EF4-FFF2-40B4-BE49-F238E27FC236}">
                <a16:creationId xmlns:a16="http://schemas.microsoft.com/office/drawing/2014/main" id="{093689D1-3126-434B-9E83-EFF79EE14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079" y="4300368"/>
            <a:ext cx="838454" cy="25119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D42A04-E4C0-4F1C-9D0D-5FBC89665806}"/>
              </a:ext>
            </a:extLst>
          </p:cNvPr>
          <p:cNvSpPr txBox="1"/>
          <p:nvPr/>
        </p:nvSpPr>
        <p:spPr>
          <a:xfrm>
            <a:off x="8469532" y="4300368"/>
            <a:ext cx="184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r>
              <a:rPr lang="ko-KR" altLang="en-US" dirty="0"/>
              <a:t>권한 미보유자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E91A707-C08B-4511-93A0-AFEECABA36F0}"/>
              </a:ext>
            </a:extLst>
          </p:cNvPr>
          <p:cNvCxnSpPr>
            <a:cxnSpLocks/>
          </p:cNvCxnSpPr>
          <p:nvPr/>
        </p:nvCxnSpPr>
        <p:spPr>
          <a:xfrm flipH="1" flipV="1">
            <a:off x="6508376" y="3974726"/>
            <a:ext cx="1442260" cy="872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EAA108D-72B3-41B5-9F38-F2423331A79B}"/>
              </a:ext>
            </a:extLst>
          </p:cNvPr>
          <p:cNvSpPr txBox="1"/>
          <p:nvPr/>
        </p:nvSpPr>
        <p:spPr>
          <a:xfrm>
            <a:off x="5940015" y="4005431"/>
            <a:ext cx="8570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변경</a:t>
            </a:r>
            <a:r>
              <a:rPr lang="en-US" altLang="ko-KR" dirty="0"/>
              <a:t>X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74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4" grpId="0"/>
      <p:bldP spid="17" grpId="0"/>
      <p:bldP spid="1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D87FA4-7B47-46CD-810F-491EB77B445A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60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</a:t>
            </a:r>
            <a:r>
              <a:rPr lang="ko-KR" altLang="en-US" sz="60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대 요소</a:t>
            </a:r>
            <a:r>
              <a:rPr lang="en-US" altLang="ko-KR" sz="60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en-US" sz="60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가용성</a:t>
            </a:r>
          </a:p>
        </p:txBody>
      </p:sp>
    </p:spTree>
    <p:extLst>
      <p:ext uri="{BB962C8B-B14F-4D97-AF65-F5344CB8AC3E}">
        <p14:creationId xmlns:p14="http://schemas.microsoft.com/office/powerpoint/2010/main" val="30573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FE6233A8-F1CE-4892-B9C7-5174871D9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80397"/>
            <a:ext cx="6096000" cy="3143250"/>
          </a:xfrm>
          <a:prstGeom prst="rect">
            <a:avLst/>
          </a:prstGeom>
        </p:spPr>
      </p:pic>
      <p:pic>
        <p:nvPicPr>
          <p:cNvPr id="10" name="그림 9" descr="생각하는 남성 기업인">
            <a:extLst>
              <a:ext uri="{FF2B5EF4-FFF2-40B4-BE49-F238E27FC236}">
                <a16:creationId xmlns:a16="http://schemas.microsoft.com/office/drawing/2014/main" id="{4626F90E-9976-417D-A1AF-C77360B973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386" y="4078941"/>
            <a:ext cx="909719" cy="2716305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B94452A-97E6-4905-86BB-0A1D986CAE0F}"/>
              </a:ext>
            </a:extLst>
          </p:cNvPr>
          <p:cNvCxnSpPr/>
          <p:nvPr/>
        </p:nvCxnSpPr>
        <p:spPr>
          <a:xfrm flipV="1">
            <a:off x="3128682" y="3254188"/>
            <a:ext cx="2115671" cy="1658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F8AB7EB-9677-4DE3-979A-6A12A6A0D830}"/>
              </a:ext>
            </a:extLst>
          </p:cNvPr>
          <p:cNvSpPr txBox="1"/>
          <p:nvPr/>
        </p:nvSpPr>
        <p:spPr>
          <a:xfrm>
            <a:off x="3774141" y="4499845"/>
            <a:ext cx="2554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흠</a:t>
            </a:r>
            <a:r>
              <a:rPr lang="en-US" altLang="ko-KR" dirty="0"/>
              <a:t>.. </a:t>
            </a:r>
            <a:r>
              <a:rPr lang="ko-KR" altLang="en-US" dirty="0"/>
              <a:t>난 지금 </a:t>
            </a:r>
            <a:r>
              <a:rPr lang="en-US" altLang="ko-KR" dirty="0"/>
              <a:t>***</a:t>
            </a:r>
            <a:r>
              <a:rPr lang="ko-KR" altLang="en-US" dirty="0"/>
              <a:t>에 관한 정보가 필요해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14B50B2-8568-41F5-9A26-D51D573C5AB4}"/>
              </a:ext>
            </a:extLst>
          </p:cNvPr>
          <p:cNvCxnSpPr/>
          <p:nvPr/>
        </p:nvCxnSpPr>
        <p:spPr>
          <a:xfrm flipH="1">
            <a:off x="2720105" y="2510118"/>
            <a:ext cx="2084977" cy="1568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C307AD2-45A3-49AE-AF25-6D92B9AAD014}"/>
              </a:ext>
            </a:extLst>
          </p:cNvPr>
          <p:cNvSpPr txBox="1"/>
          <p:nvPr/>
        </p:nvSpPr>
        <p:spPr>
          <a:xfrm>
            <a:off x="654424" y="2881798"/>
            <a:ext cx="296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***</a:t>
            </a:r>
            <a:r>
              <a:rPr lang="ko-KR" altLang="en-US" dirty="0"/>
              <a:t>에 관한 정보를 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30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44</Words>
  <Application>Microsoft Office PowerPoint</Application>
  <PresentationFormat>와이드스크린</PresentationFormat>
  <Paragraphs>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민규</dc:creator>
  <cp:lastModifiedBy>김 민규</cp:lastModifiedBy>
  <cp:revision>2</cp:revision>
  <dcterms:created xsi:type="dcterms:W3CDTF">2020-04-24T12:15:13Z</dcterms:created>
  <dcterms:modified xsi:type="dcterms:W3CDTF">2020-04-24T12:36:51Z</dcterms:modified>
</cp:coreProperties>
</file>