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9CFAC-F709-4101-A481-56BD7624B59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F4825F8-0A75-435E-BC7C-A5CD5D13237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/>
            <a:t>보안의 </a:t>
          </a:r>
          <a:r>
            <a:rPr lang="en-US"/>
            <a:t>3</a:t>
          </a:r>
          <a:r>
            <a:rPr lang="ko-KR"/>
            <a:t>대 요소</a:t>
          </a:r>
          <a:r>
            <a:rPr lang="en-US"/>
            <a:t>(P.48)</a:t>
          </a:r>
        </a:p>
      </dgm:t>
    </dgm:pt>
    <dgm:pt modelId="{54424ABD-8783-4461-8919-CCB6CE6C1837}" type="parTrans" cxnId="{971393C9-8E03-4B50-9B8B-BFCF68EDE09A}">
      <dgm:prSet/>
      <dgm:spPr/>
      <dgm:t>
        <a:bodyPr/>
        <a:lstStyle/>
        <a:p>
          <a:endParaRPr lang="en-US"/>
        </a:p>
      </dgm:t>
    </dgm:pt>
    <dgm:pt modelId="{EFE36754-640B-4AF9-81CD-E0F071E0CF34}" type="sibTrans" cxnId="{971393C9-8E03-4B50-9B8B-BFCF68EDE09A}">
      <dgm:prSet/>
      <dgm:spPr/>
      <dgm:t>
        <a:bodyPr/>
        <a:lstStyle/>
        <a:p>
          <a:endParaRPr lang="en-US"/>
        </a:p>
      </dgm:t>
    </dgm:pt>
    <dgm:pt modelId="{AEBBC703-2A38-4FAF-809E-55336B6E23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/>
            <a:t>네트워크 보안</a:t>
          </a:r>
          <a:r>
            <a:rPr lang="en-US"/>
            <a:t>(P.117)</a:t>
          </a:r>
        </a:p>
      </dgm:t>
    </dgm:pt>
    <dgm:pt modelId="{902D0B3C-120A-4E97-BB97-190CEB5A4BC8}" type="parTrans" cxnId="{3FF8B7B9-8297-478D-8ACE-88B7F218AC68}">
      <dgm:prSet/>
      <dgm:spPr/>
      <dgm:t>
        <a:bodyPr/>
        <a:lstStyle/>
        <a:p>
          <a:endParaRPr lang="en-US"/>
        </a:p>
      </dgm:t>
    </dgm:pt>
    <dgm:pt modelId="{F2DDCFC1-75D8-4331-A670-51923B27D092}" type="sibTrans" cxnId="{3FF8B7B9-8297-478D-8ACE-88B7F218AC68}">
      <dgm:prSet/>
      <dgm:spPr/>
      <dgm:t>
        <a:bodyPr/>
        <a:lstStyle/>
        <a:p>
          <a:endParaRPr lang="en-US"/>
        </a:p>
      </dgm:t>
    </dgm:pt>
    <dgm:pt modelId="{7F135330-62A6-459D-9B11-790335A1C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01 </a:t>
          </a:r>
          <a:r>
            <a:rPr lang="ko-KR"/>
            <a:t>네트워크의 이해</a:t>
          </a:r>
          <a:r>
            <a:rPr lang="en-US"/>
            <a:t> - 1</a:t>
          </a:r>
          <a:r>
            <a:rPr lang="ko-KR"/>
            <a:t>계층 </a:t>
          </a:r>
          <a:r>
            <a:rPr lang="en-US"/>
            <a:t>~ 4</a:t>
          </a:r>
          <a:r>
            <a:rPr lang="ko-KR"/>
            <a:t>계층</a:t>
          </a:r>
          <a:endParaRPr lang="en-US"/>
        </a:p>
      </dgm:t>
    </dgm:pt>
    <dgm:pt modelId="{F7069B52-0816-454E-8843-8D6D317B1C93}" type="parTrans" cxnId="{9E80592B-9E6B-430A-85FE-958DF4ECF73E}">
      <dgm:prSet/>
      <dgm:spPr/>
      <dgm:t>
        <a:bodyPr/>
        <a:lstStyle/>
        <a:p>
          <a:endParaRPr lang="en-US"/>
        </a:p>
      </dgm:t>
    </dgm:pt>
    <dgm:pt modelId="{04B2AEF1-05BC-4F44-9A1A-A4A4A757A852}" type="sibTrans" cxnId="{9E80592B-9E6B-430A-85FE-958DF4ECF73E}">
      <dgm:prSet/>
      <dgm:spPr/>
      <dgm:t>
        <a:bodyPr/>
        <a:lstStyle/>
        <a:p>
          <a:endParaRPr lang="en-US"/>
        </a:p>
      </dgm:t>
    </dgm:pt>
    <dgm:pt modelId="{F0029CCE-D540-4667-8BDC-D124F6E72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02 </a:t>
          </a:r>
          <a:r>
            <a:rPr lang="ko-KR"/>
            <a:t>서비스 거부 공격</a:t>
          </a:r>
          <a:r>
            <a:rPr lang="en-US"/>
            <a:t>: DoS</a:t>
          </a:r>
          <a:r>
            <a:rPr lang="ko-KR"/>
            <a:t>와 </a:t>
          </a:r>
          <a:r>
            <a:rPr lang="en-US"/>
            <a:t>DDoS</a:t>
          </a:r>
        </a:p>
      </dgm:t>
    </dgm:pt>
    <dgm:pt modelId="{E6B794E7-3D6A-40C9-9932-F9DF727D2916}" type="parTrans" cxnId="{95EA3FBF-09F2-4866-96E3-AB73DC915A7A}">
      <dgm:prSet/>
      <dgm:spPr/>
      <dgm:t>
        <a:bodyPr/>
        <a:lstStyle/>
        <a:p>
          <a:endParaRPr lang="en-US"/>
        </a:p>
      </dgm:t>
    </dgm:pt>
    <dgm:pt modelId="{36DF8305-956E-4239-A7AF-E985311B31AD}" type="sibTrans" cxnId="{95EA3FBF-09F2-4866-96E3-AB73DC915A7A}">
      <dgm:prSet/>
      <dgm:spPr/>
      <dgm:t>
        <a:bodyPr/>
        <a:lstStyle/>
        <a:p>
          <a:endParaRPr lang="en-US"/>
        </a:p>
      </dgm:t>
    </dgm:pt>
    <dgm:pt modelId="{F1C95EAB-7B9D-4A25-8245-24819B60B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03 </a:t>
          </a:r>
          <a:r>
            <a:rPr lang="ko-KR"/>
            <a:t>스니핑 공격</a:t>
          </a:r>
          <a:endParaRPr lang="en-US"/>
        </a:p>
      </dgm:t>
    </dgm:pt>
    <dgm:pt modelId="{B654FC88-F7FD-4F82-8205-A907EE6CAFB9}" type="parTrans" cxnId="{347F00A9-C1E8-4520-B4C9-9A71AD9BDBBE}">
      <dgm:prSet/>
      <dgm:spPr/>
      <dgm:t>
        <a:bodyPr/>
        <a:lstStyle/>
        <a:p>
          <a:endParaRPr lang="en-US"/>
        </a:p>
      </dgm:t>
    </dgm:pt>
    <dgm:pt modelId="{ADD79155-498C-4636-AE24-55D0D07FDAC5}" type="sibTrans" cxnId="{347F00A9-C1E8-4520-B4C9-9A71AD9BDBBE}">
      <dgm:prSet/>
      <dgm:spPr/>
      <dgm:t>
        <a:bodyPr/>
        <a:lstStyle/>
        <a:p>
          <a:endParaRPr lang="en-US"/>
        </a:p>
      </dgm:t>
    </dgm:pt>
    <dgm:pt modelId="{33FF3590-5735-49A5-83B5-59B810385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04 </a:t>
          </a:r>
          <a:r>
            <a:rPr lang="ko-KR"/>
            <a:t>스푸핑 공격</a:t>
          </a:r>
          <a:endParaRPr lang="en-US"/>
        </a:p>
      </dgm:t>
    </dgm:pt>
    <dgm:pt modelId="{4CD51024-F042-4023-A11D-862D499854F2}" type="parTrans" cxnId="{2B0D73C4-5684-446F-9F2B-E4DC025A511D}">
      <dgm:prSet/>
      <dgm:spPr/>
      <dgm:t>
        <a:bodyPr/>
        <a:lstStyle/>
        <a:p>
          <a:endParaRPr lang="en-US"/>
        </a:p>
      </dgm:t>
    </dgm:pt>
    <dgm:pt modelId="{AE5EC879-41BF-4521-B808-4D70D4CBBBEA}" type="sibTrans" cxnId="{2B0D73C4-5684-446F-9F2B-E4DC025A511D}">
      <dgm:prSet/>
      <dgm:spPr/>
      <dgm:t>
        <a:bodyPr/>
        <a:lstStyle/>
        <a:p>
          <a:endParaRPr lang="en-US"/>
        </a:p>
      </dgm:t>
    </dgm:pt>
    <dgm:pt modelId="{71D47EE3-AB70-4145-B614-E11DAA451137}" type="pres">
      <dgm:prSet presAssocID="{ACF9CFAC-F709-4101-A481-56BD7624B599}" presName="root" presStyleCnt="0">
        <dgm:presLayoutVars>
          <dgm:dir/>
          <dgm:resizeHandles val="exact"/>
        </dgm:presLayoutVars>
      </dgm:prSet>
      <dgm:spPr/>
    </dgm:pt>
    <dgm:pt modelId="{AAE00296-901B-4F4E-B1A2-DAE91D0AE0EE}" type="pres">
      <dgm:prSet presAssocID="{3F4825F8-0A75-435E-BC7C-A5CD5D13237E}" presName="compNode" presStyleCnt="0"/>
      <dgm:spPr/>
    </dgm:pt>
    <dgm:pt modelId="{4ACFE36B-DDCD-46AF-8EA7-B7B555D19B95}" type="pres">
      <dgm:prSet presAssocID="{3F4825F8-0A75-435E-BC7C-A5CD5D1323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5F4C915-A82F-4C78-AC79-6A38C953C36D}" type="pres">
      <dgm:prSet presAssocID="{3F4825F8-0A75-435E-BC7C-A5CD5D13237E}" presName="iconSpace" presStyleCnt="0"/>
      <dgm:spPr/>
    </dgm:pt>
    <dgm:pt modelId="{E3555877-53DD-415D-8DEF-073F178C6BEB}" type="pres">
      <dgm:prSet presAssocID="{3F4825F8-0A75-435E-BC7C-A5CD5D13237E}" presName="parTx" presStyleLbl="revTx" presStyleIdx="0" presStyleCnt="4">
        <dgm:presLayoutVars>
          <dgm:chMax val="0"/>
          <dgm:chPref val="0"/>
        </dgm:presLayoutVars>
      </dgm:prSet>
      <dgm:spPr/>
    </dgm:pt>
    <dgm:pt modelId="{B09C7625-3738-431A-9116-70E18919902B}" type="pres">
      <dgm:prSet presAssocID="{3F4825F8-0A75-435E-BC7C-A5CD5D13237E}" presName="txSpace" presStyleCnt="0"/>
      <dgm:spPr/>
    </dgm:pt>
    <dgm:pt modelId="{2DDE2669-3B0C-474B-8B86-33BD358699AE}" type="pres">
      <dgm:prSet presAssocID="{3F4825F8-0A75-435E-BC7C-A5CD5D13237E}" presName="desTx" presStyleLbl="revTx" presStyleIdx="1" presStyleCnt="4">
        <dgm:presLayoutVars/>
      </dgm:prSet>
      <dgm:spPr/>
    </dgm:pt>
    <dgm:pt modelId="{92EE2B76-D2CF-44F8-900E-D7719E5083C4}" type="pres">
      <dgm:prSet presAssocID="{EFE36754-640B-4AF9-81CD-E0F071E0CF34}" presName="sibTrans" presStyleCnt="0"/>
      <dgm:spPr/>
    </dgm:pt>
    <dgm:pt modelId="{7F678F93-D8B6-4E28-B9B7-F7EBE2593DDB}" type="pres">
      <dgm:prSet presAssocID="{AEBBC703-2A38-4FAF-809E-55336B6E23AB}" presName="compNode" presStyleCnt="0"/>
      <dgm:spPr/>
    </dgm:pt>
    <dgm:pt modelId="{1F10F878-2A44-4017-8C08-77B62B400214}" type="pres">
      <dgm:prSet presAssocID="{AEBBC703-2A38-4FAF-809E-55336B6E23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A105552-AB9A-4B4C-B393-7860E298A487}" type="pres">
      <dgm:prSet presAssocID="{AEBBC703-2A38-4FAF-809E-55336B6E23AB}" presName="iconSpace" presStyleCnt="0"/>
      <dgm:spPr/>
    </dgm:pt>
    <dgm:pt modelId="{2C4ED292-9A77-4004-8CFD-2F3EB8F0D3AF}" type="pres">
      <dgm:prSet presAssocID="{AEBBC703-2A38-4FAF-809E-55336B6E23AB}" presName="parTx" presStyleLbl="revTx" presStyleIdx="2" presStyleCnt="4">
        <dgm:presLayoutVars>
          <dgm:chMax val="0"/>
          <dgm:chPref val="0"/>
        </dgm:presLayoutVars>
      </dgm:prSet>
      <dgm:spPr/>
    </dgm:pt>
    <dgm:pt modelId="{62DE2381-E3D8-4342-B079-2F4C5CE9D8C4}" type="pres">
      <dgm:prSet presAssocID="{AEBBC703-2A38-4FAF-809E-55336B6E23AB}" presName="txSpace" presStyleCnt="0"/>
      <dgm:spPr/>
    </dgm:pt>
    <dgm:pt modelId="{211D171C-0FB3-4910-8240-20CB4A372A73}" type="pres">
      <dgm:prSet presAssocID="{AEBBC703-2A38-4FAF-809E-55336B6E23AB}" presName="desTx" presStyleLbl="revTx" presStyleIdx="3" presStyleCnt="4">
        <dgm:presLayoutVars/>
      </dgm:prSet>
      <dgm:spPr/>
    </dgm:pt>
  </dgm:ptLst>
  <dgm:cxnLst>
    <dgm:cxn modelId="{DA925B00-FE92-4E5C-86CC-EACA60BEA65B}" type="presOf" srcId="{AEBBC703-2A38-4FAF-809E-55336B6E23AB}" destId="{2C4ED292-9A77-4004-8CFD-2F3EB8F0D3AF}" srcOrd="0" destOrd="0" presId="urn:microsoft.com/office/officeart/2018/2/layout/IconLabelDescriptionList"/>
    <dgm:cxn modelId="{F4AA5320-E13C-47EA-ABEF-C15EAD13D694}" type="presOf" srcId="{ACF9CFAC-F709-4101-A481-56BD7624B599}" destId="{71D47EE3-AB70-4145-B614-E11DAA451137}" srcOrd="0" destOrd="0" presId="urn:microsoft.com/office/officeart/2018/2/layout/IconLabelDescriptionList"/>
    <dgm:cxn modelId="{5A041722-DDCE-45DA-868A-E4D0F8D936C7}" type="presOf" srcId="{F1C95EAB-7B9D-4A25-8245-24819B60BCD1}" destId="{211D171C-0FB3-4910-8240-20CB4A372A73}" srcOrd="0" destOrd="2" presId="urn:microsoft.com/office/officeart/2018/2/layout/IconLabelDescriptionList"/>
    <dgm:cxn modelId="{9E80592B-9E6B-430A-85FE-958DF4ECF73E}" srcId="{AEBBC703-2A38-4FAF-809E-55336B6E23AB}" destId="{7F135330-62A6-459D-9B11-790335A1CFAC}" srcOrd="0" destOrd="0" parTransId="{F7069B52-0816-454E-8843-8D6D317B1C93}" sibTransId="{04B2AEF1-05BC-4F44-9A1A-A4A4A757A852}"/>
    <dgm:cxn modelId="{03245E64-C6B3-4DF9-A58C-AC84BD7405CE}" type="presOf" srcId="{F0029CCE-D540-4667-8BDC-D124F6E72A67}" destId="{211D171C-0FB3-4910-8240-20CB4A372A73}" srcOrd="0" destOrd="1" presId="urn:microsoft.com/office/officeart/2018/2/layout/IconLabelDescriptionList"/>
    <dgm:cxn modelId="{2D48BE7E-6391-469F-B578-5A0B47B55A86}" type="presOf" srcId="{3F4825F8-0A75-435E-BC7C-A5CD5D13237E}" destId="{E3555877-53DD-415D-8DEF-073F178C6BEB}" srcOrd="0" destOrd="0" presId="urn:microsoft.com/office/officeart/2018/2/layout/IconLabelDescriptionList"/>
    <dgm:cxn modelId="{E71E6E92-5B62-49D2-8320-CD04CFF98978}" type="presOf" srcId="{33FF3590-5735-49A5-83B5-59B810385C4D}" destId="{211D171C-0FB3-4910-8240-20CB4A372A73}" srcOrd="0" destOrd="3" presId="urn:microsoft.com/office/officeart/2018/2/layout/IconLabelDescriptionList"/>
    <dgm:cxn modelId="{347F00A9-C1E8-4520-B4C9-9A71AD9BDBBE}" srcId="{AEBBC703-2A38-4FAF-809E-55336B6E23AB}" destId="{F1C95EAB-7B9D-4A25-8245-24819B60BCD1}" srcOrd="2" destOrd="0" parTransId="{B654FC88-F7FD-4F82-8205-A907EE6CAFB9}" sibTransId="{ADD79155-498C-4636-AE24-55D0D07FDAC5}"/>
    <dgm:cxn modelId="{3FF8B7B9-8297-478D-8ACE-88B7F218AC68}" srcId="{ACF9CFAC-F709-4101-A481-56BD7624B599}" destId="{AEBBC703-2A38-4FAF-809E-55336B6E23AB}" srcOrd="1" destOrd="0" parTransId="{902D0B3C-120A-4E97-BB97-190CEB5A4BC8}" sibTransId="{F2DDCFC1-75D8-4331-A670-51923B27D092}"/>
    <dgm:cxn modelId="{95EA3FBF-09F2-4866-96E3-AB73DC915A7A}" srcId="{AEBBC703-2A38-4FAF-809E-55336B6E23AB}" destId="{F0029CCE-D540-4667-8BDC-D124F6E72A67}" srcOrd="1" destOrd="0" parTransId="{E6B794E7-3D6A-40C9-9932-F9DF727D2916}" sibTransId="{36DF8305-956E-4239-A7AF-E985311B31AD}"/>
    <dgm:cxn modelId="{5E6FEFC1-3909-49EA-A7BF-28F188976D4A}" type="presOf" srcId="{7F135330-62A6-459D-9B11-790335A1CFAC}" destId="{211D171C-0FB3-4910-8240-20CB4A372A73}" srcOrd="0" destOrd="0" presId="urn:microsoft.com/office/officeart/2018/2/layout/IconLabelDescriptionList"/>
    <dgm:cxn modelId="{2B0D73C4-5684-446F-9F2B-E4DC025A511D}" srcId="{AEBBC703-2A38-4FAF-809E-55336B6E23AB}" destId="{33FF3590-5735-49A5-83B5-59B810385C4D}" srcOrd="3" destOrd="0" parTransId="{4CD51024-F042-4023-A11D-862D499854F2}" sibTransId="{AE5EC879-41BF-4521-B808-4D70D4CBBBEA}"/>
    <dgm:cxn modelId="{971393C9-8E03-4B50-9B8B-BFCF68EDE09A}" srcId="{ACF9CFAC-F709-4101-A481-56BD7624B599}" destId="{3F4825F8-0A75-435E-BC7C-A5CD5D13237E}" srcOrd="0" destOrd="0" parTransId="{54424ABD-8783-4461-8919-CCB6CE6C1837}" sibTransId="{EFE36754-640B-4AF9-81CD-E0F071E0CF34}"/>
    <dgm:cxn modelId="{F91CE7BE-78CA-45CC-96FF-A4B36C293705}" type="presParOf" srcId="{71D47EE3-AB70-4145-B614-E11DAA451137}" destId="{AAE00296-901B-4F4E-B1A2-DAE91D0AE0EE}" srcOrd="0" destOrd="0" presId="urn:microsoft.com/office/officeart/2018/2/layout/IconLabelDescriptionList"/>
    <dgm:cxn modelId="{C17BF3A0-407A-46CF-A5F4-25768ADBCC1E}" type="presParOf" srcId="{AAE00296-901B-4F4E-B1A2-DAE91D0AE0EE}" destId="{4ACFE36B-DDCD-46AF-8EA7-B7B555D19B95}" srcOrd="0" destOrd="0" presId="urn:microsoft.com/office/officeart/2018/2/layout/IconLabelDescriptionList"/>
    <dgm:cxn modelId="{F858C85D-1813-4DBA-ACA4-75FF5F42313C}" type="presParOf" srcId="{AAE00296-901B-4F4E-B1A2-DAE91D0AE0EE}" destId="{45F4C915-A82F-4C78-AC79-6A38C953C36D}" srcOrd="1" destOrd="0" presId="urn:microsoft.com/office/officeart/2018/2/layout/IconLabelDescriptionList"/>
    <dgm:cxn modelId="{5B2AA478-3D47-4B04-A0FA-804CE326261A}" type="presParOf" srcId="{AAE00296-901B-4F4E-B1A2-DAE91D0AE0EE}" destId="{E3555877-53DD-415D-8DEF-073F178C6BEB}" srcOrd="2" destOrd="0" presId="urn:microsoft.com/office/officeart/2018/2/layout/IconLabelDescriptionList"/>
    <dgm:cxn modelId="{28407969-AFAC-4445-B727-B45D10578450}" type="presParOf" srcId="{AAE00296-901B-4F4E-B1A2-DAE91D0AE0EE}" destId="{B09C7625-3738-431A-9116-70E18919902B}" srcOrd="3" destOrd="0" presId="urn:microsoft.com/office/officeart/2018/2/layout/IconLabelDescriptionList"/>
    <dgm:cxn modelId="{78430FBE-2F3A-4FD3-961E-44496283CF86}" type="presParOf" srcId="{AAE00296-901B-4F4E-B1A2-DAE91D0AE0EE}" destId="{2DDE2669-3B0C-474B-8B86-33BD358699AE}" srcOrd="4" destOrd="0" presId="urn:microsoft.com/office/officeart/2018/2/layout/IconLabelDescriptionList"/>
    <dgm:cxn modelId="{CE4733F5-741C-49A1-AAE3-57545CAA9AB3}" type="presParOf" srcId="{71D47EE3-AB70-4145-B614-E11DAA451137}" destId="{92EE2B76-D2CF-44F8-900E-D7719E5083C4}" srcOrd="1" destOrd="0" presId="urn:microsoft.com/office/officeart/2018/2/layout/IconLabelDescriptionList"/>
    <dgm:cxn modelId="{343A624B-31E7-48BB-80C9-51E2BED20C98}" type="presParOf" srcId="{71D47EE3-AB70-4145-B614-E11DAA451137}" destId="{7F678F93-D8B6-4E28-B9B7-F7EBE2593DDB}" srcOrd="2" destOrd="0" presId="urn:microsoft.com/office/officeart/2018/2/layout/IconLabelDescriptionList"/>
    <dgm:cxn modelId="{ABE2C30F-0242-43DB-9176-86F35F7FA59C}" type="presParOf" srcId="{7F678F93-D8B6-4E28-B9B7-F7EBE2593DDB}" destId="{1F10F878-2A44-4017-8C08-77B62B400214}" srcOrd="0" destOrd="0" presId="urn:microsoft.com/office/officeart/2018/2/layout/IconLabelDescriptionList"/>
    <dgm:cxn modelId="{A4975F3B-0868-41AC-B26E-802D3302921B}" type="presParOf" srcId="{7F678F93-D8B6-4E28-B9B7-F7EBE2593DDB}" destId="{3A105552-AB9A-4B4C-B393-7860E298A487}" srcOrd="1" destOrd="0" presId="urn:microsoft.com/office/officeart/2018/2/layout/IconLabelDescriptionList"/>
    <dgm:cxn modelId="{8EFCFBFE-1F0A-4FD5-A5F8-9A74E1C30510}" type="presParOf" srcId="{7F678F93-D8B6-4E28-B9B7-F7EBE2593DDB}" destId="{2C4ED292-9A77-4004-8CFD-2F3EB8F0D3AF}" srcOrd="2" destOrd="0" presId="urn:microsoft.com/office/officeart/2018/2/layout/IconLabelDescriptionList"/>
    <dgm:cxn modelId="{7B507356-EFA3-43B2-8ECC-022D8248B556}" type="presParOf" srcId="{7F678F93-D8B6-4E28-B9B7-F7EBE2593DDB}" destId="{62DE2381-E3D8-4342-B079-2F4C5CE9D8C4}" srcOrd="3" destOrd="0" presId="urn:microsoft.com/office/officeart/2018/2/layout/IconLabelDescriptionList"/>
    <dgm:cxn modelId="{221AAA6A-2921-4A7D-99EA-AF89D4FDDD16}" type="presParOf" srcId="{7F678F93-D8B6-4E28-B9B7-F7EBE2593DDB}" destId="{211D171C-0FB3-4910-8240-20CB4A372A7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FE36B-DDCD-46AF-8EA7-B7B555D19B95}">
      <dsp:nvSpPr>
        <dsp:cNvPr id="0" name=""/>
        <dsp:cNvSpPr/>
      </dsp:nvSpPr>
      <dsp:spPr>
        <a:xfrm>
          <a:off x="366267" y="411326"/>
          <a:ext cx="1510523" cy="1113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55877-53DD-415D-8DEF-073F178C6BEB}">
      <dsp:nvSpPr>
        <dsp:cNvPr id="0" name=""/>
        <dsp:cNvSpPr/>
      </dsp:nvSpPr>
      <dsp:spPr>
        <a:xfrm>
          <a:off x="366267" y="1624288"/>
          <a:ext cx="4315781" cy="47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2100" kern="1200"/>
            <a:t>보안의 </a:t>
          </a:r>
          <a:r>
            <a:rPr lang="en-US" sz="2100" kern="1200"/>
            <a:t>3</a:t>
          </a:r>
          <a:r>
            <a:rPr lang="ko-KR" sz="2100" kern="1200"/>
            <a:t>대 요소</a:t>
          </a:r>
          <a:r>
            <a:rPr lang="en-US" sz="2100" kern="1200"/>
            <a:t>(P.48)</a:t>
          </a:r>
        </a:p>
      </dsp:txBody>
      <dsp:txXfrm>
        <a:off x="366267" y="1624288"/>
        <a:ext cx="4315781" cy="477294"/>
      </dsp:txXfrm>
    </dsp:sp>
    <dsp:sp modelId="{2DDE2669-3B0C-474B-8B86-33BD358699AE}">
      <dsp:nvSpPr>
        <dsp:cNvPr id="0" name=""/>
        <dsp:cNvSpPr/>
      </dsp:nvSpPr>
      <dsp:spPr>
        <a:xfrm>
          <a:off x="366267" y="2147758"/>
          <a:ext cx="4315781" cy="57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0F878-2A44-4017-8C08-77B62B400214}">
      <dsp:nvSpPr>
        <dsp:cNvPr id="0" name=""/>
        <dsp:cNvSpPr/>
      </dsp:nvSpPr>
      <dsp:spPr>
        <a:xfrm>
          <a:off x="5437310" y="411326"/>
          <a:ext cx="1510523" cy="1113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ED292-9A77-4004-8CFD-2F3EB8F0D3AF}">
      <dsp:nvSpPr>
        <dsp:cNvPr id="0" name=""/>
        <dsp:cNvSpPr/>
      </dsp:nvSpPr>
      <dsp:spPr>
        <a:xfrm>
          <a:off x="5437310" y="1624288"/>
          <a:ext cx="4315781" cy="47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2100" kern="1200"/>
            <a:t>네트워크 보안</a:t>
          </a:r>
          <a:r>
            <a:rPr lang="en-US" sz="2100" kern="1200"/>
            <a:t>(P.117)</a:t>
          </a:r>
        </a:p>
      </dsp:txBody>
      <dsp:txXfrm>
        <a:off x="5437310" y="1624288"/>
        <a:ext cx="4315781" cy="477294"/>
      </dsp:txXfrm>
    </dsp:sp>
    <dsp:sp modelId="{211D171C-0FB3-4910-8240-20CB4A372A73}">
      <dsp:nvSpPr>
        <dsp:cNvPr id="0" name=""/>
        <dsp:cNvSpPr/>
      </dsp:nvSpPr>
      <dsp:spPr>
        <a:xfrm>
          <a:off x="5437310" y="2147758"/>
          <a:ext cx="4315781" cy="57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01 </a:t>
          </a:r>
          <a:r>
            <a:rPr lang="ko-KR" sz="1500" kern="1200"/>
            <a:t>네트워크의 이해</a:t>
          </a:r>
          <a:r>
            <a:rPr lang="en-US" sz="1500" kern="1200"/>
            <a:t> - 1</a:t>
          </a:r>
          <a:r>
            <a:rPr lang="ko-KR" sz="1500" kern="1200"/>
            <a:t>계층 </a:t>
          </a:r>
          <a:r>
            <a:rPr lang="en-US" sz="1500" kern="1200"/>
            <a:t>~ 4</a:t>
          </a:r>
          <a:r>
            <a:rPr lang="ko-KR" sz="1500" kern="1200"/>
            <a:t>계층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02 </a:t>
          </a:r>
          <a:r>
            <a:rPr lang="ko-KR" sz="1500" kern="1200"/>
            <a:t>서비스 거부 공격</a:t>
          </a:r>
          <a:r>
            <a:rPr lang="en-US" sz="1500" kern="1200"/>
            <a:t>: DoS</a:t>
          </a:r>
          <a:r>
            <a:rPr lang="ko-KR" sz="1500" kern="1200"/>
            <a:t>와 </a:t>
          </a:r>
          <a:r>
            <a:rPr lang="en-US" sz="1500" kern="1200"/>
            <a:t>DDoS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03 </a:t>
          </a:r>
          <a:r>
            <a:rPr lang="ko-KR" sz="1500" kern="1200"/>
            <a:t>스니핑 공격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04 </a:t>
          </a:r>
          <a:r>
            <a:rPr lang="ko-KR" sz="1500" kern="1200"/>
            <a:t>스푸핑 공격</a:t>
          </a:r>
          <a:endParaRPr lang="en-US" sz="1500" kern="1200"/>
        </a:p>
      </dsp:txBody>
      <dsp:txXfrm>
        <a:off x="5437310" y="2147758"/>
        <a:ext cx="4315781" cy="572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1244C-D6E8-47A2-B6C1-30FACEF2E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E67A-B1A6-4ADE-9D2B-1766AAD3E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B9A7C-A8A7-4C18-A0A1-71316DC5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2DB38-C07D-441D-94E4-DDB24D08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F1D7F-8A89-44E5-A677-66FD630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0267E-A5F9-4BA5-A8CE-86A44882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191CF9-5FF6-4D3A-9EB7-7021A055C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80553-AF53-4B7F-91A0-03E8A7A0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1A055-6578-473C-AB0C-2FC9D57C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8142E-9854-4C7A-89B2-4D0B7F64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9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708EA1-5E9F-4B40-B994-F8A040F3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3DC76-E7BD-4471-B350-083E69B1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CDDD8-D546-4854-B4A2-2BA2BBB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F2A2-2245-4F83-BE77-A04CDD90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AB344-7A17-4587-A0D1-A525ACB4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3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3DA21-67A8-423D-BE44-AB7A292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2184C-F240-4184-95AF-3AF7AC1D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1EFE7-D8E4-49AE-BCC7-22A85390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4E7A7-210D-4963-A327-2738CCD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7837C-35CC-4093-8FDB-4460F6CC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1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CED6A-24DB-45CA-B3D9-B8DFCDB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FD344-967B-4538-8B86-B0D316110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13ECD-65BC-4D2F-9AF7-C4B96049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28DE3-6E36-4BAB-AB4B-55DD5F3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DFC6A-0842-4D15-B02A-F9A5CA0E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3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D8C04-2E11-4012-9F00-1FC0B559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2BE71-4157-47B9-9C13-41BBFEB4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1D4541-3DA3-4DC3-A74D-A6FA303A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E4229-10CC-40B0-A1A6-B1EDC099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EA324-16B9-4DBC-89A4-A0DE7579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F2745-C499-4DF6-BF9A-28F1A623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20DD-7F0F-48BA-B9B1-C8A1956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5B03B-71B6-4CA0-B780-73408748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4BAF4A-16FD-4C54-84BE-71049696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C4299B-77A6-46A5-8C06-AB4C19D7B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918730-9F05-42A8-978E-539545879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5928E5-0FD2-4C44-90D1-46DA8A0C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53F2F7-42B4-421E-87C0-75261E0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8E6217-9975-484E-8E4E-9AB5B355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FD386-F03B-4EEA-974C-61C19BE1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05A79E-7350-4C2A-9034-BAFB73B2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094C8-1606-47B5-A6A9-08DA9C93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E29996-22EE-4838-9FF9-71280876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4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1D265C-FEEA-4151-B4BD-665BFB15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D3721C-153A-49F4-8700-6BFBDF08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27AFE0-4CAE-42C8-A610-D8DD619F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0DC8F-DD75-4615-99EF-E3FC1C5D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97103-52BB-44DD-972B-42D645FF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56BBA-FEFD-4DA1-9594-E0C8DEC1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C3B0D-FFE4-4FF0-B9D0-9D7AC80C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ECA40-537F-4E8E-9446-F874C25A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44273-C3FF-4B16-BC06-E8AD93AE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8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F44ED-5FC7-4BFA-9634-04AC2868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C87136-8D42-4D43-BEC0-14D7A29DB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D48D5-043B-4B33-BEF5-6E9076C60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27346-552D-462D-A3CA-AE0C4CC7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04CD0-2355-458A-A151-168EB550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B3F07-F666-49FF-9ADF-09936644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3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8FCF00-7634-413C-884B-7403EE9F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1C8BA-FA53-4CC7-86B6-1CCD12F0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215E4-A9A5-43D1-BAD4-8203F6BF6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4BDD-9EE7-456D-8DE3-DDB7164F75D5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52E9A-6463-4C46-96C9-7EB1811EC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79836-F6BD-4BB9-A0B8-DDE8E0E1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BB54-5C5A-47A5-B11E-81CE56A10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B8FFF-0E7C-4282-B070-E79D38009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0" b="6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C388A3-D285-410D-BA86-176D5F50B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ko-KR" altLang="en-US" sz="4000"/>
              <a:t>보안관제사가 되기 위한 기본 지식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B11C1-4599-447E-8993-DBFDA7A73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202074004 </a:t>
            </a:r>
            <a:r>
              <a:rPr lang="ko-KR" altLang="en-US" sz="2000" dirty="0"/>
              <a:t>김민규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11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42A7B5-E819-4658-8E63-F74E22A1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EC26F34-1761-479C-9C30-D3F926429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76972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685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58E855-4FA6-4B0F-AF0A-D5B4E0AE34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들어가기 전에</a:t>
            </a:r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41" name="TextBox 5">
            <a:extLst>
              <a:ext uri="{FF2B5EF4-FFF2-40B4-BE49-F238E27FC236}">
                <a16:creationId xmlns:a16="http://schemas.microsoft.com/office/drawing/2014/main" id="{71751E40-3D14-417A-966D-66F4E756C0BB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</a:rPr>
              <a:t>‘</a:t>
            </a:r>
            <a:r>
              <a:rPr lang="ko-KR" altLang="en-US" sz="2400" dirty="0">
                <a:solidFill>
                  <a:srgbClr val="000000"/>
                </a:solidFill>
              </a:rPr>
              <a:t>공부한 내용을 어떻게 정리해야 보는 사람도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나 자신도 지루하지 않게 할 수 있을까</a:t>
            </a:r>
            <a:r>
              <a:rPr lang="en-US" altLang="ko-KR" sz="2400" dirty="0">
                <a:solidFill>
                  <a:srgbClr val="000000"/>
                </a:solidFill>
              </a:rPr>
              <a:t>? ‘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dirty="0">
                <a:solidFill>
                  <a:srgbClr val="000000"/>
                </a:solidFill>
              </a:rPr>
              <a:t>그런 고민에서 </a:t>
            </a:r>
            <a:r>
              <a:rPr lang="en-US" altLang="ko-KR" sz="2400" dirty="0">
                <a:solidFill>
                  <a:srgbClr val="000000"/>
                </a:solidFill>
              </a:rPr>
              <a:t>PPT </a:t>
            </a:r>
            <a:r>
              <a:rPr lang="ko-KR" altLang="en-US" sz="2400" dirty="0">
                <a:solidFill>
                  <a:srgbClr val="000000"/>
                </a:solidFill>
              </a:rPr>
              <a:t>정리 노트를 만들어보았습니다</a:t>
            </a:r>
            <a:r>
              <a:rPr lang="en-US" altLang="ko-KR" sz="2400" dirty="0">
                <a:solidFill>
                  <a:srgbClr val="000000"/>
                </a:solidFill>
              </a:rPr>
              <a:t>.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dirty="0">
                <a:solidFill>
                  <a:srgbClr val="000000"/>
                </a:solidFill>
              </a:rPr>
              <a:t>체계적인 정리보다 제 흥미를 우선시하였기에 내용이 부실하다는 점 사과 드리며 양해 부탁드립니다</a:t>
            </a:r>
            <a:r>
              <a:rPr lang="en-US" altLang="ko-KR" sz="2400" dirty="0">
                <a:solidFill>
                  <a:srgbClr val="000000"/>
                </a:solidFill>
              </a:rPr>
              <a:t>…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dirty="0">
                <a:solidFill>
                  <a:srgbClr val="000000"/>
                </a:solidFill>
              </a:rPr>
              <a:t>다음 동아리 시간에는 공부 내용을 체계적으로 정리한 워드 파일을 보내 드리겠습니다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BA691-C966-4C17-81F4-A50D10F54FB3}"/>
              </a:ext>
            </a:extLst>
          </p:cNvPr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2126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333640-1B30-49D6-9DB7-86A33B1211C9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보안의 </a:t>
            </a:r>
            <a:r>
              <a:rPr lang="en-US" altLang="ko-KR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대 요소</a:t>
            </a:r>
          </a:p>
        </p:txBody>
      </p:sp>
    </p:spTree>
    <p:extLst>
      <p:ext uri="{BB962C8B-B14F-4D97-AF65-F5344CB8AC3E}">
        <p14:creationId xmlns:p14="http://schemas.microsoft.com/office/powerpoint/2010/main" val="157141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보안관제사가 되기 위한 기본 지식?</vt:lpstr>
      <vt:lpstr>목차</vt:lpstr>
      <vt:lpstr>들어가기 전에…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보안관제사가 되기 위한 기본 지식?</dc:title>
  <dc:creator>김 민규</dc:creator>
  <cp:lastModifiedBy>김 민규</cp:lastModifiedBy>
  <cp:revision>1</cp:revision>
  <dcterms:created xsi:type="dcterms:W3CDTF">2020-04-24T12:20:20Z</dcterms:created>
  <dcterms:modified xsi:type="dcterms:W3CDTF">2020-04-24T12:21:03Z</dcterms:modified>
</cp:coreProperties>
</file>