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Lam" userId="6240fd230fb7e135" providerId="LiveId" clId="{239BCF45-AB81-46B7-A3FC-DE0B4400C3E6}"/>
    <pc:docChg chg="undo redo custSel addSld modSld">
      <pc:chgData name="Kenny Lam" userId="6240fd230fb7e135" providerId="LiveId" clId="{239BCF45-AB81-46B7-A3FC-DE0B4400C3E6}" dt="2018-04-17T21:26:24.036" v="1084"/>
      <pc:docMkLst>
        <pc:docMk/>
      </pc:docMkLst>
      <pc:sldChg chg="addSp delSp modSp">
        <pc:chgData name="Kenny Lam" userId="6240fd230fb7e135" providerId="LiveId" clId="{239BCF45-AB81-46B7-A3FC-DE0B4400C3E6}" dt="2018-04-17T20:40:59.362" v="74" actId="1076"/>
        <pc:sldMkLst>
          <pc:docMk/>
          <pc:sldMk cId="300285987" sldId="256"/>
        </pc:sldMkLst>
        <pc:spChg chg="mod">
          <ac:chgData name="Kenny Lam" userId="6240fd230fb7e135" providerId="LiveId" clId="{239BCF45-AB81-46B7-A3FC-DE0B4400C3E6}" dt="2018-04-17T20:39:16.800" v="17" actId="20577"/>
          <ac:spMkLst>
            <pc:docMk/>
            <pc:sldMk cId="300285987" sldId="256"/>
            <ac:spMk id="33" creationId="{7EB0FDBB-7D28-4CD2-A24B-41DAAC7C0CE9}"/>
          </ac:spMkLst>
        </pc:spChg>
        <pc:spChg chg="mod">
          <ac:chgData name="Kenny Lam" userId="6240fd230fb7e135" providerId="LiveId" clId="{239BCF45-AB81-46B7-A3FC-DE0B4400C3E6}" dt="2018-04-17T20:39:50.515" v="23" actId="1076"/>
          <ac:spMkLst>
            <pc:docMk/>
            <pc:sldMk cId="300285987" sldId="256"/>
            <ac:spMk id="34" creationId="{E4BD7DAB-8CFF-4831-9B56-D8EADFE3DBA0}"/>
          </ac:spMkLst>
        </pc:spChg>
        <pc:spChg chg="mod">
          <ac:chgData name="Kenny Lam" userId="6240fd230fb7e135" providerId="LiveId" clId="{239BCF45-AB81-46B7-A3FC-DE0B4400C3E6}" dt="2018-04-17T20:40:59.362" v="74" actId="1076"/>
          <ac:spMkLst>
            <pc:docMk/>
            <pc:sldMk cId="300285987" sldId="256"/>
            <ac:spMk id="36" creationId="{954132E4-D261-4A60-BEDE-129C48AB9CB2}"/>
          </ac:spMkLst>
        </pc:spChg>
        <pc:spChg chg="add del mod">
          <ac:chgData name="Kenny Lam" userId="6240fd230fb7e135" providerId="LiveId" clId="{239BCF45-AB81-46B7-A3FC-DE0B4400C3E6}" dt="2018-04-17T20:40:54.433" v="73" actId="478"/>
          <ac:spMkLst>
            <pc:docMk/>
            <pc:sldMk cId="300285987" sldId="256"/>
            <ac:spMk id="43" creationId="{26E5649B-B9DE-4864-BAD7-4AA0DBDA9EE4}"/>
          </ac:spMkLst>
        </pc:spChg>
      </pc:sldChg>
      <pc:sldChg chg="addSp delSp modSp add">
        <pc:chgData name="Kenny Lam" userId="6240fd230fb7e135" providerId="LiveId" clId="{239BCF45-AB81-46B7-A3FC-DE0B4400C3E6}" dt="2018-04-17T21:26:24.036" v="1084"/>
        <pc:sldMkLst>
          <pc:docMk/>
          <pc:sldMk cId="4030973894" sldId="257"/>
        </pc:sldMkLst>
        <pc:spChg chg="del">
          <ac:chgData name="Kenny Lam" userId="6240fd230fb7e135" providerId="LiveId" clId="{239BCF45-AB81-46B7-A3FC-DE0B4400C3E6}" dt="2018-04-17T20:41:29.310" v="76" actId="478"/>
          <ac:spMkLst>
            <pc:docMk/>
            <pc:sldMk cId="4030973894" sldId="257"/>
            <ac:spMk id="2" creationId="{C4CB42A4-F2D2-4913-9584-A656A939A16D}"/>
          </ac:spMkLst>
        </pc:spChg>
        <pc:spChg chg="del">
          <ac:chgData name="Kenny Lam" userId="6240fd230fb7e135" providerId="LiveId" clId="{239BCF45-AB81-46B7-A3FC-DE0B4400C3E6}" dt="2018-04-17T20:41:34.705" v="77" actId="478"/>
          <ac:spMkLst>
            <pc:docMk/>
            <pc:sldMk cId="4030973894" sldId="257"/>
            <ac:spMk id="3" creationId="{99522B2E-53FB-4506-8BAD-0DC45D48FA0C}"/>
          </ac:spMkLst>
        </pc:spChg>
        <pc:spChg chg="add mod">
          <ac:chgData name="Kenny Lam" userId="6240fd230fb7e135" providerId="LiveId" clId="{239BCF45-AB81-46B7-A3FC-DE0B4400C3E6}" dt="2018-04-17T21:13:30.262" v="737" actId="1076"/>
          <ac:spMkLst>
            <pc:docMk/>
            <pc:sldMk cId="4030973894" sldId="257"/>
            <ac:spMk id="4" creationId="{C02882B8-7E3A-41E3-9516-40AC665EBFA3}"/>
          </ac:spMkLst>
        </pc:spChg>
        <pc:spChg chg="add mod">
          <ac:chgData name="Kenny Lam" userId="6240fd230fb7e135" providerId="LiveId" clId="{239BCF45-AB81-46B7-A3FC-DE0B4400C3E6}" dt="2018-04-17T20:43:40.255" v="290" actId="20577"/>
          <ac:spMkLst>
            <pc:docMk/>
            <pc:sldMk cId="4030973894" sldId="257"/>
            <ac:spMk id="13" creationId="{F3E331E0-CD6E-466D-989B-1F355E4BD3D4}"/>
          </ac:spMkLst>
        </pc:spChg>
        <pc:spChg chg="add mod">
          <ac:chgData name="Kenny Lam" userId="6240fd230fb7e135" providerId="LiveId" clId="{239BCF45-AB81-46B7-A3FC-DE0B4400C3E6}" dt="2018-04-17T20:44:12.057" v="309" actId="1076"/>
          <ac:spMkLst>
            <pc:docMk/>
            <pc:sldMk cId="4030973894" sldId="257"/>
            <ac:spMk id="14" creationId="{0BF5BD3B-AF68-4FD8-AC2D-2EE510D2468F}"/>
          </ac:spMkLst>
        </pc:spChg>
        <pc:spChg chg="add mod">
          <ac:chgData name="Kenny Lam" userId="6240fd230fb7e135" providerId="LiveId" clId="{239BCF45-AB81-46B7-A3FC-DE0B4400C3E6}" dt="2018-04-17T20:45:03.043" v="356" actId="207"/>
          <ac:spMkLst>
            <pc:docMk/>
            <pc:sldMk cId="4030973894" sldId="257"/>
            <ac:spMk id="15" creationId="{75CF2931-F8D9-4A47-BF41-39D6B118D14D}"/>
          </ac:spMkLst>
        </pc:spChg>
        <pc:spChg chg="add mod">
          <ac:chgData name="Kenny Lam" userId="6240fd230fb7e135" providerId="LiveId" clId="{239BCF45-AB81-46B7-A3FC-DE0B4400C3E6}" dt="2018-04-17T21:10:20.265" v="659" actId="1076"/>
          <ac:spMkLst>
            <pc:docMk/>
            <pc:sldMk cId="4030973894" sldId="257"/>
            <ac:spMk id="16" creationId="{42C6E9E2-7C41-48C3-8AB4-7B587E3E51BF}"/>
          </ac:spMkLst>
        </pc:spChg>
        <pc:spChg chg="add mod">
          <ac:chgData name="Kenny Lam" userId="6240fd230fb7e135" providerId="LiveId" clId="{239BCF45-AB81-46B7-A3FC-DE0B4400C3E6}" dt="2018-04-17T21:10:06.306" v="656" actId="1076"/>
          <ac:spMkLst>
            <pc:docMk/>
            <pc:sldMk cId="4030973894" sldId="257"/>
            <ac:spMk id="17" creationId="{52856425-71DC-4A27-BE2A-FD42A3C30645}"/>
          </ac:spMkLst>
        </pc:spChg>
        <pc:spChg chg="add mod">
          <ac:chgData name="Kenny Lam" userId="6240fd230fb7e135" providerId="LiveId" clId="{239BCF45-AB81-46B7-A3FC-DE0B4400C3E6}" dt="2018-04-17T21:10:12.345" v="658" actId="1076"/>
          <ac:spMkLst>
            <pc:docMk/>
            <pc:sldMk cId="4030973894" sldId="257"/>
            <ac:spMk id="18" creationId="{7AB8ED4F-A40E-4EC7-A37E-F7052A557A5B}"/>
          </ac:spMkLst>
        </pc:spChg>
        <pc:spChg chg="add mod">
          <ac:chgData name="Kenny Lam" userId="6240fd230fb7e135" providerId="LiveId" clId="{239BCF45-AB81-46B7-A3FC-DE0B4400C3E6}" dt="2018-04-17T21:13:03.576" v="730" actId="1076"/>
          <ac:spMkLst>
            <pc:docMk/>
            <pc:sldMk cId="4030973894" sldId="257"/>
            <ac:spMk id="19" creationId="{878B1431-D690-4DD3-BB21-B7F1CEB633C0}"/>
          </ac:spMkLst>
        </pc:spChg>
        <pc:spChg chg="add del mod">
          <ac:chgData name="Kenny Lam" userId="6240fd230fb7e135" providerId="LiveId" clId="{239BCF45-AB81-46B7-A3FC-DE0B4400C3E6}" dt="2018-04-17T20:51:59.985" v="477" actId="478"/>
          <ac:spMkLst>
            <pc:docMk/>
            <pc:sldMk cId="4030973894" sldId="257"/>
            <ac:spMk id="20" creationId="{F211EF56-0F9A-4C32-938B-6E5B0F7214B5}"/>
          </ac:spMkLst>
        </pc:spChg>
        <pc:spChg chg="add del mod">
          <ac:chgData name="Kenny Lam" userId="6240fd230fb7e135" providerId="LiveId" clId="{239BCF45-AB81-46B7-A3FC-DE0B4400C3E6}" dt="2018-04-17T21:07:23.353" v="647" actId="478"/>
          <ac:spMkLst>
            <pc:docMk/>
            <pc:sldMk cId="4030973894" sldId="257"/>
            <ac:spMk id="21" creationId="{D58C84F8-3612-4827-BF84-BE459107E976}"/>
          </ac:spMkLst>
        </pc:spChg>
        <pc:spChg chg="add del mod">
          <ac:chgData name="Kenny Lam" userId="6240fd230fb7e135" providerId="LiveId" clId="{239BCF45-AB81-46B7-A3FC-DE0B4400C3E6}" dt="2018-04-17T21:07:34.209" v="651" actId="478"/>
          <ac:spMkLst>
            <pc:docMk/>
            <pc:sldMk cId="4030973894" sldId="257"/>
            <ac:spMk id="22" creationId="{F0F49108-6FC7-4C84-BC58-9F80A5CC1770}"/>
          </ac:spMkLst>
        </pc:spChg>
        <pc:spChg chg="add mod">
          <ac:chgData name="Kenny Lam" userId="6240fd230fb7e135" providerId="LiveId" clId="{239BCF45-AB81-46B7-A3FC-DE0B4400C3E6}" dt="2018-04-17T21:14:06.103" v="743" actId="14100"/>
          <ac:spMkLst>
            <pc:docMk/>
            <pc:sldMk cId="4030973894" sldId="257"/>
            <ac:spMk id="23" creationId="{B7133197-76E9-4F2F-AC35-D44A9297E075}"/>
          </ac:spMkLst>
        </pc:spChg>
        <pc:spChg chg="add mod">
          <ac:chgData name="Kenny Lam" userId="6240fd230fb7e135" providerId="LiveId" clId="{239BCF45-AB81-46B7-A3FC-DE0B4400C3E6}" dt="2018-04-17T21:14:11.639" v="745" actId="14100"/>
          <ac:spMkLst>
            <pc:docMk/>
            <pc:sldMk cId="4030973894" sldId="257"/>
            <ac:spMk id="24" creationId="{24FDAE53-8356-464F-85BE-5CA2F955A397}"/>
          </ac:spMkLst>
        </pc:spChg>
        <pc:spChg chg="add mod">
          <ac:chgData name="Kenny Lam" userId="6240fd230fb7e135" providerId="LiveId" clId="{239BCF45-AB81-46B7-A3FC-DE0B4400C3E6}" dt="2018-04-17T21:14:15.095" v="746" actId="14100"/>
          <ac:spMkLst>
            <pc:docMk/>
            <pc:sldMk cId="4030973894" sldId="257"/>
            <ac:spMk id="25" creationId="{56EA102B-BE7B-4727-AEB6-10331993D83F}"/>
          </ac:spMkLst>
        </pc:spChg>
        <pc:spChg chg="add mod">
          <ac:chgData name="Kenny Lam" userId="6240fd230fb7e135" providerId="LiveId" clId="{239BCF45-AB81-46B7-A3FC-DE0B4400C3E6}" dt="2018-04-17T20:58:48.356" v="588" actId="14100"/>
          <ac:spMkLst>
            <pc:docMk/>
            <pc:sldMk cId="4030973894" sldId="257"/>
            <ac:spMk id="26" creationId="{A0DA9257-F275-4355-9C32-69485555352C}"/>
          </ac:spMkLst>
        </pc:spChg>
        <pc:spChg chg="add del mod">
          <ac:chgData name="Kenny Lam" userId="6240fd230fb7e135" providerId="LiveId" clId="{239BCF45-AB81-46B7-A3FC-DE0B4400C3E6}" dt="2018-04-17T21:16:03.284" v="784" actId="478"/>
          <ac:spMkLst>
            <pc:docMk/>
            <pc:sldMk cId="4030973894" sldId="257"/>
            <ac:spMk id="27" creationId="{EAD836B5-34B8-4971-B82F-5F32ABE9D0A4}"/>
          </ac:spMkLst>
        </pc:spChg>
        <pc:spChg chg="add mod">
          <ac:chgData name="Kenny Lam" userId="6240fd230fb7e135" providerId="LiveId" clId="{239BCF45-AB81-46B7-A3FC-DE0B4400C3E6}" dt="2018-04-17T21:21:22.263" v="1033" actId="120"/>
          <ac:spMkLst>
            <pc:docMk/>
            <pc:sldMk cId="4030973894" sldId="257"/>
            <ac:spMk id="29" creationId="{3AEAF10D-D4EF-4F1F-9623-153641EBE6C1}"/>
          </ac:spMkLst>
        </pc:spChg>
        <pc:spChg chg="add mod">
          <ac:chgData name="Kenny Lam" userId="6240fd230fb7e135" providerId="LiveId" clId="{239BCF45-AB81-46B7-A3FC-DE0B4400C3E6}" dt="2018-04-17T21:18:24.049" v="837" actId="20577"/>
          <ac:spMkLst>
            <pc:docMk/>
            <pc:sldMk cId="4030973894" sldId="257"/>
            <ac:spMk id="30" creationId="{C4B5E40F-9817-412A-8BED-4C88C5D48F84}"/>
          </ac:spMkLst>
        </pc:spChg>
        <pc:spChg chg="add mod">
          <ac:chgData name="Kenny Lam" userId="6240fd230fb7e135" providerId="LiveId" clId="{239BCF45-AB81-46B7-A3FC-DE0B4400C3E6}" dt="2018-04-17T21:22:19.026" v="1047" actId="1076"/>
          <ac:spMkLst>
            <pc:docMk/>
            <pc:sldMk cId="4030973894" sldId="257"/>
            <ac:spMk id="31" creationId="{37815D3B-9B9D-40FD-9CA3-D7115AFC8973}"/>
          </ac:spMkLst>
        </pc:spChg>
        <pc:spChg chg="add mod">
          <ac:chgData name="Kenny Lam" userId="6240fd230fb7e135" providerId="LiveId" clId="{239BCF45-AB81-46B7-A3FC-DE0B4400C3E6}" dt="2018-04-17T21:17:49.229" v="799" actId="207"/>
          <ac:spMkLst>
            <pc:docMk/>
            <pc:sldMk cId="4030973894" sldId="257"/>
            <ac:spMk id="40" creationId="{A13B836B-C557-4A22-A6D8-6C094A72A9B6}"/>
          </ac:spMkLst>
        </pc:spChg>
        <pc:spChg chg="add mod">
          <ac:chgData name="Kenny Lam" userId="6240fd230fb7e135" providerId="LiveId" clId="{239BCF45-AB81-46B7-A3FC-DE0B4400C3E6}" dt="2018-04-17T21:14:54.199" v="749" actId="1076"/>
          <ac:spMkLst>
            <pc:docMk/>
            <pc:sldMk cId="4030973894" sldId="257"/>
            <ac:spMk id="41" creationId="{C1DB4458-8F40-411B-A524-8DA2477DC5D1}"/>
          </ac:spMkLst>
        </pc:spChg>
        <pc:spChg chg="add mod">
          <ac:chgData name="Kenny Lam" userId="6240fd230fb7e135" providerId="LiveId" clId="{239BCF45-AB81-46B7-A3FC-DE0B4400C3E6}" dt="2018-04-17T21:14:54.199" v="749" actId="1076"/>
          <ac:spMkLst>
            <pc:docMk/>
            <pc:sldMk cId="4030973894" sldId="257"/>
            <ac:spMk id="42" creationId="{848E019F-D3FF-4FB4-9BE1-72E9005E37E7}"/>
          </ac:spMkLst>
        </pc:spChg>
        <pc:spChg chg="add mod">
          <ac:chgData name="Kenny Lam" userId="6240fd230fb7e135" providerId="LiveId" clId="{239BCF45-AB81-46B7-A3FC-DE0B4400C3E6}" dt="2018-04-17T21:23:24.849" v="1051" actId="207"/>
          <ac:spMkLst>
            <pc:docMk/>
            <pc:sldMk cId="4030973894" sldId="257"/>
            <ac:spMk id="46" creationId="{7884517C-1309-4EE1-A789-F79B4CDFCF12}"/>
          </ac:spMkLst>
        </pc:spChg>
        <pc:spChg chg="add mod">
          <ac:chgData name="Kenny Lam" userId="6240fd230fb7e135" providerId="LiveId" clId="{239BCF45-AB81-46B7-A3FC-DE0B4400C3E6}" dt="2018-04-17T21:16:29.726" v="787" actId="1076"/>
          <ac:spMkLst>
            <pc:docMk/>
            <pc:sldMk cId="4030973894" sldId="257"/>
            <ac:spMk id="47" creationId="{702282DB-3B63-4537-885D-2B5123CA81D5}"/>
          </ac:spMkLst>
        </pc:spChg>
        <pc:spChg chg="add mod">
          <ac:chgData name="Kenny Lam" userId="6240fd230fb7e135" providerId="LiveId" clId="{239BCF45-AB81-46B7-A3FC-DE0B4400C3E6}" dt="2018-04-17T21:24:33.952" v="1065" actId="1076"/>
          <ac:spMkLst>
            <pc:docMk/>
            <pc:sldMk cId="4030973894" sldId="257"/>
            <ac:spMk id="50" creationId="{98866246-B1BD-4AF8-89A7-50B675B8473D}"/>
          </ac:spMkLst>
        </pc:spChg>
        <pc:spChg chg="add mod">
          <ac:chgData name="Kenny Lam" userId="6240fd230fb7e135" providerId="LiveId" clId="{239BCF45-AB81-46B7-A3FC-DE0B4400C3E6}" dt="2018-04-17T21:22:14.882" v="1046" actId="1076"/>
          <ac:spMkLst>
            <pc:docMk/>
            <pc:sldMk cId="4030973894" sldId="257"/>
            <ac:spMk id="53" creationId="{49BC7072-C5C9-421A-8A49-A306E3DA36FC}"/>
          </ac:spMkLst>
        </pc:spChg>
        <pc:spChg chg="add mod">
          <ac:chgData name="Kenny Lam" userId="6240fd230fb7e135" providerId="LiveId" clId="{239BCF45-AB81-46B7-A3FC-DE0B4400C3E6}" dt="2018-04-17T21:22:25.906" v="1048" actId="1076"/>
          <ac:spMkLst>
            <pc:docMk/>
            <pc:sldMk cId="4030973894" sldId="257"/>
            <ac:spMk id="54" creationId="{A16686C7-D83D-4E6C-A96C-CD9A007CA35C}"/>
          </ac:spMkLst>
        </pc:spChg>
        <pc:spChg chg="add mod">
          <ac:chgData name="Kenny Lam" userId="6240fd230fb7e135" providerId="LiveId" clId="{239BCF45-AB81-46B7-A3FC-DE0B4400C3E6}" dt="2018-04-17T21:24:52.264" v="1070" actId="1076"/>
          <ac:spMkLst>
            <pc:docMk/>
            <pc:sldMk cId="4030973894" sldId="257"/>
            <ac:spMk id="59" creationId="{0FD38581-1F13-46B7-8EA4-EE182EB166F2}"/>
          </ac:spMkLst>
        </pc:spChg>
        <pc:picChg chg="add del mod">
          <ac:chgData name="Kenny Lam" userId="6240fd230fb7e135" providerId="LiveId" clId="{239BCF45-AB81-46B7-A3FC-DE0B4400C3E6}" dt="2018-04-17T21:00:03.174" v="606" actId="478"/>
          <ac:picMkLst>
            <pc:docMk/>
            <pc:sldMk cId="4030973894" sldId="257"/>
            <ac:picMk id="28" creationId="{E8EBABB8-F7E0-4A05-8E8A-1DA1E7E3CEC0}"/>
          </ac:picMkLst>
        </pc:picChg>
        <pc:picChg chg="add del mod">
          <ac:chgData name="Kenny Lam" userId="6240fd230fb7e135" providerId="LiveId" clId="{239BCF45-AB81-46B7-A3FC-DE0B4400C3E6}" dt="2018-04-17T21:12:42.599" v="718" actId="478"/>
          <ac:picMkLst>
            <pc:docMk/>
            <pc:sldMk cId="4030973894" sldId="257"/>
            <ac:picMk id="33" creationId="{BFAACDF3-31AF-40E7-87B0-A531C7189B76}"/>
          </ac:picMkLst>
        </pc:picChg>
        <pc:picChg chg="add del mod">
          <ac:chgData name="Kenny Lam" userId="6240fd230fb7e135" providerId="LiveId" clId="{239BCF45-AB81-46B7-A3FC-DE0B4400C3E6}" dt="2018-04-17T21:12:40.503" v="717" actId="478"/>
          <ac:picMkLst>
            <pc:docMk/>
            <pc:sldMk cId="4030973894" sldId="257"/>
            <ac:picMk id="35" creationId="{C114F133-F7D7-4C2D-8190-1EB5FEA103AC}"/>
          </ac:picMkLst>
        </pc:picChg>
        <pc:picChg chg="add del mod">
          <ac:chgData name="Kenny Lam" userId="6240fd230fb7e135" providerId="LiveId" clId="{239BCF45-AB81-46B7-A3FC-DE0B4400C3E6}" dt="2018-04-17T21:12:29.829" v="714"/>
          <ac:picMkLst>
            <pc:docMk/>
            <pc:sldMk cId="4030973894" sldId="257"/>
            <ac:picMk id="36" creationId="{FE80D5AF-6DF6-41AC-B563-3D0DEFBBD5A7}"/>
          </ac:picMkLst>
        </pc:picChg>
        <pc:picChg chg="add del mod">
          <ac:chgData name="Kenny Lam" userId="6240fd230fb7e135" providerId="LiveId" clId="{239BCF45-AB81-46B7-A3FC-DE0B4400C3E6}" dt="2018-04-17T21:12:29.829" v="714"/>
          <ac:picMkLst>
            <pc:docMk/>
            <pc:sldMk cId="4030973894" sldId="257"/>
            <ac:picMk id="37" creationId="{12F91079-7232-475F-B165-47C55B2B87B3}"/>
          </ac:picMkLst>
        </pc:picChg>
        <pc:picChg chg="add mod">
          <ac:chgData name="Kenny Lam" userId="6240fd230fb7e135" providerId="LiveId" clId="{239BCF45-AB81-46B7-A3FC-DE0B4400C3E6}" dt="2018-04-17T21:12:48.656" v="719" actId="1076"/>
          <ac:picMkLst>
            <pc:docMk/>
            <pc:sldMk cId="4030973894" sldId="257"/>
            <ac:picMk id="38" creationId="{9402C62C-54E0-41E5-8DE0-7555C2DB427A}"/>
          </ac:picMkLst>
        </pc:picChg>
        <pc:picChg chg="add mod">
          <ac:chgData name="Kenny Lam" userId="6240fd230fb7e135" providerId="LiveId" clId="{239BCF45-AB81-46B7-A3FC-DE0B4400C3E6}" dt="2018-04-17T21:12:48.656" v="719" actId="1076"/>
          <ac:picMkLst>
            <pc:docMk/>
            <pc:sldMk cId="4030973894" sldId="257"/>
            <ac:picMk id="39" creationId="{0EBCAD3B-B314-4659-BCBE-3128A9BA0BC4}"/>
          </ac:picMkLst>
        </pc:picChg>
        <pc:picChg chg="add mod">
          <ac:chgData name="Kenny Lam" userId="6240fd230fb7e135" providerId="LiveId" clId="{239BCF45-AB81-46B7-A3FC-DE0B4400C3E6}" dt="2018-04-17T21:14:54.199" v="749" actId="1076"/>
          <ac:picMkLst>
            <pc:docMk/>
            <pc:sldMk cId="4030973894" sldId="257"/>
            <ac:picMk id="43" creationId="{342A4594-36FD-4390-B150-9F7695994325}"/>
          </ac:picMkLst>
        </pc:picChg>
        <pc:picChg chg="add mod">
          <ac:chgData name="Kenny Lam" userId="6240fd230fb7e135" providerId="LiveId" clId="{239BCF45-AB81-46B7-A3FC-DE0B4400C3E6}" dt="2018-04-17T21:14:54.199" v="749" actId="1076"/>
          <ac:picMkLst>
            <pc:docMk/>
            <pc:sldMk cId="4030973894" sldId="257"/>
            <ac:picMk id="44" creationId="{67251CB8-C2EA-4348-82FC-9A332B6F8D03}"/>
          </ac:picMkLst>
        </pc:picChg>
        <pc:picChg chg="add mod">
          <ac:chgData name="Kenny Lam" userId="6240fd230fb7e135" providerId="LiveId" clId="{239BCF45-AB81-46B7-A3FC-DE0B4400C3E6}" dt="2018-04-17T21:14:54.199" v="749" actId="1076"/>
          <ac:picMkLst>
            <pc:docMk/>
            <pc:sldMk cId="4030973894" sldId="257"/>
            <ac:picMk id="45" creationId="{9F86A945-4314-4992-A97D-6505E2C961BA}"/>
          </ac:picMkLst>
        </pc:picChg>
        <pc:picChg chg="add mod">
          <ac:chgData name="Kenny Lam" userId="6240fd230fb7e135" providerId="LiveId" clId="{239BCF45-AB81-46B7-A3FC-DE0B4400C3E6}" dt="2018-04-17T21:16:43.437" v="790" actId="1076"/>
          <ac:picMkLst>
            <pc:docMk/>
            <pc:sldMk cId="4030973894" sldId="257"/>
            <ac:picMk id="48" creationId="{6563C5A8-7046-4EDC-9E1F-E763E07C18BE}"/>
          </ac:picMkLst>
        </pc:picChg>
        <pc:picChg chg="add mod">
          <ac:chgData name="Kenny Lam" userId="6240fd230fb7e135" providerId="LiveId" clId="{239BCF45-AB81-46B7-A3FC-DE0B4400C3E6}" dt="2018-04-17T21:16:43.437" v="790" actId="1076"/>
          <ac:picMkLst>
            <pc:docMk/>
            <pc:sldMk cId="4030973894" sldId="257"/>
            <ac:picMk id="49" creationId="{F33F90F3-42BF-4724-B54B-8FB82A7ABDB1}"/>
          </ac:picMkLst>
        </pc:picChg>
        <pc:picChg chg="add mod">
          <ac:chgData name="Kenny Lam" userId="6240fd230fb7e135" providerId="LiveId" clId="{239BCF45-AB81-46B7-A3FC-DE0B4400C3E6}" dt="2018-04-17T21:26:13.588" v="1075" actId="571"/>
          <ac:picMkLst>
            <pc:docMk/>
            <pc:sldMk cId="4030973894" sldId="257"/>
            <ac:picMk id="61" creationId="{481814EB-203C-4457-9A61-73D83C441B8B}"/>
          </ac:picMkLst>
        </pc:picChg>
        <pc:picChg chg="add mod">
          <ac:chgData name="Kenny Lam" userId="6240fd230fb7e135" providerId="LiveId" clId="{239BCF45-AB81-46B7-A3FC-DE0B4400C3E6}" dt="2018-04-17T21:13:44.703" v="739" actId="1076"/>
          <ac:picMkLst>
            <pc:docMk/>
            <pc:sldMk cId="4030973894" sldId="257"/>
            <ac:picMk id="1030" creationId="{ADA280E6-6D6B-4158-B1FE-F89B269E76AD}"/>
          </ac:picMkLst>
        </pc:picChg>
        <pc:picChg chg="add mod">
          <ac:chgData name="Kenny Lam" userId="6240fd230fb7e135" providerId="LiveId" clId="{239BCF45-AB81-46B7-A3FC-DE0B4400C3E6}" dt="2018-04-17T21:13:44.703" v="739" actId="1076"/>
          <ac:picMkLst>
            <pc:docMk/>
            <pc:sldMk cId="4030973894" sldId="257"/>
            <ac:picMk id="1032" creationId="{E695E198-0CD8-4A56-BA03-F92E839C03C9}"/>
          </ac:picMkLst>
        </pc:picChg>
        <pc:picChg chg="add mod">
          <ac:chgData name="Kenny Lam" userId="6240fd230fb7e135" providerId="LiveId" clId="{239BCF45-AB81-46B7-A3FC-DE0B4400C3E6}" dt="2018-04-17T21:14:16.839" v="747" actId="1076"/>
          <ac:picMkLst>
            <pc:docMk/>
            <pc:sldMk cId="4030973894" sldId="257"/>
            <ac:picMk id="1034" creationId="{5DB73349-B418-4184-BB47-C00B33CBB2A7}"/>
          </ac:picMkLst>
        </pc:picChg>
        <pc:picChg chg="add del">
          <ac:chgData name="Kenny Lam" userId="6240fd230fb7e135" providerId="LiveId" clId="{239BCF45-AB81-46B7-A3FC-DE0B4400C3E6}" dt="2018-04-17T21:06:40.465" v="643"/>
          <ac:picMkLst>
            <pc:docMk/>
            <pc:sldMk cId="4030973894" sldId="257"/>
            <ac:picMk id="1036" creationId="{4DF30A75-F897-49A6-8553-82F65573BDF4}"/>
          </ac:picMkLst>
        </pc:picChg>
        <pc:picChg chg="add mod">
          <ac:chgData name="Kenny Lam" userId="6240fd230fb7e135" providerId="LiveId" clId="{239BCF45-AB81-46B7-A3FC-DE0B4400C3E6}" dt="2018-04-17T21:26:22.470" v="1081" actId="1076"/>
          <ac:picMkLst>
            <pc:docMk/>
            <pc:sldMk cId="4030973894" sldId="257"/>
            <ac:picMk id="1038" creationId="{6141D6CA-9912-4B85-B74E-ADC8A2020A80}"/>
          </ac:picMkLst>
        </pc:picChg>
        <pc:picChg chg="add mod">
          <ac:chgData name="Kenny Lam" userId="6240fd230fb7e135" providerId="LiveId" clId="{239BCF45-AB81-46B7-A3FC-DE0B4400C3E6}" dt="2018-04-17T21:11:31.700" v="696" actId="1076"/>
          <ac:picMkLst>
            <pc:docMk/>
            <pc:sldMk cId="4030973894" sldId="257"/>
            <ac:picMk id="1040" creationId="{B3D32FEE-5829-469C-8807-A8577E669F97}"/>
          </ac:picMkLst>
        </pc:picChg>
        <pc:picChg chg="add del mod">
          <ac:chgData name="Kenny Lam" userId="6240fd230fb7e135" providerId="LiveId" clId="{239BCF45-AB81-46B7-A3FC-DE0B4400C3E6}" dt="2018-04-17T21:26:24.036" v="1084"/>
          <ac:picMkLst>
            <pc:docMk/>
            <pc:sldMk cId="4030973894" sldId="257"/>
            <ac:picMk id="1042" creationId="{AD684597-ECBA-4DC8-A8CB-0C82017207E1}"/>
          </ac:picMkLst>
        </pc:picChg>
        <pc:cxnChg chg="add del mod">
          <ac:chgData name="Kenny Lam" userId="6240fd230fb7e135" providerId="LiveId" clId="{239BCF45-AB81-46B7-A3FC-DE0B4400C3E6}" dt="2018-04-17T20:42:04.981" v="94" actId="11529"/>
          <ac:cxnSpMkLst>
            <pc:docMk/>
            <pc:sldMk cId="4030973894" sldId="257"/>
            <ac:cxnSpMk id="6" creationId="{07EDBD13-B139-49B9-8231-B133D8C4340A}"/>
          </ac:cxnSpMkLst>
        </pc:cxnChg>
        <pc:cxnChg chg="add mod">
          <ac:chgData name="Kenny Lam" userId="6240fd230fb7e135" providerId="LiveId" clId="{239BCF45-AB81-46B7-A3FC-DE0B4400C3E6}" dt="2018-04-17T20:42:10.658" v="95" actId="11529"/>
          <ac:cxnSpMkLst>
            <pc:docMk/>
            <pc:sldMk cId="4030973894" sldId="257"/>
            <ac:cxnSpMk id="8" creationId="{96B9B671-2020-4AB3-A80F-03DFBD2AA11B}"/>
          </ac:cxnSpMkLst>
        </pc:cxnChg>
        <pc:cxnChg chg="add mod">
          <ac:chgData name="Kenny Lam" userId="6240fd230fb7e135" providerId="LiveId" clId="{239BCF45-AB81-46B7-A3FC-DE0B4400C3E6}" dt="2018-04-17T21:13:36.055" v="738" actId="1076"/>
          <ac:cxnSpMkLst>
            <pc:docMk/>
            <pc:sldMk cId="4030973894" sldId="257"/>
            <ac:cxnSpMk id="10" creationId="{175A2C32-DD96-4B55-B61D-E47F2CE5DA3D}"/>
          </ac:cxnSpMkLst>
        </pc:cxnChg>
        <pc:cxnChg chg="add del mod">
          <ac:chgData name="Kenny Lam" userId="6240fd230fb7e135" providerId="LiveId" clId="{239BCF45-AB81-46B7-A3FC-DE0B4400C3E6}" dt="2018-04-17T20:42:26.567" v="100" actId="11529"/>
          <ac:cxnSpMkLst>
            <pc:docMk/>
            <pc:sldMk cId="4030973894" sldId="257"/>
            <ac:cxnSpMk id="12" creationId="{E0439415-B11B-4F32-ACC8-F6A1B36E9803}"/>
          </ac:cxnSpMkLst>
        </pc:cxnChg>
        <pc:cxnChg chg="add mod">
          <ac:chgData name="Kenny Lam" userId="6240fd230fb7e135" providerId="LiveId" clId="{239BCF45-AB81-46B7-A3FC-DE0B4400C3E6}" dt="2018-04-17T21:22:56.042" v="1049" actId="1076"/>
          <ac:cxnSpMkLst>
            <pc:docMk/>
            <pc:sldMk cId="4030973894" sldId="257"/>
            <ac:cxnSpMk id="34" creationId="{89F95D8D-DA18-4279-8077-14E48B0ABD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429E-9BF4-4F6E-BB72-49EEB7DB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49E42-AD6C-4A8C-BDF5-C7CF05E5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50B2-071C-4399-8E42-C2D5DA82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384C-032D-4053-A9F7-258F375A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AD52-9460-48B0-8757-29FC8BD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A3F2-C29F-4843-903C-5F7B1EED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536A-B300-45A1-8D61-EB7779A2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F397-2E50-48F3-8DAB-8D197594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4ED0-C311-4B28-9645-4171DA33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79544-881A-4F18-9223-DB22CFA1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CE6F1-0B27-43A5-800A-B5E1E87D5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E591-A677-4B0A-A91C-7E1CEB02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CCB3-903D-4E1A-BE44-C4FCE1D9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C780-E96B-4434-B3B3-79C2923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334C-DD6D-4F28-9BDA-B47F4D90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61E0-C26D-4778-90F2-A692BF8F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B5F5-EF59-475C-93F3-0A928868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8D8D-3FBA-47AC-8DF0-53FD48E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CF2E-9BFA-4EE0-A29C-A3722C3F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510A-42FB-4AFA-BAD1-7A9EAD0A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A8AE-47BF-4B96-A3E7-09CAEBA2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80C4-0200-4F69-838D-9842F5D5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69FD-C32B-4D69-A70E-9C3BF4F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787E-1E06-404D-B8CD-010A6345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F171-6F6E-4B16-AEDC-724A2822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B833-E5A3-4C17-B9B1-DC17FFB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9113-2358-4EF5-A884-670FAA829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8CB0-6E89-48ED-982D-802D371B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7F2A-0B0F-4C0A-B1AE-80F24619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1900-DD99-4915-8D5C-0E0A5C38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17E2-3498-4ECE-9DBF-54F33301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A56F-7B96-47EB-B4F6-C65DE8DB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70080-5650-4054-A9F6-77732988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7C0B-4A85-4123-A19A-BF98A712E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8ABB-CB01-43B0-87B2-EAD5FCDE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08BC3-DFCB-4F2A-AD38-52668DB6D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846AD-8CA3-4056-AB09-87C06986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02435-5D50-4D45-8E55-D595CC49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346DD-DED8-4B99-A654-B14F13B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3C94-334B-4736-9C60-333E1DAD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C8AD8-A91A-4CB5-8A22-B5209BEB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EAC97-6D3B-455E-AAEA-9CF8D944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1D2B7-BF61-4003-B2A5-EE6F8D2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C89FF-BF6E-4FD1-BFCE-4A06BD2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05A6-B84E-44E1-B426-86B716AB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928EF-AA21-4AD4-BDCB-B05700DD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C86E-41B6-4A42-A9DE-207DA78A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54BD-65C5-471D-945A-1A79EA08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19B2-3304-4933-8102-8BB44558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69D8B-7569-4EC3-AED1-FC2F7CF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C426-587C-4D7C-A307-90EE11C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A4C4-DFD5-48F4-A60F-9CC4FE7B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F4C6-3D39-412D-8167-989C8C8E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3CBD7-BE8D-400E-A904-61B44D213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E1E09-E1DF-4C75-8DB2-F6386D49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AB29-1ECF-43B0-A4EF-728E67F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9256-BF77-4990-8C19-58304F9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87A65-BEC3-4F58-96AF-58372EF6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D0218-D470-4562-8370-28E8A31D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EA9E-15CB-4753-936D-449936B0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5FFC-2433-4541-BE2D-38E78F09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2817-456B-4C26-AA62-882B4A0738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E99C-2F35-477B-8AB0-5DD6A67D8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3E92-D712-4990-AF94-BDD5895F5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DD9D-8335-43CF-BDE6-CD6F7267C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3160CC-5AED-4053-A256-06E048BF7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430" y="721454"/>
            <a:ext cx="3492617" cy="4026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u="sng" dirty="0"/>
              <a:t>Home Page : Hungry Hunter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E3748F-21ED-4BF9-B77E-19B30E70C0EB}"/>
              </a:ext>
            </a:extLst>
          </p:cNvPr>
          <p:cNvSpPr txBox="1">
            <a:spLocks/>
          </p:cNvSpPr>
          <p:nvPr/>
        </p:nvSpPr>
        <p:spPr>
          <a:xfrm>
            <a:off x="6579769" y="1132872"/>
            <a:ext cx="1100355" cy="3157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accent1"/>
                </a:solidFill>
              </a:rPr>
              <a:t>Sandwiches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B88F44-DD5A-439D-A3CF-E96CBC261004}"/>
              </a:ext>
            </a:extLst>
          </p:cNvPr>
          <p:cNvSpPr txBox="1">
            <a:spLocks/>
          </p:cNvSpPr>
          <p:nvPr/>
        </p:nvSpPr>
        <p:spPr>
          <a:xfrm>
            <a:off x="5777224" y="1140903"/>
            <a:ext cx="694886" cy="307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accent1"/>
                </a:solidFill>
              </a:rPr>
              <a:t>Coffee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ED478E9-90DD-4856-8580-9B4E9A143797}"/>
              </a:ext>
            </a:extLst>
          </p:cNvPr>
          <p:cNvSpPr txBox="1">
            <a:spLocks/>
          </p:cNvSpPr>
          <p:nvPr/>
        </p:nvSpPr>
        <p:spPr>
          <a:xfrm>
            <a:off x="372609" y="1275128"/>
            <a:ext cx="3614258" cy="243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User enters current address and clicks submit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CB0AA-A498-4580-86A8-1CD2F65CAF72}"/>
              </a:ext>
            </a:extLst>
          </p:cNvPr>
          <p:cNvCxnSpPr/>
          <p:nvPr/>
        </p:nvCxnSpPr>
        <p:spPr>
          <a:xfrm>
            <a:off x="4127384" y="1396768"/>
            <a:ext cx="135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00E1F8-503D-4E4B-8336-F2AE7CAA823B}"/>
              </a:ext>
            </a:extLst>
          </p:cNvPr>
          <p:cNvSpPr txBox="1"/>
          <p:nvPr/>
        </p:nvSpPr>
        <p:spPr>
          <a:xfrm>
            <a:off x="5620623" y="654233"/>
            <a:ext cx="3169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Search Buttons Appear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FA7DE-2D63-4B2B-A1F8-B0FBAA023163}"/>
              </a:ext>
            </a:extLst>
          </p:cNvPr>
          <p:cNvSpPr txBox="1"/>
          <p:nvPr/>
        </p:nvSpPr>
        <p:spPr>
          <a:xfrm>
            <a:off x="7787783" y="1132873"/>
            <a:ext cx="10024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Sushi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87051-C6C5-4FE2-8E85-C8F78B7F498F}"/>
              </a:ext>
            </a:extLst>
          </p:cNvPr>
          <p:cNvCxnSpPr>
            <a:cxnSpLocks/>
          </p:cNvCxnSpPr>
          <p:nvPr/>
        </p:nvCxnSpPr>
        <p:spPr>
          <a:xfrm>
            <a:off x="7129946" y="1954635"/>
            <a:ext cx="1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75916C-50DA-48BF-BE6C-8D423ED2DB46}"/>
              </a:ext>
            </a:extLst>
          </p:cNvPr>
          <p:cNvSpPr txBox="1"/>
          <p:nvPr/>
        </p:nvSpPr>
        <p:spPr>
          <a:xfrm>
            <a:off x="5620623" y="1494052"/>
            <a:ext cx="31696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chooses desired search option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7691B-07D5-4066-BB76-BFF1D640F451}"/>
              </a:ext>
            </a:extLst>
          </p:cNvPr>
          <p:cNvSpPr txBox="1"/>
          <p:nvPr/>
        </p:nvSpPr>
        <p:spPr>
          <a:xfrm>
            <a:off x="4815285" y="3271969"/>
            <a:ext cx="4941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Display Results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0FDBB-7D28-4CD2-A24B-41DAAC7C0CE9}"/>
              </a:ext>
            </a:extLst>
          </p:cNvPr>
          <p:cNvSpPr txBox="1"/>
          <p:nvPr/>
        </p:nvSpPr>
        <p:spPr>
          <a:xfrm>
            <a:off x="5620623" y="4110498"/>
            <a:ext cx="316963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Search results displayed below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D7DAB-8CFF-4831-9B56-D8EADFE3DBA0}"/>
              </a:ext>
            </a:extLst>
          </p:cNvPr>
          <p:cNvSpPr txBox="1"/>
          <p:nvPr/>
        </p:nvSpPr>
        <p:spPr>
          <a:xfrm>
            <a:off x="5051570" y="4526988"/>
            <a:ext cx="160296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Name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Address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Contact Info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Rating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Reviews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132E4-D261-4A60-BEDE-129C48AB9CB2}"/>
              </a:ext>
            </a:extLst>
          </p:cNvPr>
          <p:cNvSpPr txBox="1"/>
          <p:nvPr/>
        </p:nvSpPr>
        <p:spPr>
          <a:xfrm>
            <a:off x="7118119" y="4796886"/>
            <a:ext cx="2735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Map displaying your points of interest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0D34F9-9078-4F41-9D60-33ED11D690E8}"/>
              </a:ext>
            </a:extLst>
          </p:cNvPr>
          <p:cNvSpPr txBox="1"/>
          <p:nvPr/>
        </p:nvSpPr>
        <p:spPr>
          <a:xfrm>
            <a:off x="5012421" y="3742762"/>
            <a:ext cx="45384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can switch between different options to display here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83A84A0-A0BD-41E7-9B51-9CD96B8F88BE}"/>
              </a:ext>
            </a:extLst>
          </p:cNvPr>
          <p:cNvSpPr txBox="1">
            <a:spLocks/>
          </p:cNvSpPr>
          <p:nvPr/>
        </p:nvSpPr>
        <p:spPr>
          <a:xfrm>
            <a:off x="5620622" y="326008"/>
            <a:ext cx="3169632" cy="243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Input for Address  is removed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0BFF37-34D3-4CE9-B82E-794AFBE4D0D4}"/>
              </a:ext>
            </a:extLst>
          </p:cNvPr>
          <p:cNvSpPr txBox="1"/>
          <p:nvPr/>
        </p:nvSpPr>
        <p:spPr>
          <a:xfrm>
            <a:off x="5587128" y="6019101"/>
            <a:ext cx="30619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Reset page button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F24547-4044-4EF2-B1DA-FA1E36CB0A90}"/>
              </a:ext>
            </a:extLst>
          </p:cNvPr>
          <p:cNvCxnSpPr/>
          <p:nvPr/>
        </p:nvCxnSpPr>
        <p:spPr>
          <a:xfrm flipH="1" flipV="1">
            <a:off x="2223083" y="1771051"/>
            <a:ext cx="2962720" cy="433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EB7B16-2369-4971-A3CB-1546C6103CBB}"/>
              </a:ext>
            </a:extLst>
          </p:cNvPr>
          <p:cNvSpPr txBox="1"/>
          <p:nvPr/>
        </p:nvSpPr>
        <p:spPr>
          <a:xfrm>
            <a:off x="5587128" y="5686743"/>
            <a:ext cx="31822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User can reset the page to input new search address</a:t>
            </a:r>
          </a:p>
        </p:txBody>
      </p:sp>
    </p:spTree>
    <p:extLst>
      <p:ext uri="{BB962C8B-B14F-4D97-AF65-F5344CB8AC3E}">
        <p14:creationId xmlns:p14="http://schemas.microsoft.com/office/powerpoint/2010/main" val="3002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882B8-7E3A-41E3-9516-40AC665EBFA3}"/>
              </a:ext>
            </a:extLst>
          </p:cNvPr>
          <p:cNvSpPr txBox="1"/>
          <p:nvPr/>
        </p:nvSpPr>
        <p:spPr>
          <a:xfrm>
            <a:off x="1291832" y="378840"/>
            <a:ext cx="248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Hungry Hunter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9B671-2020-4AB3-A80F-03DFBD2AA11B}"/>
              </a:ext>
            </a:extLst>
          </p:cNvPr>
          <p:cNvCxnSpPr/>
          <p:nvPr/>
        </p:nvCxnSpPr>
        <p:spPr>
          <a:xfrm>
            <a:off x="40518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5A2C32-DD96-4B55-B61D-E47F2CE5DA3D}"/>
              </a:ext>
            </a:extLst>
          </p:cNvPr>
          <p:cNvCxnSpPr/>
          <p:nvPr/>
        </p:nvCxnSpPr>
        <p:spPr>
          <a:xfrm>
            <a:off x="8254767" y="15649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331E0-CD6E-466D-989B-1F355E4BD3D4}"/>
              </a:ext>
            </a:extLst>
          </p:cNvPr>
          <p:cNvSpPr txBox="1"/>
          <p:nvPr/>
        </p:nvSpPr>
        <p:spPr>
          <a:xfrm>
            <a:off x="574290" y="931178"/>
            <a:ext cx="30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Coffee, Sandwiches and Sushi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5BD3B-AF68-4FD8-AC2D-2EE510D2468F}"/>
              </a:ext>
            </a:extLst>
          </p:cNvPr>
          <p:cNvSpPr/>
          <p:nvPr/>
        </p:nvSpPr>
        <p:spPr>
          <a:xfrm>
            <a:off x="2669834" y="1551963"/>
            <a:ext cx="677357" cy="26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F2931-F8D9-4A47-BF41-39D6B118D14D}"/>
              </a:ext>
            </a:extLst>
          </p:cNvPr>
          <p:cNvSpPr txBox="1"/>
          <p:nvPr/>
        </p:nvSpPr>
        <p:spPr>
          <a:xfrm>
            <a:off x="645952" y="1501629"/>
            <a:ext cx="194620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Your Current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6E9E2-7C41-48C3-8AB4-7B587E3E51BF}"/>
              </a:ext>
            </a:extLst>
          </p:cNvPr>
          <p:cNvSpPr txBox="1"/>
          <p:nvPr/>
        </p:nvSpPr>
        <p:spPr>
          <a:xfrm>
            <a:off x="3164400" y="176169"/>
            <a:ext cx="1015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Home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56425-71DC-4A27-BE2A-FD42A3C30645}"/>
              </a:ext>
            </a:extLst>
          </p:cNvPr>
          <p:cNvSpPr txBox="1"/>
          <p:nvPr/>
        </p:nvSpPr>
        <p:spPr>
          <a:xfrm>
            <a:off x="6947584" y="149451"/>
            <a:ext cx="1015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Search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8ED4F-A40E-4EC7-A37E-F7052A557A5B}"/>
              </a:ext>
            </a:extLst>
          </p:cNvPr>
          <p:cNvSpPr txBox="1"/>
          <p:nvPr/>
        </p:nvSpPr>
        <p:spPr>
          <a:xfrm>
            <a:off x="10698827" y="176169"/>
            <a:ext cx="161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Results Display Screen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B1431-D690-4DD3-BB21-B7F1CEB633C0}"/>
              </a:ext>
            </a:extLst>
          </p:cNvPr>
          <p:cNvSpPr txBox="1"/>
          <p:nvPr/>
        </p:nvSpPr>
        <p:spPr>
          <a:xfrm>
            <a:off x="5407415" y="422988"/>
            <a:ext cx="255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Hungry Hunter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33197-76E9-4F2F-AC35-D44A9297E075}"/>
              </a:ext>
            </a:extLst>
          </p:cNvPr>
          <p:cNvSpPr/>
          <p:nvPr/>
        </p:nvSpPr>
        <p:spPr>
          <a:xfrm>
            <a:off x="4269042" y="1351973"/>
            <a:ext cx="984481" cy="588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FDAE53-8356-464F-85BE-5CA2F955A397}"/>
              </a:ext>
            </a:extLst>
          </p:cNvPr>
          <p:cNvSpPr/>
          <p:nvPr/>
        </p:nvSpPr>
        <p:spPr>
          <a:xfrm>
            <a:off x="5407415" y="1344880"/>
            <a:ext cx="1095535" cy="588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EA102B-BE7B-4727-AEB6-10331993D83F}"/>
              </a:ext>
            </a:extLst>
          </p:cNvPr>
          <p:cNvSpPr/>
          <p:nvPr/>
        </p:nvSpPr>
        <p:spPr>
          <a:xfrm>
            <a:off x="6701488" y="1344880"/>
            <a:ext cx="1156992" cy="588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4" descr="Image result for coffee icon">
            <a:extLst>
              <a:ext uri="{FF2B5EF4-FFF2-40B4-BE49-F238E27FC236}">
                <a16:creationId xmlns:a16="http://schemas.microsoft.com/office/drawing/2014/main" id="{A0DA9257-F275-4355-9C32-694855553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coffee icon">
            <a:extLst>
              <a:ext uri="{FF2B5EF4-FFF2-40B4-BE49-F238E27FC236}">
                <a16:creationId xmlns:a16="http://schemas.microsoft.com/office/drawing/2014/main" id="{ADA280E6-6D6B-4158-B1FE-F89B269E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36378" y="1379133"/>
            <a:ext cx="561363" cy="56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andwich icon">
            <a:extLst>
              <a:ext uri="{FF2B5EF4-FFF2-40B4-BE49-F238E27FC236}">
                <a16:creationId xmlns:a16="http://schemas.microsoft.com/office/drawing/2014/main" id="{E695E198-0CD8-4A56-BA03-F92E839C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11" y="1297939"/>
            <a:ext cx="698733" cy="6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ushi maki icon">
            <a:extLst>
              <a:ext uri="{FF2B5EF4-FFF2-40B4-BE49-F238E27FC236}">
                <a16:creationId xmlns:a16="http://schemas.microsoft.com/office/drawing/2014/main" id="{5DB73349-B418-4184-BB47-C00B33CB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95" y="1253403"/>
            <a:ext cx="850474" cy="8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inocular icon">
            <a:extLst>
              <a:ext uri="{FF2B5EF4-FFF2-40B4-BE49-F238E27FC236}">
                <a16:creationId xmlns:a16="http://schemas.microsoft.com/office/drawing/2014/main" id="{6141D6CA-9912-4B85-B74E-ADC8A202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75" y="325150"/>
            <a:ext cx="698733" cy="6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fari hat icon">
            <a:extLst>
              <a:ext uri="{FF2B5EF4-FFF2-40B4-BE49-F238E27FC236}">
                <a16:creationId xmlns:a16="http://schemas.microsoft.com/office/drawing/2014/main" id="{B3D32FEE-5829-469C-8807-A8577E66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07" y="0"/>
            <a:ext cx="690344" cy="6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Image result for binocular icon">
            <a:extLst>
              <a:ext uri="{FF2B5EF4-FFF2-40B4-BE49-F238E27FC236}">
                <a16:creationId xmlns:a16="http://schemas.microsoft.com/office/drawing/2014/main" id="{9402C62C-54E0-41E5-8DE0-7555C2DB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0" y="340799"/>
            <a:ext cx="698733" cy="6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Image result for safari hat icon">
            <a:extLst>
              <a:ext uri="{FF2B5EF4-FFF2-40B4-BE49-F238E27FC236}">
                <a16:creationId xmlns:a16="http://schemas.microsoft.com/office/drawing/2014/main" id="{0EBCAD3B-B314-4659-BCBE-3128A9BA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2" y="15649"/>
            <a:ext cx="690344" cy="6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3B836B-C557-4A22-A6D8-6C094A72A9B6}"/>
              </a:ext>
            </a:extLst>
          </p:cNvPr>
          <p:cNvSpPr/>
          <p:nvPr/>
        </p:nvSpPr>
        <p:spPr>
          <a:xfrm>
            <a:off x="8439345" y="1351973"/>
            <a:ext cx="984481" cy="588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DB4458-8F40-411B-A524-8DA2477DC5D1}"/>
              </a:ext>
            </a:extLst>
          </p:cNvPr>
          <p:cNvSpPr/>
          <p:nvPr/>
        </p:nvSpPr>
        <p:spPr>
          <a:xfrm>
            <a:off x="9577718" y="1344880"/>
            <a:ext cx="1095535" cy="588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E019F-D3FF-4FB4-9BE1-72E9005E37E7}"/>
              </a:ext>
            </a:extLst>
          </p:cNvPr>
          <p:cNvSpPr/>
          <p:nvPr/>
        </p:nvSpPr>
        <p:spPr>
          <a:xfrm>
            <a:off x="10871791" y="1344880"/>
            <a:ext cx="1156992" cy="588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6" descr="Image result for coffee icon">
            <a:extLst>
              <a:ext uri="{FF2B5EF4-FFF2-40B4-BE49-F238E27FC236}">
                <a16:creationId xmlns:a16="http://schemas.microsoft.com/office/drawing/2014/main" id="{342A4594-36FD-4390-B150-9F769599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6681" y="1379133"/>
            <a:ext cx="561363" cy="56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sandwich icon">
            <a:extLst>
              <a:ext uri="{FF2B5EF4-FFF2-40B4-BE49-F238E27FC236}">
                <a16:creationId xmlns:a16="http://schemas.microsoft.com/office/drawing/2014/main" id="{67251CB8-C2EA-4348-82FC-9A332B6F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14" y="1297939"/>
            <a:ext cx="698733" cy="6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sushi maki icon">
            <a:extLst>
              <a:ext uri="{FF2B5EF4-FFF2-40B4-BE49-F238E27FC236}">
                <a16:creationId xmlns:a16="http://schemas.microsoft.com/office/drawing/2014/main" id="{9F86A945-4314-4992-A97D-6505E2C9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98" y="1253403"/>
            <a:ext cx="850474" cy="8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02282DB-3B63-4537-885D-2B5123CA81D5}"/>
              </a:ext>
            </a:extLst>
          </p:cNvPr>
          <p:cNvSpPr txBox="1"/>
          <p:nvPr/>
        </p:nvSpPr>
        <p:spPr>
          <a:xfrm>
            <a:off x="9505983" y="439330"/>
            <a:ext cx="255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Hungry Hunter</a:t>
            </a:r>
          </a:p>
        </p:txBody>
      </p:sp>
      <p:pic>
        <p:nvPicPr>
          <p:cNvPr id="48" name="Picture 14" descr="Image result for binocular icon">
            <a:extLst>
              <a:ext uri="{FF2B5EF4-FFF2-40B4-BE49-F238E27FC236}">
                <a16:creationId xmlns:a16="http://schemas.microsoft.com/office/drawing/2014/main" id="{6563C5A8-7046-4EDC-9E1F-E763E07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10" y="378841"/>
            <a:ext cx="698733" cy="6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Image result for safari hat icon">
            <a:extLst>
              <a:ext uri="{FF2B5EF4-FFF2-40B4-BE49-F238E27FC236}">
                <a16:creationId xmlns:a16="http://schemas.microsoft.com/office/drawing/2014/main" id="{F33F90F3-42BF-4724-B54B-8FB82A7A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142" y="93931"/>
            <a:ext cx="690344" cy="65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AEAF10D-D4EF-4F1F-9623-153641EBE6C1}"/>
              </a:ext>
            </a:extLst>
          </p:cNvPr>
          <p:cNvSpPr/>
          <p:nvPr/>
        </p:nvSpPr>
        <p:spPr>
          <a:xfrm>
            <a:off x="8429834" y="2251437"/>
            <a:ext cx="1831301" cy="391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r>
              <a:rPr lang="en-US" sz="900" dirty="0">
                <a:solidFill>
                  <a:schemeClr val="tx1"/>
                </a:solidFill>
              </a:rPr>
              <a:t>Coffee Shop 1               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Address Information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Phone Number</a:t>
            </a:r>
          </a:p>
          <a:p>
            <a:r>
              <a:rPr lang="en-US" sz="900" dirty="0">
                <a:solidFill>
                  <a:schemeClr val="tx1"/>
                </a:solidFill>
              </a:rPr>
              <a:t>Price</a:t>
            </a:r>
          </a:p>
          <a:p>
            <a:r>
              <a:rPr lang="en-US" sz="900" dirty="0">
                <a:solidFill>
                  <a:schemeClr val="tx1"/>
                </a:solidFill>
              </a:rPr>
              <a:t>Rating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Top Reviews</a:t>
            </a:r>
          </a:p>
          <a:p>
            <a:r>
              <a:rPr lang="en-US" sz="900" dirty="0">
                <a:solidFill>
                  <a:schemeClr val="tx1"/>
                </a:solidFill>
              </a:rPr>
              <a:t>Distance 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Coffee Shop 2               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Address Information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Phone Number</a:t>
            </a:r>
          </a:p>
          <a:p>
            <a:r>
              <a:rPr lang="en-US" sz="900" dirty="0">
                <a:solidFill>
                  <a:schemeClr val="tx1"/>
                </a:solidFill>
              </a:rPr>
              <a:t>Price</a:t>
            </a:r>
          </a:p>
          <a:p>
            <a:r>
              <a:rPr lang="en-US" sz="900" dirty="0">
                <a:solidFill>
                  <a:schemeClr val="tx1"/>
                </a:solidFill>
              </a:rPr>
              <a:t>Rating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Top Reviews</a:t>
            </a:r>
          </a:p>
          <a:p>
            <a:r>
              <a:rPr lang="en-US" sz="900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Coffee Shop 3               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Address Information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Phone Number</a:t>
            </a:r>
          </a:p>
          <a:p>
            <a:r>
              <a:rPr lang="en-US" sz="900" dirty="0">
                <a:solidFill>
                  <a:schemeClr val="tx1"/>
                </a:solidFill>
              </a:rPr>
              <a:t>Price</a:t>
            </a:r>
          </a:p>
          <a:p>
            <a:r>
              <a:rPr lang="en-US" sz="900" dirty="0">
                <a:solidFill>
                  <a:schemeClr val="tx1"/>
                </a:solidFill>
              </a:rPr>
              <a:t>Rating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Top Reviews</a:t>
            </a:r>
          </a:p>
          <a:p>
            <a:r>
              <a:rPr lang="en-US" sz="900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B5E40F-9817-412A-8BED-4C88C5D48F84}"/>
              </a:ext>
            </a:extLst>
          </p:cNvPr>
          <p:cNvSpPr/>
          <p:nvPr/>
        </p:nvSpPr>
        <p:spPr>
          <a:xfrm>
            <a:off x="10519795" y="2593849"/>
            <a:ext cx="1541418" cy="2718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Generated Map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15D3B-9B9D-40FD-9CA3-D7115AFC8973}"/>
              </a:ext>
            </a:extLst>
          </p:cNvPr>
          <p:cNvSpPr/>
          <p:nvPr/>
        </p:nvSpPr>
        <p:spPr>
          <a:xfrm>
            <a:off x="9513291" y="2809319"/>
            <a:ext cx="584783" cy="58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BC7072-C5C9-421A-8A49-A306E3DA36FC}"/>
              </a:ext>
            </a:extLst>
          </p:cNvPr>
          <p:cNvSpPr/>
          <p:nvPr/>
        </p:nvSpPr>
        <p:spPr>
          <a:xfrm>
            <a:off x="9513291" y="4042724"/>
            <a:ext cx="584783" cy="58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6686C7-D83D-4E6C-A96C-CD9A007CA35C}"/>
              </a:ext>
            </a:extLst>
          </p:cNvPr>
          <p:cNvSpPr/>
          <p:nvPr/>
        </p:nvSpPr>
        <p:spPr>
          <a:xfrm>
            <a:off x="9517149" y="5105909"/>
            <a:ext cx="584783" cy="58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F95D8D-DA18-4279-8077-14E48B0ABDBC}"/>
              </a:ext>
            </a:extLst>
          </p:cNvPr>
          <p:cNvCxnSpPr/>
          <p:nvPr/>
        </p:nvCxnSpPr>
        <p:spPr>
          <a:xfrm>
            <a:off x="10098047" y="2251437"/>
            <a:ext cx="0" cy="391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84517C-1309-4EE1-A789-F79B4CDFCF12}"/>
              </a:ext>
            </a:extLst>
          </p:cNvPr>
          <p:cNvSpPr/>
          <p:nvPr/>
        </p:nvSpPr>
        <p:spPr>
          <a:xfrm>
            <a:off x="10098047" y="2809319"/>
            <a:ext cx="163085" cy="32223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98866246-B1BD-4AF8-89A7-50B675B8473D}"/>
              </a:ext>
            </a:extLst>
          </p:cNvPr>
          <p:cNvSpPr/>
          <p:nvPr/>
        </p:nvSpPr>
        <p:spPr>
          <a:xfrm rot="10800000">
            <a:off x="10108654" y="6061421"/>
            <a:ext cx="141872" cy="7793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0FD38581-1F13-46B7-8EA4-EE182EB166F2}"/>
              </a:ext>
            </a:extLst>
          </p:cNvPr>
          <p:cNvSpPr/>
          <p:nvPr/>
        </p:nvSpPr>
        <p:spPr>
          <a:xfrm>
            <a:off x="10104008" y="2291948"/>
            <a:ext cx="141872" cy="7793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7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Lam</dc:creator>
  <cp:lastModifiedBy>Kenny Lam</cp:lastModifiedBy>
  <cp:revision>9</cp:revision>
  <dcterms:created xsi:type="dcterms:W3CDTF">2018-04-17T18:35:29Z</dcterms:created>
  <dcterms:modified xsi:type="dcterms:W3CDTF">2018-04-17T21:28:18Z</dcterms:modified>
</cp:coreProperties>
</file>