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60" r:id="rId3"/>
    <p:sldId id="261" r:id="rId4"/>
    <p:sldId id="282" r:id="rId5"/>
    <p:sldId id="262" r:id="rId6"/>
    <p:sldId id="263" r:id="rId7"/>
    <p:sldId id="272" r:id="rId8"/>
    <p:sldId id="27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782" autoAdjust="0"/>
  </p:normalViewPr>
  <p:slideViewPr>
    <p:cSldViewPr snapToGrid="0">
      <p:cViewPr varScale="1">
        <p:scale>
          <a:sx n="97" d="100"/>
          <a:sy n="97" d="100"/>
        </p:scale>
        <p:origin x="14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A11F1-3E68-41AD-8FFC-54B919EEF047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3077D-4B29-488B-A605-92C4EB62FB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360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942E-112E-595B-1491-34748AB7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D33B12D4-F692-0137-BB98-A42ECC857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8936208-71DD-F7C7-D04E-65E034FF5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Selamlama / Kapak Sayfası: </a:t>
            </a:r>
            <a:r>
              <a:rPr lang="tr-TR" dirty="0"/>
              <a:t>Eğitim</a:t>
            </a:r>
            <a:r>
              <a:rPr lang="tr-TR" baseline="0" dirty="0"/>
              <a:t> ismi, eğitim adı güncellenir. Bu alanlar doldurulduktan sonra eğitim adı söylenir, eğitmen kendini tanıtır ve selamlama yapılır. «…eğitimine </a:t>
            </a:r>
            <a:r>
              <a:rPr lang="tr-TR" baseline="0" dirty="0" err="1"/>
              <a:t>hoşgeldiniz</a:t>
            </a:r>
            <a:r>
              <a:rPr lang="tr-TR" baseline="0" dirty="0"/>
              <a:t> ». </a:t>
            </a:r>
            <a:r>
              <a:rPr lang="tr-TR" dirty="0"/>
              <a:t>Bu slayt üzerinde tasarımsal bir değişiklik yapılmamalıdır. Eğitime</a:t>
            </a:r>
            <a:r>
              <a:rPr lang="tr-TR" baseline="0" dirty="0"/>
              <a:t> ilişkin logo eklenebilir.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ADD6238-0843-ED50-E82F-53643556F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05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Alt Bölüm Kapak Sayfası: </a:t>
            </a:r>
            <a:r>
              <a:rPr lang="tr-TR" dirty="0"/>
              <a:t>Eğitim </a:t>
            </a:r>
            <a:r>
              <a:rPr lang="tr-TR" dirty="0" err="1"/>
              <a:t>index</a:t>
            </a:r>
            <a:r>
              <a:rPr lang="tr-TR" dirty="0"/>
              <a:t> formunda alt bölüme</a:t>
            </a:r>
            <a:r>
              <a:rPr lang="tr-TR" baseline="0" dirty="0"/>
              <a:t> ayrılmış konuya göre bu kapak sayfasındaki «Bölüm Konusu» güncellenir. Ana bölüm adı «Giriş» ise ve bu alt bölümde eğitim hakkında bilgilendirme yapılacağından bölüm konusu alanı «Bilgilendirme» şeklinde güncellenmiştir. </a:t>
            </a:r>
            <a:r>
              <a:rPr lang="tr-TR" dirty="0"/>
              <a:t>Bölümün konusuna</a:t>
            </a:r>
            <a:r>
              <a:rPr lang="tr-TR" baseline="0" dirty="0"/>
              <a:t> ilişkin logo eklenebilir.</a:t>
            </a:r>
            <a:r>
              <a:rPr lang="tr-TR" dirty="0"/>
              <a:t>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578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</a:t>
            </a:r>
            <a:r>
              <a:rPr lang="tr-TR" b="1"/>
              <a:t>.</a:t>
            </a:r>
            <a:r>
              <a:rPr lang="tr-TR"/>
              <a:t> İlk olarak Başlık güncellenir. Konuya </a:t>
            </a:r>
            <a:r>
              <a:rPr lang="tr-TR" dirty="0"/>
              <a:t>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625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AE47-B915-CBD6-4541-B89F7FBE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9722B9EC-E879-59A5-C107-245B8F7D8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59B7AC64-6145-FA40-265C-5FEDD6A24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Eğitimin Açıklaması: </a:t>
            </a:r>
            <a:r>
              <a:rPr lang="tr-TR" dirty="0"/>
              <a:t>Bu slayt üzerinde değişiklik </a:t>
            </a:r>
            <a:r>
              <a:rPr lang="tr-TR" b="1" dirty="0"/>
              <a:t>yapılmalıdır</a:t>
            </a:r>
            <a:r>
              <a:rPr lang="tr-TR" b="1"/>
              <a:t>.</a:t>
            </a:r>
            <a:r>
              <a:rPr lang="tr-TR"/>
              <a:t> İlk olarak Başlık güncellenir. Konuya </a:t>
            </a:r>
            <a:r>
              <a:rPr lang="tr-TR" dirty="0"/>
              <a:t>uygun bir resim</a:t>
            </a:r>
            <a:r>
              <a:rPr lang="tr-TR" baseline="0" dirty="0"/>
              <a:t> veya animasyon görseli ile eğitimin ne olduğu 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965141B-AD0B-7B9E-1D48-E59DC9BED6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246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Amaç / Hedef: </a:t>
            </a:r>
            <a:r>
              <a:rPr lang="tr-TR" dirty="0"/>
              <a:t>Konuya uygun bir resim</a:t>
            </a:r>
            <a:r>
              <a:rPr lang="tr-TR" baseline="0" dirty="0"/>
              <a:t> veya animasyon görseli ile </a:t>
            </a:r>
            <a:r>
              <a:rPr lang="tr-TR" baseline="0"/>
              <a:t>eğitimin hedefi/amacı </a:t>
            </a:r>
            <a:r>
              <a:rPr lang="tr-TR" baseline="0" dirty="0"/>
              <a:t>anlatılır.</a:t>
            </a:r>
            <a:r>
              <a:rPr lang="tr-TR" dirty="0"/>
              <a:t> Her slayt azami</a:t>
            </a:r>
            <a:r>
              <a:rPr lang="tr-TR" baseline="0" dirty="0"/>
              <a:t> 3 satırlık metin ile desteklenebilir. </a:t>
            </a:r>
            <a:r>
              <a:rPr lang="tr-TR" dirty="0"/>
              <a:t>Bu slayt üzerinde değişiklik </a:t>
            </a:r>
            <a:r>
              <a:rPr lang="tr-TR" b="1" dirty="0"/>
              <a:t>yapılabilir.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13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Seviye / Nitelik: </a:t>
            </a:r>
            <a:r>
              <a:rPr lang="tr-TR" dirty="0"/>
              <a:t>Konuya uygun bir resim</a:t>
            </a:r>
            <a:r>
              <a:rPr lang="tr-TR" baseline="0" dirty="0"/>
              <a:t> veya animasyon görseli ile eğitimin </a:t>
            </a:r>
            <a:r>
              <a:rPr lang="tr-TR" dirty="0"/>
              <a:t>giriş / ileri seviyesi olduğu anlatılır. Eğitim içerisinde yapılandırma / uygulama / kodlama olup olmayacağı söylenir. Her slayt azami</a:t>
            </a:r>
            <a:r>
              <a:rPr lang="tr-TR" baseline="0" dirty="0"/>
              <a:t> 3 satırlık metin ile desteklenebilir. </a:t>
            </a:r>
            <a:r>
              <a:rPr lang="tr-TR" dirty="0"/>
              <a:t>Bu slayt üzerinde değişiklik </a:t>
            </a:r>
            <a:r>
              <a:rPr lang="tr-TR" b="1" dirty="0"/>
              <a:t>yapılabilir.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29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>
                <a:solidFill>
                  <a:srgbClr val="AB3034"/>
                </a:solidFill>
              </a:rPr>
              <a:t>Sorular ve Sorunlar</a:t>
            </a:r>
            <a:r>
              <a:rPr lang="tr-TR" dirty="0"/>
              <a:t>: Konuya uygun bir resim</a:t>
            </a:r>
            <a:r>
              <a:rPr lang="tr-TR" baseline="0" dirty="0"/>
              <a:t> veya animasyon görseli ile öğrencilerin eğitim boyunca </a:t>
            </a:r>
            <a:r>
              <a:rPr lang="tr-TR" baseline="0"/>
              <a:t>karşılaşacakları olası </a:t>
            </a:r>
            <a:r>
              <a:rPr lang="tr-TR" baseline="0" dirty="0"/>
              <a:t>sorunlar ve bu sorunları nasıl iletecekleri hakkında bilgi verilir. </a:t>
            </a:r>
            <a:r>
              <a:rPr lang="tr-TR" baseline="0"/>
              <a:t>Öğrencilerin gerek sistem ile ilgili gerek eğitim içeriği ile ilgili sorularını </a:t>
            </a:r>
            <a:r>
              <a:rPr lang="tr-TR" baseline="0" dirty="0"/>
              <a:t>iletecekleri e-posta adresi ve telefon numarası yazılır. </a:t>
            </a:r>
            <a:r>
              <a:rPr lang="tr-TR" dirty="0"/>
              <a:t>Her slayt azami</a:t>
            </a:r>
            <a:r>
              <a:rPr lang="tr-TR" baseline="0" dirty="0"/>
              <a:t> 3 satırlık metin ile desteklenebilir. </a:t>
            </a:r>
            <a:r>
              <a:rPr lang="tr-TR" b="1" i="0" dirty="0"/>
              <a:t>Bu slayt üzerinde değişiklik yapılmasına gerek yoktur.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2283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8116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>
                <a:solidFill>
                  <a:srgbClr val="AB3034"/>
                </a:solidFill>
              </a:rPr>
              <a:t>Güncellemler</a:t>
            </a:r>
            <a:r>
              <a:rPr lang="tr-TR" dirty="0"/>
              <a:t>: Ö</a:t>
            </a:r>
            <a:r>
              <a:rPr lang="tr-TR" baseline="0" dirty="0"/>
              <a:t>ğrencilerin karşılaştıkları soru ve sorunların çözümü için eğitim yayınlandıktan sonra yeni ek videoların çekileceği bilgisi burada verilir. Ek güncelleme vidolarının bu eğitimin sonundaki güncelleme bölümüne ekleneceği söylenir. </a:t>
            </a:r>
            <a:r>
              <a:rPr lang="tr-TR" dirty="0"/>
              <a:t>Her slayt azami</a:t>
            </a:r>
            <a:r>
              <a:rPr lang="tr-TR" baseline="0" dirty="0"/>
              <a:t> 3 satırlık metin ile desteklenebilir. </a:t>
            </a:r>
            <a:r>
              <a:rPr lang="tr-TR" dirty="0"/>
              <a:t>Bu slayt üzerinde değişiklik</a:t>
            </a:r>
            <a:r>
              <a:rPr lang="tr-TR" baseline="0" dirty="0"/>
              <a:t> </a:t>
            </a:r>
            <a:r>
              <a:rPr lang="tr-TR" b="1" baseline="0" dirty="0"/>
              <a:t>yapılabilir</a:t>
            </a:r>
            <a:r>
              <a:rPr lang="tr-TR" b="1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1E4BC-D821-44F3-BA3B-1C6614FB4B55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15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504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8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047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637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733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7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622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28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88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69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89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6ED00-F09C-411E-B917-3F47217C2D23}" type="datetimeFigureOut">
              <a:rPr lang="tr-TR" smtClean="0"/>
              <a:t>12.07.2025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904-6202-4D0A-9F84-1F33994AC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45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789E4-C054-80DF-9B56-1318C155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37BE34B-2868-1B8C-FBC8-9019FB292E3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0" y="89912"/>
            <a:ext cx="12192000" cy="3893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F1A72A2-9D68-B8DF-AA7E-A03E1D2F584D}"/>
              </a:ext>
            </a:extLst>
          </p:cNvPr>
          <p:cNvSpPr>
            <a:spLocks/>
          </p:cNvSpPr>
          <p:nvPr/>
        </p:nvSpPr>
        <p:spPr bwMode="auto">
          <a:xfrm>
            <a:off x="3175" y="-1528"/>
            <a:ext cx="11283215" cy="2669208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D6766B5-86A4-29E1-41B9-3E429F86C30F}"/>
              </a:ext>
            </a:extLst>
          </p:cNvPr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0A3AE55-DC1A-BDF4-1284-56F0F3F92C2D}"/>
              </a:ext>
            </a:extLst>
          </p:cNvPr>
          <p:cNvSpPr>
            <a:spLocks/>
          </p:cNvSpPr>
          <p:nvPr/>
        </p:nvSpPr>
        <p:spPr bwMode="auto">
          <a:xfrm>
            <a:off x="1431832" y="1159023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5BBB780-BC1A-F132-6650-85CAAA7A8C21}"/>
              </a:ext>
            </a:extLst>
          </p:cNvPr>
          <p:cNvSpPr>
            <a:spLocks/>
          </p:cNvSpPr>
          <p:nvPr/>
        </p:nvSpPr>
        <p:spPr bwMode="auto">
          <a:xfrm>
            <a:off x="1444531" y="741538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F46B99D-BDA2-CB39-2DE3-4DA2BEDC34B2}"/>
              </a:ext>
            </a:extLst>
          </p:cNvPr>
          <p:cNvSpPr>
            <a:spLocks/>
          </p:cNvSpPr>
          <p:nvPr/>
        </p:nvSpPr>
        <p:spPr bwMode="auto">
          <a:xfrm>
            <a:off x="1031015" y="481998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D74990B-4DE7-C4EE-CEAA-3F682B3EDEAB}"/>
              </a:ext>
            </a:extLst>
          </p:cNvPr>
          <p:cNvSpPr>
            <a:spLocks/>
          </p:cNvSpPr>
          <p:nvPr/>
        </p:nvSpPr>
        <p:spPr bwMode="auto">
          <a:xfrm>
            <a:off x="1164356" y="590736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5D1AECE-EC3B-504E-13E0-41A8CC78C3E6}"/>
              </a:ext>
            </a:extLst>
          </p:cNvPr>
          <p:cNvSpPr>
            <a:spLocks/>
          </p:cNvSpPr>
          <p:nvPr/>
        </p:nvSpPr>
        <p:spPr bwMode="auto">
          <a:xfrm>
            <a:off x="1307221" y="738363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4B90B6C2-433A-6F9C-3F34-39FDA51F0CCD}"/>
              </a:ext>
            </a:extLst>
          </p:cNvPr>
          <p:cNvSpPr>
            <a:spLocks/>
          </p:cNvSpPr>
          <p:nvPr/>
        </p:nvSpPr>
        <p:spPr bwMode="auto">
          <a:xfrm>
            <a:off x="1449293" y="1371734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8E6030BC-8065-B1A4-2722-4DF63CAB231A}"/>
              </a:ext>
            </a:extLst>
          </p:cNvPr>
          <p:cNvSpPr>
            <a:spLocks noEditPoints="1"/>
          </p:cNvSpPr>
          <p:nvPr/>
        </p:nvSpPr>
        <p:spPr bwMode="auto">
          <a:xfrm>
            <a:off x="2055679" y="784398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ECA6B53B-D24F-F419-B951-73869CD7008C}"/>
              </a:ext>
            </a:extLst>
          </p:cNvPr>
          <p:cNvSpPr>
            <a:spLocks/>
          </p:cNvSpPr>
          <p:nvPr/>
        </p:nvSpPr>
        <p:spPr bwMode="auto">
          <a:xfrm>
            <a:off x="2723179" y="785985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62EE9F1-0AB1-86EA-914F-C56E91C44101}"/>
              </a:ext>
            </a:extLst>
          </p:cNvPr>
          <p:cNvSpPr>
            <a:spLocks/>
          </p:cNvSpPr>
          <p:nvPr/>
        </p:nvSpPr>
        <p:spPr bwMode="auto">
          <a:xfrm>
            <a:off x="3400204" y="784398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A3450735-D5EC-A94D-F586-731D4D21512A}"/>
              </a:ext>
            </a:extLst>
          </p:cNvPr>
          <p:cNvSpPr>
            <a:spLocks noEditPoints="1"/>
          </p:cNvSpPr>
          <p:nvPr/>
        </p:nvSpPr>
        <p:spPr bwMode="auto">
          <a:xfrm>
            <a:off x="2035042" y="1593176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F84197DA-5470-4FED-3832-359690BDA6B1}"/>
              </a:ext>
            </a:extLst>
          </p:cNvPr>
          <p:cNvSpPr>
            <a:spLocks/>
          </p:cNvSpPr>
          <p:nvPr/>
        </p:nvSpPr>
        <p:spPr bwMode="auto">
          <a:xfrm>
            <a:off x="2493007" y="1593176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D7BC2AC3-D764-E6B9-F8B8-37C0E1F92F20}"/>
              </a:ext>
            </a:extLst>
          </p:cNvPr>
          <p:cNvSpPr>
            <a:spLocks noEditPoints="1"/>
          </p:cNvSpPr>
          <p:nvPr/>
        </p:nvSpPr>
        <p:spPr bwMode="auto">
          <a:xfrm>
            <a:off x="2813661" y="1593176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890C6BE3-588B-A93A-68CD-BE057E6EC332}"/>
              </a:ext>
            </a:extLst>
          </p:cNvPr>
          <p:cNvSpPr>
            <a:spLocks noEditPoints="1"/>
          </p:cNvSpPr>
          <p:nvPr/>
        </p:nvSpPr>
        <p:spPr bwMode="auto">
          <a:xfrm>
            <a:off x="3272418" y="1593176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A9065011-7FB9-AB0D-CA50-56168394A582}"/>
              </a:ext>
            </a:extLst>
          </p:cNvPr>
          <p:cNvSpPr>
            <a:spLocks/>
          </p:cNvSpPr>
          <p:nvPr/>
        </p:nvSpPr>
        <p:spPr bwMode="auto">
          <a:xfrm>
            <a:off x="3676411" y="1593176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B1F9A541-C5FF-0FE3-86B7-6C61D2302A45}"/>
              </a:ext>
            </a:extLst>
          </p:cNvPr>
          <p:cNvSpPr>
            <a:spLocks/>
          </p:cNvSpPr>
          <p:nvPr/>
        </p:nvSpPr>
        <p:spPr bwMode="auto">
          <a:xfrm>
            <a:off x="4081197" y="1593176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9DE4104C-1756-5149-C631-7530BFBA4442}"/>
              </a:ext>
            </a:extLst>
          </p:cNvPr>
          <p:cNvSpPr>
            <a:spLocks noEditPoints="1"/>
          </p:cNvSpPr>
          <p:nvPr/>
        </p:nvSpPr>
        <p:spPr bwMode="auto">
          <a:xfrm>
            <a:off x="4613769" y="1465391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>
            <a:extLst>
              <a:ext uri="{FF2B5EF4-FFF2-40B4-BE49-F238E27FC236}">
                <a16:creationId xmlns:a16="http://schemas.microsoft.com/office/drawing/2014/main" id="{DDC78DF2-7230-6CF1-E284-7CE16C363128}"/>
              </a:ext>
            </a:extLst>
          </p:cNvPr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C0AF9DC2-A371-F515-290D-B1BCC1A005A3}"/>
              </a:ext>
            </a:extLst>
          </p:cNvPr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F5FBE319-F647-BD1B-5B09-DBC9851D12A6}"/>
              </a:ext>
            </a:extLst>
          </p:cNvPr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>
            <a:extLst>
              <a:ext uri="{FF2B5EF4-FFF2-40B4-BE49-F238E27FC236}">
                <a16:creationId xmlns:a16="http://schemas.microsoft.com/office/drawing/2014/main" id="{1F563FB9-B5F5-D357-C43C-5E6CE0E2AB95}"/>
              </a:ext>
            </a:extLst>
          </p:cNvPr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78077D23-74A2-51EA-44EE-991129A808BB}"/>
              </a:ext>
            </a:extLst>
          </p:cNvPr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4F22A88C-3B0B-B748-531A-1D5D1B3C42B8}"/>
              </a:ext>
            </a:extLst>
          </p:cNvPr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9EE5FEB9-EE30-5086-49BF-5918379AC582}"/>
              </a:ext>
            </a:extLst>
          </p:cNvPr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37F4A035-BF42-0FAB-AE86-B368B877AD2D}"/>
              </a:ext>
            </a:extLst>
          </p:cNvPr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4162B148-E2A8-6DEE-F597-2C4AC3EFA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F2C4A91E-D2B8-ADE9-A4CA-3552B518B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EEF7231-39A3-C975-1E1F-15AC1D4FD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814633E3-F9C3-56C3-3892-9DB37272F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5E4DA52F-559A-9A4B-8CC8-BA849A917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52EE2D71-B6F5-5854-5160-BE1CE0EF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A82F46F3-A245-D5AD-DDAB-CB7F89437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F35B2B36-CB7F-C275-1152-ACEF44ECA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EF337774-79AD-D4F0-BA5B-00022B329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59089CEC-0874-D4B7-C49E-0EF0E2F35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3" name="Metin kutusu 79">
            <a:extLst>
              <a:ext uri="{FF2B5EF4-FFF2-40B4-BE49-F238E27FC236}">
                <a16:creationId xmlns:a16="http://schemas.microsoft.com/office/drawing/2014/main" id="{6085C3BE-5397-BB8F-7222-6C0F3083205A}"/>
              </a:ext>
            </a:extLst>
          </p:cNvPr>
          <p:cNvSpPr txBox="1"/>
          <p:nvPr/>
        </p:nvSpPr>
        <p:spPr>
          <a:xfrm>
            <a:off x="6788101" y="6005633"/>
            <a:ext cx="4891964" cy="460790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r"/>
            <a:r>
              <a:rPr lang="tr-T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 Historic" panose="020B0502040204020203" pitchFamily="34" charset="0"/>
                <a:cs typeface="Segoe UI Light" panose="020B0502040204020203" pitchFamily="34" charset="0"/>
              </a:rPr>
              <a:t>Prof. Dr. Murat KARAKAYA</a:t>
            </a:r>
          </a:p>
        </p:txBody>
      </p:sp>
      <p:sp>
        <p:nvSpPr>
          <p:cNvPr id="7" name="Metin kutusu 80">
            <a:extLst>
              <a:ext uri="{FF2B5EF4-FFF2-40B4-BE49-F238E27FC236}">
                <a16:creationId xmlns:a16="http://schemas.microsoft.com/office/drawing/2014/main" id="{E4638F08-9C5F-9F1A-E5A2-472C2F640140}"/>
              </a:ext>
            </a:extLst>
          </p:cNvPr>
          <p:cNvSpPr txBox="1"/>
          <p:nvPr/>
        </p:nvSpPr>
        <p:spPr>
          <a:xfrm>
            <a:off x="-7937" y="3595851"/>
            <a:ext cx="12191999" cy="707012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tr-TR" sz="4000" b="1" dirty="0">
                <a:ea typeface="Segoe UI Historic" panose="020B0502040204020203" pitchFamily="34" charset="0"/>
                <a:cs typeface="Segoe UI Light" panose="020B0502040204020203" pitchFamily="34" charset="0"/>
              </a:rPr>
              <a:t>Erişim Destekli Üretim (RAG) Tabanlı Sohbet Botları</a:t>
            </a:r>
          </a:p>
        </p:txBody>
      </p:sp>
      <p:sp>
        <p:nvSpPr>
          <p:cNvPr id="8" name="Metin kutusu 80">
            <a:extLst>
              <a:ext uri="{FF2B5EF4-FFF2-40B4-BE49-F238E27FC236}">
                <a16:creationId xmlns:a16="http://schemas.microsoft.com/office/drawing/2014/main" id="{3ED59C45-BB05-2504-606D-CCD83D68190B}"/>
              </a:ext>
            </a:extLst>
          </p:cNvPr>
          <p:cNvSpPr txBox="1"/>
          <p:nvPr/>
        </p:nvSpPr>
        <p:spPr>
          <a:xfrm>
            <a:off x="1710" y="4718650"/>
            <a:ext cx="12191999" cy="707012"/>
          </a:xfrm>
          <a:prstGeom prst="rect">
            <a:avLst/>
          </a:prstGeom>
          <a:noFill/>
        </p:spPr>
        <p:txBody>
          <a:bodyPr wrap="square" lIns="90575" tIns="45287" rIns="90575" bIns="45287" rtlCol="0">
            <a:spAutoFit/>
          </a:bodyPr>
          <a:lstStyle/>
          <a:p>
            <a:pPr algn="ctr"/>
            <a:r>
              <a:rPr lang="tr-TR" sz="4000" dirty="0">
                <a:ea typeface="Segoe UI Historic" panose="020B0502040204020203" pitchFamily="34" charset="0"/>
                <a:cs typeface="Segoe UI Light" panose="020B0502040204020203" pitchFamily="34" charset="0"/>
              </a:rPr>
              <a:t>3.1. Büyük Dil Modellerine Erişim Yöntemleri</a:t>
            </a:r>
          </a:p>
        </p:txBody>
      </p:sp>
    </p:spTree>
    <p:extLst>
      <p:ext uri="{BB962C8B-B14F-4D97-AF65-F5344CB8AC3E}">
        <p14:creationId xmlns:p14="http://schemas.microsoft.com/office/powerpoint/2010/main" val="148663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/>
          </p:cNvSpPr>
          <p:nvPr/>
        </p:nvSpPr>
        <p:spPr bwMode="auto">
          <a:xfrm>
            <a:off x="3175" y="-1528"/>
            <a:ext cx="8881088" cy="2100949"/>
          </a:xfrm>
          <a:custGeom>
            <a:avLst/>
            <a:gdLst>
              <a:gd name="T0" fmla="*/ 0 w 14216"/>
              <a:gd name="T1" fmla="*/ 0 h 3363"/>
              <a:gd name="T2" fmla="*/ 0 w 14216"/>
              <a:gd name="T3" fmla="*/ 2756 h 3363"/>
              <a:gd name="T4" fmla="*/ 92 w 14216"/>
              <a:gd name="T5" fmla="*/ 2804 h 3363"/>
              <a:gd name="T6" fmla="*/ 210 w 14216"/>
              <a:gd name="T7" fmla="*/ 2856 h 3363"/>
              <a:gd name="T8" fmla="*/ 372 w 14216"/>
              <a:gd name="T9" fmla="*/ 2920 h 3363"/>
              <a:gd name="T10" fmla="*/ 582 w 14216"/>
              <a:gd name="T11" fmla="*/ 2994 h 3363"/>
              <a:gd name="T12" fmla="*/ 839 w 14216"/>
              <a:gd name="T13" fmla="*/ 3071 h 3363"/>
              <a:gd name="T14" fmla="*/ 1143 w 14216"/>
              <a:gd name="T15" fmla="*/ 3147 h 3363"/>
              <a:gd name="T16" fmla="*/ 1495 w 14216"/>
              <a:gd name="T17" fmla="*/ 3219 h 3363"/>
              <a:gd name="T18" fmla="*/ 1788 w 14216"/>
              <a:gd name="T19" fmla="*/ 3267 h 3363"/>
              <a:gd name="T20" fmla="*/ 2000 w 14216"/>
              <a:gd name="T21" fmla="*/ 3295 h 3363"/>
              <a:gd name="T22" fmla="*/ 2224 w 14216"/>
              <a:gd name="T23" fmla="*/ 3319 h 3363"/>
              <a:gd name="T24" fmla="*/ 2460 w 14216"/>
              <a:gd name="T25" fmla="*/ 3337 h 3363"/>
              <a:gd name="T26" fmla="*/ 2706 w 14216"/>
              <a:gd name="T27" fmla="*/ 3351 h 3363"/>
              <a:gd name="T28" fmla="*/ 2965 w 14216"/>
              <a:gd name="T29" fmla="*/ 3361 h 3363"/>
              <a:gd name="T30" fmla="*/ 3237 w 14216"/>
              <a:gd name="T31" fmla="*/ 3363 h 3363"/>
              <a:gd name="T32" fmla="*/ 3521 w 14216"/>
              <a:gd name="T33" fmla="*/ 3359 h 3363"/>
              <a:gd name="T34" fmla="*/ 3815 w 14216"/>
              <a:gd name="T35" fmla="*/ 3347 h 3363"/>
              <a:gd name="T36" fmla="*/ 4123 w 14216"/>
              <a:gd name="T37" fmla="*/ 3329 h 3363"/>
              <a:gd name="T38" fmla="*/ 4442 w 14216"/>
              <a:gd name="T39" fmla="*/ 3301 h 3363"/>
              <a:gd name="T40" fmla="*/ 4774 w 14216"/>
              <a:gd name="T41" fmla="*/ 3265 h 3363"/>
              <a:gd name="T42" fmla="*/ 5118 w 14216"/>
              <a:gd name="T43" fmla="*/ 3217 h 3363"/>
              <a:gd name="T44" fmla="*/ 5473 w 14216"/>
              <a:gd name="T45" fmla="*/ 3161 h 3363"/>
              <a:gd name="T46" fmla="*/ 5841 w 14216"/>
              <a:gd name="T47" fmla="*/ 3095 h 3363"/>
              <a:gd name="T48" fmla="*/ 6029 w 14216"/>
              <a:gd name="T49" fmla="*/ 3058 h 3363"/>
              <a:gd name="T50" fmla="*/ 6417 w 14216"/>
              <a:gd name="T51" fmla="*/ 2940 h 3363"/>
              <a:gd name="T52" fmla="*/ 6784 w 14216"/>
              <a:gd name="T53" fmla="*/ 2820 h 3363"/>
              <a:gd name="T54" fmla="*/ 7134 w 14216"/>
              <a:gd name="T55" fmla="*/ 2700 h 3363"/>
              <a:gd name="T56" fmla="*/ 7464 w 14216"/>
              <a:gd name="T57" fmla="*/ 2582 h 3363"/>
              <a:gd name="T58" fmla="*/ 7777 w 14216"/>
              <a:gd name="T59" fmla="*/ 2462 h 3363"/>
              <a:gd name="T60" fmla="*/ 8075 w 14216"/>
              <a:gd name="T61" fmla="*/ 2342 h 3363"/>
              <a:gd name="T62" fmla="*/ 8359 w 14216"/>
              <a:gd name="T63" fmla="*/ 2222 h 3363"/>
              <a:gd name="T64" fmla="*/ 8888 w 14216"/>
              <a:gd name="T65" fmla="*/ 1984 h 3363"/>
              <a:gd name="T66" fmla="*/ 9372 w 14216"/>
              <a:gd name="T67" fmla="*/ 1751 h 3363"/>
              <a:gd name="T68" fmla="*/ 9824 w 14216"/>
              <a:gd name="T69" fmla="*/ 1525 h 3363"/>
              <a:gd name="T70" fmla="*/ 10457 w 14216"/>
              <a:gd name="T71" fmla="*/ 1197 h 3363"/>
              <a:gd name="T72" fmla="*/ 10863 w 14216"/>
              <a:gd name="T73" fmla="*/ 993 h 3363"/>
              <a:gd name="T74" fmla="*/ 11268 w 14216"/>
              <a:gd name="T75" fmla="*/ 799 h 3363"/>
              <a:gd name="T76" fmla="*/ 11578 w 14216"/>
              <a:gd name="T77" fmla="*/ 663 h 3363"/>
              <a:gd name="T78" fmla="*/ 11790 w 14216"/>
              <a:gd name="T79" fmla="*/ 578 h 3363"/>
              <a:gd name="T80" fmla="*/ 12006 w 14216"/>
              <a:gd name="T81" fmla="*/ 498 h 3363"/>
              <a:gd name="T82" fmla="*/ 12228 w 14216"/>
              <a:gd name="T83" fmla="*/ 420 h 3363"/>
              <a:gd name="T84" fmla="*/ 12457 w 14216"/>
              <a:gd name="T85" fmla="*/ 346 h 3363"/>
              <a:gd name="T86" fmla="*/ 12697 w 14216"/>
              <a:gd name="T87" fmla="*/ 278 h 3363"/>
              <a:gd name="T88" fmla="*/ 12945 w 14216"/>
              <a:gd name="T89" fmla="*/ 216 h 3363"/>
              <a:gd name="T90" fmla="*/ 13205 w 14216"/>
              <a:gd name="T91" fmla="*/ 158 h 3363"/>
              <a:gd name="T92" fmla="*/ 13477 w 14216"/>
              <a:gd name="T93" fmla="*/ 106 h 3363"/>
              <a:gd name="T94" fmla="*/ 13760 w 14216"/>
              <a:gd name="T95" fmla="*/ 58 h 3363"/>
              <a:gd name="T96" fmla="*/ 14060 w 14216"/>
              <a:gd name="T97" fmla="*/ 18 h 3363"/>
              <a:gd name="T98" fmla="*/ 14216 w 14216"/>
              <a:gd name="T99" fmla="*/ 0 h 3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216" h="3363">
                <a:moveTo>
                  <a:pt x="14216" y="0"/>
                </a:moveTo>
                <a:lnTo>
                  <a:pt x="0" y="0"/>
                </a:lnTo>
                <a:lnTo>
                  <a:pt x="0" y="2756"/>
                </a:lnTo>
                <a:lnTo>
                  <a:pt x="0" y="2756"/>
                </a:lnTo>
                <a:lnTo>
                  <a:pt x="24" y="2768"/>
                </a:lnTo>
                <a:lnTo>
                  <a:pt x="92" y="2804"/>
                </a:lnTo>
                <a:lnTo>
                  <a:pt x="146" y="2828"/>
                </a:lnTo>
                <a:lnTo>
                  <a:pt x="210" y="2856"/>
                </a:lnTo>
                <a:lnTo>
                  <a:pt x="284" y="2886"/>
                </a:lnTo>
                <a:lnTo>
                  <a:pt x="372" y="2920"/>
                </a:lnTo>
                <a:lnTo>
                  <a:pt x="472" y="2956"/>
                </a:lnTo>
                <a:lnTo>
                  <a:pt x="582" y="2994"/>
                </a:lnTo>
                <a:lnTo>
                  <a:pt x="705" y="3032"/>
                </a:lnTo>
                <a:lnTo>
                  <a:pt x="839" y="3071"/>
                </a:lnTo>
                <a:lnTo>
                  <a:pt x="985" y="3109"/>
                </a:lnTo>
                <a:lnTo>
                  <a:pt x="1143" y="3147"/>
                </a:lnTo>
                <a:lnTo>
                  <a:pt x="1313" y="3185"/>
                </a:lnTo>
                <a:lnTo>
                  <a:pt x="1495" y="3219"/>
                </a:lnTo>
                <a:lnTo>
                  <a:pt x="1689" y="3251"/>
                </a:lnTo>
                <a:lnTo>
                  <a:pt x="1788" y="3267"/>
                </a:lnTo>
                <a:lnTo>
                  <a:pt x="1894" y="3281"/>
                </a:lnTo>
                <a:lnTo>
                  <a:pt x="2000" y="3295"/>
                </a:lnTo>
                <a:lnTo>
                  <a:pt x="2110" y="3307"/>
                </a:lnTo>
                <a:lnTo>
                  <a:pt x="2224" y="3319"/>
                </a:lnTo>
                <a:lnTo>
                  <a:pt x="2340" y="3329"/>
                </a:lnTo>
                <a:lnTo>
                  <a:pt x="2460" y="3337"/>
                </a:lnTo>
                <a:lnTo>
                  <a:pt x="2582" y="3345"/>
                </a:lnTo>
                <a:lnTo>
                  <a:pt x="2706" y="3351"/>
                </a:lnTo>
                <a:lnTo>
                  <a:pt x="2836" y="3357"/>
                </a:lnTo>
                <a:lnTo>
                  <a:pt x="2965" y="3361"/>
                </a:lnTo>
                <a:lnTo>
                  <a:pt x="3099" y="3363"/>
                </a:lnTo>
                <a:lnTo>
                  <a:pt x="3237" y="3363"/>
                </a:lnTo>
                <a:lnTo>
                  <a:pt x="3377" y="3363"/>
                </a:lnTo>
                <a:lnTo>
                  <a:pt x="3521" y="3359"/>
                </a:lnTo>
                <a:lnTo>
                  <a:pt x="3667" y="3355"/>
                </a:lnTo>
                <a:lnTo>
                  <a:pt x="3815" y="3347"/>
                </a:lnTo>
                <a:lnTo>
                  <a:pt x="3969" y="3339"/>
                </a:lnTo>
                <a:lnTo>
                  <a:pt x="4123" y="3329"/>
                </a:lnTo>
                <a:lnTo>
                  <a:pt x="4280" y="3315"/>
                </a:lnTo>
                <a:lnTo>
                  <a:pt x="4442" y="3301"/>
                </a:lnTo>
                <a:lnTo>
                  <a:pt x="4606" y="3283"/>
                </a:lnTo>
                <a:lnTo>
                  <a:pt x="4774" y="3265"/>
                </a:lnTo>
                <a:lnTo>
                  <a:pt x="4944" y="3243"/>
                </a:lnTo>
                <a:lnTo>
                  <a:pt x="5118" y="3217"/>
                </a:lnTo>
                <a:lnTo>
                  <a:pt x="5294" y="3191"/>
                </a:lnTo>
                <a:lnTo>
                  <a:pt x="5473" y="3161"/>
                </a:lnTo>
                <a:lnTo>
                  <a:pt x="5655" y="3129"/>
                </a:lnTo>
                <a:lnTo>
                  <a:pt x="5841" y="3095"/>
                </a:lnTo>
                <a:lnTo>
                  <a:pt x="6029" y="3058"/>
                </a:lnTo>
                <a:lnTo>
                  <a:pt x="6029" y="3058"/>
                </a:lnTo>
                <a:lnTo>
                  <a:pt x="6227" y="2998"/>
                </a:lnTo>
                <a:lnTo>
                  <a:pt x="6417" y="2940"/>
                </a:lnTo>
                <a:lnTo>
                  <a:pt x="6604" y="2880"/>
                </a:lnTo>
                <a:lnTo>
                  <a:pt x="6784" y="2820"/>
                </a:lnTo>
                <a:lnTo>
                  <a:pt x="6962" y="2760"/>
                </a:lnTo>
                <a:lnTo>
                  <a:pt x="7134" y="2700"/>
                </a:lnTo>
                <a:lnTo>
                  <a:pt x="7302" y="2642"/>
                </a:lnTo>
                <a:lnTo>
                  <a:pt x="7464" y="2582"/>
                </a:lnTo>
                <a:lnTo>
                  <a:pt x="7624" y="2522"/>
                </a:lnTo>
                <a:lnTo>
                  <a:pt x="7777" y="2462"/>
                </a:lnTo>
                <a:lnTo>
                  <a:pt x="7929" y="2402"/>
                </a:lnTo>
                <a:lnTo>
                  <a:pt x="8075" y="2342"/>
                </a:lnTo>
                <a:lnTo>
                  <a:pt x="8219" y="2282"/>
                </a:lnTo>
                <a:lnTo>
                  <a:pt x="8359" y="2222"/>
                </a:lnTo>
                <a:lnTo>
                  <a:pt x="8631" y="2102"/>
                </a:lnTo>
                <a:lnTo>
                  <a:pt x="8888" y="1984"/>
                </a:lnTo>
                <a:lnTo>
                  <a:pt x="9136" y="1866"/>
                </a:lnTo>
                <a:lnTo>
                  <a:pt x="9372" y="1751"/>
                </a:lnTo>
                <a:lnTo>
                  <a:pt x="9602" y="1637"/>
                </a:lnTo>
                <a:lnTo>
                  <a:pt x="9824" y="1525"/>
                </a:lnTo>
                <a:lnTo>
                  <a:pt x="10040" y="1413"/>
                </a:lnTo>
                <a:lnTo>
                  <a:pt x="10457" y="1197"/>
                </a:lnTo>
                <a:lnTo>
                  <a:pt x="10661" y="1093"/>
                </a:lnTo>
                <a:lnTo>
                  <a:pt x="10863" y="993"/>
                </a:lnTo>
                <a:lnTo>
                  <a:pt x="11067" y="895"/>
                </a:lnTo>
                <a:lnTo>
                  <a:pt x="11268" y="799"/>
                </a:lnTo>
                <a:lnTo>
                  <a:pt x="11474" y="707"/>
                </a:lnTo>
                <a:lnTo>
                  <a:pt x="11578" y="663"/>
                </a:lnTo>
                <a:lnTo>
                  <a:pt x="11684" y="621"/>
                </a:lnTo>
                <a:lnTo>
                  <a:pt x="11790" y="578"/>
                </a:lnTo>
                <a:lnTo>
                  <a:pt x="11898" y="538"/>
                </a:lnTo>
                <a:lnTo>
                  <a:pt x="12006" y="498"/>
                </a:lnTo>
                <a:lnTo>
                  <a:pt x="12116" y="458"/>
                </a:lnTo>
                <a:lnTo>
                  <a:pt x="12228" y="420"/>
                </a:lnTo>
                <a:lnTo>
                  <a:pt x="12342" y="382"/>
                </a:lnTo>
                <a:lnTo>
                  <a:pt x="12457" y="346"/>
                </a:lnTo>
                <a:lnTo>
                  <a:pt x="12577" y="312"/>
                </a:lnTo>
                <a:lnTo>
                  <a:pt x="12697" y="278"/>
                </a:lnTo>
                <a:lnTo>
                  <a:pt x="12819" y="246"/>
                </a:lnTo>
                <a:lnTo>
                  <a:pt x="12945" y="216"/>
                </a:lnTo>
                <a:lnTo>
                  <a:pt x="13073" y="186"/>
                </a:lnTo>
                <a:lnTo>
                  <a:pt x="13205" y="158"/>
                </a:lnTo>
                <a:lnTo>
                  <a:pt x="13339" y="130"/>
                </a:lnTo>
                <a:lnTo>
                  <a:pt x="13477" y="106"/>
                </a:lnTo>
                <a:lnTo>
                  <a:pt x="13616" y="82"/>
                </a:lnTo>
                <a:lnTo>
                  <a:pt x="13760" y="58"/>
                </a:lnTo>
                <a:lnTo>
                  <a:pt x="13908" y="38"/>
                </a:lnTo>
                <a:lnTo>
                  <a:pt x="14060" y="18"/>
                </a:lnTo>
                <a:lnTo>
                  <a:pt x="14216" y="0"/>
                </a:lnTo>
                <a:lnTo>
                  <a:pt x="14216" y="0"/>
                </a:lnTo>
                <a:close/>
              </a:path>
            </a:pathLst>
          </a:custGeom>
          <a:solidFill>
            <a:srgbClr val="349F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175" y="267700"/>
            <a:ext cx="12188825" cy="2785088"/>
          </a:xfrm>
          <a:custGeom>
            <a:avLst/>
            <a:gdLst>
              <a:gd name="T0" fmla="*/ 0 w 15357"/>
              <a:gd name="T1" fmla="*/ 2901 h 3509"/>
              <a:gd name="T2" fmla="*/ 92 w 15357"/>
              <a:gd name="T3" fmla="*/ 2949 h 3509"/>
              <a:gd name="T4" fmla="*/ 210 w 15357"/>
              <a:gd name="T5" fmla="*/ 3001 h 3509"/>
              <a:gd name="T6" fmla="*/ 372 w 15357"/>
              <a:gd name="T7" fmla="*/ 3065 h 3509"/>
              <a:gd name="T8" fmla="*/ 582 w 15357"/>
              <a:gd name="T9" fmla="*/ 3139 h 3509"/>
              <a:gd name="T10" fmla="*/ 839 w 15357"/>
              <a:gd name="T11" fmla="*/ 3217 h 3509"/>
              <a:gd name="T12" fmla="*/ 1143 w 15357"/>
              <a:gd name="T13" fmla="*/ 3295 h 3509"/>
              <a:gd name="T14" fmla="*/ 1495 w 15357"/>
              <a:gd name="T15" fmla="*/ 3365 h 3509"/>
              <a:gd name="T16" fmla="*/ 1788 w 15357"/>
              <a:gd name="T17" fmla="*/ 3413 h 3509"/>
              <a:gd name="T18" fmla="*/ 2000 w 15357"/>
              <a:gd name="T19" fmla="*/ 3441 h 3509"/>
              <a:gd name="T20" fmla="*/ 2224 w 15357"/>
              <a:gd name="T21" fmla="*/ 3465 h 3509"/>
              <a:gd name="T22" fmla="*/ 2460 w 15357"/>
              <a:gd name="T23" fmla="*/ 3485 h 3509"/>
              <a:gd name="T24" fmla="*/ 2706 w 15357"/>
              <a:gd name="T25" fmla="*/ 3499 h 3509"/>
              <a:gd name="T26" fmla="*/ 2965 w 15357"/>
              <a:gd name="T27" fmla="*/ 3507 h 3509"/>
              <a:gd name="T28" fmla="*/ 3237 w 15357"/>
              <a:gd name="T29" fmla="*/ 3509 h 3509"/>
              <a:gd name="T30" fmla="*/ 3521 w 15357"/>
              <a:gd name="T31" fmla="*/ 3505 h 3509"/>
              <a:gd name="T32" fmla="*/ 3815 w 15357"/>
              <a:gd name="T33" fmla="*/ 3495 h 3509"/>
              <a:gd name="T34" fmla="*/ 4123 w 15357"/>
              <a:gd name="T35" fmla="*/ 3475 h 3509"/>
              <a:gd name="T36" fmla="*/ 4442 w 15357"/>
              <a:gd name="T37" fmla="*/ 3447 h 3509"/>
              <a:gd name="T38" fmla="*/ 4774 w 15357"/>
              <a:gd name="T39" fmla="*/ 3411 h 3509"/>
              <a:gd name="T40" fmla="*/ 5118 w 15357"/>
              <a:gd name="T41" fmla="*/ 3365 h 3509"/>
              <a:gd name="T42" fmla="*/ 5473 w 15357"/>
              <a:gd name="T43" fmla="*/ 3307 h 3509"/>
              <a:gd name="T44" fmla="*/ 5841 w 15357"/>
              <a:gd name="T45" fmla="*/ 3241 h 3509"/>
              <a:gd name="T46" fmla="*/ 6029 w 15357"/>
              <a:gd name="T47" fmla="*/ 3203 h 3509"/>
              <a:gd name="T48" fmla="*/ 6381 w 15357"/>
              <a:gd name="T49" fmla="*/ 3105 h 3509"/>
              <a:gd name="T50" fmla="*/ 6716 w 15357"/>
              <a:gd name="T51" fmla="*/ 3001 h 3509"/>
              <a:gd name="T52" fmla="*/ 7036 w 15357"/>
              <a:gd name="T53" fmla="*/ 2897 h 3509"/>
              <a:gd name="T54" fmla="*/ 7344 w 15357"/>
              <a:gd name="T55" fmla="*/ 2790 h 3509"/>
              <a:gd name="T56" fmla="*/ 7638 w 15357"/>
              <a:gd name="T57" fmla="*/ 2680 h 3509"/>
              <a:gd name="T58" fmla="*/ 7921 w 15357"/>
              <a:gd name="T59" fmla="*/ 2568 h 3509"/>
              <a:gd name="T60" fmla="*/ 8191 w 15357"/>
              <a:gd name="T61" fmla="*/ 2456 h 3509"/>
              <a:gd name="T62" fmla="*/ 8453 w 15357"/>
              <a:gd name="T63" fmla="*/ 2340 h 3509"/>
              <a:gd name="T64" fmla="*/ 8950 w 15357"/>
              <a:gd name="T65" fmla="*/ 2110 h 3509"/>
              <a:gd name="T66" fmla="*/ 9418 w 15357"/>
              <a:gd name="T67" fmla="*/ 1878 h 3509"/>
              <a:gd name="T68" fmla="*/ 9866 w 15357"/>
              <a:gd name="T69" fmla="*/ 1650 h 3509"/>
              <a:gd name="T70" fmla="*/ 10515 w 15357"/>
              <a:gd name="T71" fmla="*/ 1317 h 3509"/>
              <a:gd name="T72" fmla="*/ 10943 w 15357"/>
              <a:gd name="T73" fmla="*/ 1105 h 3509"/>
              <a:gd name="T74" fmla="*/ 11378 w 15357"/>
              <a:gd name="T75" fmla="*/ 905 h 3509"/>
              <a:gd name="T76" fmla="*/ 11600 w 15357"/>
              <a:gd name="T77" fmla="*/ 811 h 3509"/>
              <a:gd name="T78" fmla="*/ 11826 w 15357"/>
              <a:gd name="T79" fmla="*/ 721 h 3509"/>
              <a:gd name="T80" fmla="*/ 12058 w 15357"/>
              <a:gd name="T81" fmla="*/ 635 h 3509"/>
              <a:gd name="T82" fmla="*/ 12296 w 15357"/>
              <a:gd name="T83" fmla="*/ 553 h 3509"/>
              <a:gd name="T84" fmla="*/ 12541 w 15357"/>
              <a:gd name="T85" fmla="*/ 477 h 3509"/>
              <a:gd name="T86" fmla="*/ 12793 w 15357"/>
              <a:gd name="T87" fmla="*/ 405 h 3509"/>
              <a:gd name="T88" fmla="*/ 13057 w 15357"/>
              <a:gd name="T89" fmla="*/ 342 h 3509"/>
              <a:gd name="T90" fmla="*/ 13329 w 15357"/>
              <a:gd name="T91" fmla="*/ 282 h 3509"/>
              <a:gd name="T92" fmla="*/ 13612 w 15357"/>
              <a:gd name="T93" fmla="*/ 230 h 3509"/>
              <a:gd name="T94" fmla="*/ 13908 w 15357"/>
              <a:gd name="T95" fmla="*/ 184 h 3509"/>
              <a:gd name="T96" fmla="*/ 14216 w 15357"/>
              <a:gd name="T97" fmla="*/ 146 h 3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57" h="3509">
                <a:moveTo>
                  <a:pt x="0" y="2901"/>
                </a:moveTo>
                <a:lnTo>
                  <a:pt x="0" y="2901"/>
                </a:lnTo>
                <a:lnTo>
                  <a:pt x="24" y="2913"/>
                </a:lnTo>
                <a:lnTo>
                  <a:pt x="92" y="2949"/>
                </a:lnTo>
                <a:lnTo>
                  <a:pt x="146" y="2973"/>
                </a:lnTo>
                <a:lnTo>
                  <a:pt x="210" y="3001"/>
                </a:lnTo>
                <a:lnTo>
                  <a:pt x="284" y="3031"/>
                </a:lnTo>
                <a:lnTo>
                  <a:pt x="372" y="3065"/>
                </a:lnTo>
                <a:lnTo>
                  <a:pt x="472" y="3103"/>
                </a:lnTo>
                <a:lnTo>
                  <a:pt x="582" y="3139"/>
                </a:lnTo>
                <a:lnTo>
                  <a:pt x="705" y="3179"/>
                </a:lnTo>
                <a:lnTo>
                  <a:pt x="839" y="3217"/>
                </a:lnTo>
                <a:lnTo>
                  <a:pt x="985" y="3255"/>
                </a:lnTo>
                <a:lnTo>
                  <a:pt x="1143" y="3295"/>
                </a:lnTo>
                <a:lnTo>
                  <a:pt x="1313" y="3331"/>
                </a:lnTo>
                <a:lnTo>
                  <a:pt x="1495" y="3365"/>
                </a:lnTo>
                <a:lnTo>
                  <a:pt x="1689" y="3399"/>
                </a:lnTo>
                <a:lnTo>
                  <a:pt x="1788" y="3413"/>
                </a:lnTo>
                <a:lnTo>
                  <a:pt x="1894" y="3427"/>
                </a:lnTo>
                <a:lnTo>
                  <a:pt x="2000" y="3441"/>
                </a:lnTo>
                <a:lnTo>
                  <a:pt x="2110" y="3453"/>
                </a:lnTo>
                <a:lnTo>
                  <a:pt x="2224" y="3465"/>
                </a:lnTo>
                <a:lnTo>
                  <a:pt x="2340" y="3475"/>
                </a:lnTo>
                <a:lnTo>
                  <a:pt x="2460" y="3485"/>
                </a:lnTo>
                <a:lnTo>
                  <a:pt x="2582" y="3491"/>
                </a:lnTo>
                <a:lnTo>
                  <a:pt x="2706" y="3499"/>
                </a:lnTo>
                <a:lnTo>
                  <a:pt x="2836" y="3503"/>
                </a:lnTo>
                <a:lnTo>
                  <a:pt x="2965" y="3507"/>
                </a:lnTo>
                <a:lnTo>
                  <a:pt x="3099" y="3509"/>
                </a:lnTo>
                <a:lnTo>
                  <a:pt x="3237" y="3509"/>
                </a:lnTo>
                <a:lnTo>
                  <a:pt x="3377" y="3509"/>
                </a:lnTo>
                <a:lnTo>
                  <a:pt x="3521" y="3505"/>
                </a:lnTo>
                <a:lnTo>
                  <a:pt x="3667" y="3501"/>
                </a:lnTo>
                <a:lnTo>
                  <a:pt x="3815" y="3495"/>
                </a:lnTo>
                <a:lnTo>
                  <a:pt x="3969" y="3485"/>
                </a:lnTo>
                <a:lnTo>
                  <a:pt x="4123" y="3475"/>
                </a:lnTo>
                <a:lnTo>
                  <a:pt x="4280" y="3463"/>
                </a:lnTo>
                <a:lnTo>
                  <a:pt x="4442" y="3447"/>
                </a:lnTo>
                <a:lnTo>
                  <a:pt x="4606" y="3431"/>
                </a:lnTo>
                <a:lnTo>
                  <a:pt x="4774" y="3411"/>
                </a:lnTo>
                <a:lnTo>
                  <a:pt x="4944" y="3389"/>
                </a:lnTo>
                <a:lnTo>
                  <a:pt x="5118" y="3365"/>
                </a:lnTo>
                <a:lnTo>
                  <a:pt x="5294" y="3337"/>
                </a:lnTo>
                <a:lnTo>
                  <a:pt x="5473" y="3307"/>
                </a:lnTo>
                <a:lnTo>
                  <a:pt x="5655" y="3275"/>
                </a:lnTo>
                <a:lnTo>
                  <a:pt x="5841" y="3241"/>
                </a:lnTo>
                <a:lnTo>
                  <a:pt x="6029" y="3203"/>
                </a:lnTo>
                <a:lnTo>
                  <a:pt x="6029" y="3203"/>
                </a:lnTo>
                <a:lnTo>
                  <a:pt x="6207" y="3153"/>
                </a:lnTo>
                <a:lnTo>
                  <a:pt x="6381" y="3105"/>
                </a:lnTo>
                <a:lnTo>
                  <a:pt x="6550" y="3053"/>
                </a:lnTo>
                <a:lnTo>
                  <a:pt x="6716" y="3001"/>
                </a:lnTo>
                <a:lnTo>
                  <a:pt x="6878" y="2949"/>
                </a:lnTo>
                <a:lnTo>
                  <a:pt x="7036" y="2897"/>
                </a:lnTo>
                <a:lnTo>
                  <a:pt x="7192" y="2843"/>
                </a:lnTo>
                <a:lnTo>
                  <a:pt x="7344" y="2790"/>
                </a:lnTo>
                <a:lnTo>
                  <a:pt x="7494" y="2736"/>
                </a:lnTo>
                <a:lnTo>
                  <a:pt x="7638" y="2680"/>
                </a:lnTo>
                <a:lnTo>
                  <a:pt x="7781" y="2624"/>
                </a:lnTo>
                <a:lnTo>
                  <a:pt x="7921" y="2568"/>
                </a:lnTo>
                <a:lnTo>
                  <a:pt x="8057" y="2512"/>
                </a:lnTo>
                <a:lnTo>
                  <a:pt x="8191" y="2456"/>
                </a:lnTo>
                <a:lnTo>
                  <a:pt x="8323" y="2398"/>
                </a:lnTo>
                <a:lnTo>
                  <a:pt x="8453" y="2340"/>
                </a:lnTo>
                <a:lnTo>
                  <a:pt x="8705" y="2226"/>
                </a:lnTo>
                <a:lnTo>
                  <a:pt x="8950" y="2110"/>
                </a:lnTo>
                <a:lnTo>
                  <a:pt x="9186" y="1994"/>
                </a:lnTo>
                <a:lnTo>
                  <a:pt x="9418" y="1878"/>
                </a:lnTo>
                <a:lnTo>
                  <a:pt x="9644" y="1764"/>
                </a:lnTo>
                <a:lnTo>
                  <a:pt x="9866" y="1650"/>
                </a:lnTo>
                <a:lnTo>
                  <a:pt x="10299" y="1425"/>
                </a:lnTo>
                <a:lnTo>
                  <a:pt x="10515" y="1317"/>
                </a:lnTo>
                <a:lnTo>
                  <a:pt x="10729" y="1209"/>
                </a:lnTo>
                <a:lnTo>
                  <a:pt x="10943" y="1105"/>
                </a:lnTo>
                <a:lnTo>
                  <a:pt x="11159" y="1003"/>
                </a:lnTo>
                <a:lnTo>
                  <a:pt x="11378" y="905"/>
                </a:lnTo>
                <a:lnTo>
                  <a:pt x="11488" y="857"/>
                </a:lnTo>
                <a:lnTo>
                  <a:pt x="11600" y="811"/>
                </a:lnTo>
                <a:lnTo>
                  <a:pt x="11712" y="765"/>
                </a:lnTo>
                <a:lnTo>
                  <a:pt x="11826" y="721"/>
                </a:lnTo>
                <a:lnTo>
                  <a:pt x="11942" y="677"/>
                </a:lnTo>
                <a:lnTo>
                  <a:pt x="12058" y="635"/>
                </a:lnTo>
                <a:lnTo>
                  <a:pt x="12176" y="593"/>
                </a:lnTo>
                <a:lnTo>
                  <a:pt x="12296" y="553"/>
                </a:lnTo>
                <a:lnTo>
                  <a:pt x="12417" y="513"/>
                </a:lnTo>
                <a:lnTo>
                  <a:pt x="12541" y="477"/>
                </a:lnTo>
                <a:lnTo>
                  <a:pt x="12665" y="441"/>
                </a:lnTo>
                <a:lnTo>
                  <a:pt x="12793" y="405"/>
                </a:lnTo>
                <a:lnTo>
                  <a:pt x="12923" y="374"/>
                </a:lnTo>
                <a:lnTo>
                  <a:pt x="13057" y="342"/>
                </a:lnTo>
                <a:lnTo>
                  <a:pt x="13191" y="312"/>
                </a:lnTo>
                <a:lnTo>
                  <a:pt x="13329" y="282"/>
                </a:lnTo>
                <a:lnTo>
                  <a:pt x="13469" y="256"/>
                </a:lnTo>
                <a:lnTo>
                  <a:pt x="13612" y="230"/>
                </a:lnTo>
                <a:lnTo>
                  <a:pt x="13758" y="206"/>
                </a:lnTo>
                <a:lnTo>
                  <a:pt x="13908" y="184"/>
                </a:lnTo>
                <a:lnTo>
                  <a:pt x="14060" y="164"/>
                </a:lnTo>
                <a:lnTo>
                  <a:pt x="14216" y="146"/>
                </a:lnTo>
                <a:lnTo>
                  <a:pt x="15357" y="0"/>
                </a:lnTo>
              </a:path>
            </a:pathLst>
          </a:custGeom>
          <a:noFill/>
          <a:ln w="12700">
            <a:solidFill>
              <a:srgbClr val="AFAFA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798022" y="982388"/>
            <a:ext cx="293668" cy="303193"/>
          </a:xfrm>
          <a:custGeom>
            <a:avLst/>
            <a:gdLst>
              <a:gd name="T0" fmla="*/ 370 w 370"/>
              <a:gd name="T1" fmla="*/ 198 h 382"/>
              <a:gd name="T2" fmla="*/ 232 w 370"/>
              <a:gd name="T3" fmla="*/ 146 h 382"/>
              <a:gd name="T4" fmla="*/ 240 w 370"/>
              <a:gd name="T5" fmla="*/ 0 h 382"/>
              <a:gd name="T6" fmla="*/ 148 w 370"/>
              <a:gd name="T7" fmla="*/ 114 h 382"/>
              <a:gd name="T8" fmla="*/ 12 w 370"/>
              <a:gd name="T9" fmla="*/ 62 h 382"/>
              <a:gd name="T10" fmla="*/ 92 w 370"/>
              <a:gd name="T11" fmla="*/ 184 h 382"/>
              <a:gd name="T12" fmla="*/ 0 w 370"/>
              <a:gd name="T13" fmla="*/ 298 h 382"/>
              <a:gd name="T14" fmla="*/ 142 w 370"/>
              <a:gd name="T15" fmla="*/ 260 h 382"/>
              <a:gd name="T16" fmla="*/ 222 w 370"/>
              <a:gd name="T17" fmla="*/ 382 h 382"/>
              <a:gd name="T18" fmla="*/ 228 w 370"/>
              <a:gd name="T19" fmla="*/ 236 h 382"/>
              <a:gd name="T20" fmla="*/ 370 w 370"/>
              <a:gd name="T21" fmla="*/ 198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" h="382">
                <a:moveTo>
                  <a:pt x="370" y="198"/>
                </a:moveTo>
                <a:lnTo>
                  <a:pt x="232" y="146"/>
                </a:lnTo>
                <a:lnTo>
                  <a:pt x="240" y="0"/>
                </a:lnTo>
                <a:lnTo>
                  <a:pt x="148" y="114"/>
                </a:lnTo>
                <a:lnTo>
                  <a:pt x="12" y="62"/>
                </a:lnTo>
                <a:lnTo>
                  <a:pt x="92" y="184"/>
                </a:lnTo>
                <a:lnTo>
                  <a:pt x="0" y="298"/>
                </a:lnTo>
                <a:lnTo>
                  <a:pt x="142" y="260"/>
                </a:lnTo>
                <a:lnTo>
                  <a:pt x="222" y="382"/>
                </a:lnTo>
                <a:lnTo>
                  <a:pt x="228" y="236"/>
                </a:lnTo>
                <a:lnTo>
                  <a:pt x="370" y="1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810722" y="564902"/>
            <a:ext cx="93656" cy="447646"/>
          </a:xfrm>
          <a:custGeom>
            <a:avLst/>
            <a:gdLst>
              <a:gd name="T0" fmla="*/ 118 w 118"/>
              <a:gd name="T1" fmla="*/ 0 h 564"/>
              <a:gd name="T2" fmla="*/ 0 w 118"/>
              <a:gd name="T3" fmla="*/ 126 h 564"/>
              <a:gd name="T4" fmla="*/ 0 w 118"/>
              <a:gd name="T5" fmla="*/ 564 h 564"/>
              <a:gd name="T6" fmla="*/ 118 w 118"/>
              <a:gd name="T7" fmla="*/ 452 h 564"/>
              <a:gd name="T8" fmla="*/ 118 w 118"/>
              <a:gd name="T9" fmla="*/ 0 h 5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564">
                <a:moveTo>
                  <a:pt x="118" y="0"/>
                </a:moveTo>
                <a:lnTo>
                  <a:pt x="0" y="126"/>
                </a:lnTo>
                <a:lnTo>
                  <a:pt x="0" y="564"/>
                </a:lnTo>
                <a:lnTo>
                  <a:pt x="118" y="452"/>
                </a:lnTo>
                <a:lnTo>
                  <a:pt x="11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397205" y="305363"/>
            <a:ext cx="93656" cy="943708"/>
          </a:xfrm>
          <a:custGeom>
            <a:avLst/>
            <a:gdLst>
              <a:gd name="T0" fmla="*/ 0 w 118"/>
              <a:gd name="T1" fmla="*/ 0 h 1189"/>
              <a:gd name="T2" fmla="*/ 118 w 118"/>
              <a:gd name="T3" fmla="*/ 127 h 1189"/>
              <a:gd name="T4" fmla="*/ 118 w 118"/>
              <a:gd name="T5" fmla="*/ 1189 h 1189"/>
              <a:gd name="T6" fmla="*/ 0 w 118"/>
              <a:gd name="T7" fmla="*/ 1077 h 1189"/>
              <a:gd name="T8" fmla="*/ 0 w 118"/>
              <a:gd name="T9" fmla="*/ 0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1189">
                <a:moveTo>
                  <a:pt x="0" y="0"/>
                </a:moveTo>
                <a:lnTo>
                  <a:pt x="118" y="127"/>
                </a:lnTo>
                <a:lnTo>
                  <a:pt x="118" y="1189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530546" y="414100"/>
            <a:ext cx="93656" cy="1291347"/>
          </a:xfrm>
          <a:custGeom>
            <a:avLst/>
            <a:gdLst>
              <a:gd name="T0" fmla="*/ 118 w 118"/>
              <a:gd name="T1" fmla="*/ 122 h 1627"/>
              <a:gd name="T2" fmla="*/ 0 w 118"/>
              <a:gd name="T3" fmla="*/ 0 h 1627"/>
              <a:gd name="T4" fmla="*/ 0 w 118"/>
              <a:gd name="T5" fmla="*/ 68 h 1627"/>
              <a:gd name="T6" fmla="*/ 0 w 118"/>
              <a:gd name="T7" fmla="*/ 68 h 1627"/>
              <a:gd name="T8" fmla="*/ 0 w 118"/>
              <a:gd name="T9" fmla="*/ 720 h 1627"/>
              <a:gd name="T10" fmla="*/ 0 w 118"/>
              <a:gd name="T11" fmla="*/ 720 h 1627"/>
              <a:gd name="T12" fmla="*/ 0 w 118"/>
              <a:gd name="T13" fmla="*/ 788 h 1627"/>
              <a:gd name="T14" fmla="*/ 0 w 118"/>
              <a:gd name="T15" fmla="*/ 1156 h 1627"/>
              <a:gd name="T16" fmla="*/ 0 w 118"/>
              <a:gd name="T17" fmla="*/ 1223 h 1627"/>
              <a:gd name="T18" fmla="*/ 0 w 118"/>
              <a:gd name="T19" fmla="*/ 1223 h 1627"/>
              <a:gd name="T20" fmla="*/ 0 w 118"/>
              <a:gd name="T21" fmla="*/ 1223 h 1627"/>
              <a:gd name="T22" fmla="*/ 0 w 118"/>
              <a:gd name="T23" fmla="*/ 1279 h 1627"/>
              <a:gd name="T24" fmla="*/ 0 w 118"/>
              <a:gd name="T25" fmla="*/ 1279 h 1627"/>
              <a:gd name="T26" fmla="*/ 0 w 118"/>
              <a:gd name="T27" fmla="*/ 1291 h 1627"/>
              <a:gd name="T28" fmla="*/ 2 w 118"/>
              <a:gd name="T29" fmla="*/ 1347 h 1627"/>
              <a:gd name="T30" fmla="*/ 2 w 118"/>
              <a:gd name="T31" fmla="*/ 1347 h 1627"/>
              <a:gd name="T32" fmla="*/ 6 w 118"/>
              <a:gd name="T33" fmla="*/ 1387 h 1627"/>
              <a:gd name="T34" fmla="*/ 12 w 118"/>
              <a:gd name="T35" fmla="*/ 1425 h 1627"/>
              <a:gd name="T36" fmla="*/ 22 w 118"/>
              <a:gd name="T37" fmla="*/ 1463 h 1627"/>
              <a:gd name="T38" fmla="*/ 36 w 118"/>
              <a:gd name="T39" fmla="*/ 1499 h 1627"/>
              <a:gd name="T40" fmla="*/ 52 w 118"/>
              <a:gd name="T41" fmla="*/ 1533 h 1627"/>
              <a:gd name="T42" fmla="*/ 72 w 118"/>
              <a:gd name="T43" fmla="*/ 1567 h 1627"/>
              <a:gd name="T44" fmla="*/ 94 w 118"/>
              <a:gd name="T45" fmla="*/ 1597 h 1627"/>
              <a:gd name="T46" fmla="*/ 118 w 118"/>
              <a:gd name="T47" fmla="*/ 1627 h 1627"/>
              <a:gd name="T48" fmla="*/ 118 w 118"/>
              <a:gd name="T49" fmla="*/ 122 h 1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8" h="1627">
                <a:moveTo>
                  <a:pt x="118" y="122"/>
                </a:moveTo>
                <a:lnTo>
                  <a:pt x="0" y="0"/>
                </a:lnTo>
                <a:lnTo>
                  <a:pt x="0" y="68"/>
                </a:lnTo>
                <a:lnTo>
                  <a:pt x="0" y="68"/>
                </a:lnTo>
                <a:lnTo>
                  <a:pt x="0" y="720"/>
                </a:lnTo>
                <a:lnTo>
                  <a:pt x="0" y="720"/>
                </a:lnTo>
                <a:lnTo>
                  <a:pt x="0" y="788"/>
                </a:lnTo>
                <a:lnTo>
                  <a:pt x="0" y="1156"/>
                </a:lnTo>
                <a:lnTo>
                  <a:pt x="0" y="1223"/>
                </a:lnTo>
                <a:lnTo>
                  <a:pt x="0" y="1223"/>
                </a:lnTo>
                <a:lnTo>
                  <a:pt x="0" y="1223"/>
                </a:lnTo>
                <a:lnTo>
                  <a:pt x="0" y="1279"/>
                </a:lnTo>
                <a:lnTo>
                  <a:pt x="0" y="1279"/>
                </a:lnTo>
                <a:lnTo>
                  <a:pt x="0" y="1291"/>
                </a:lnTo>
                <a:lnTo>
                  <a:pt x="2" y="1347"/>
                </a:lnTo>
                <a:lnTo>
                  <a:pt x="2" y="1347"/>
                </a:lnTo>
                <a:lnTo>
                  <a:pt x="6" y="1387"/>
                </a:lnTo>
                <a:lnTo>
                  <a:pt x="12" y="1425"/>
                </a:lnTo>
                <a:lnTo>
                  <a:pt x="22" y="1463"/>
                </a:lnTo>
                <a:lnTo>
                  <a:pt x="36" y="1499"/>
                </a:lnTo>
                <a:lnTo>
                  <a:pt x="52" y="1533"/>
                </a:lnTo>
                <a:lnTo>
                  <a:pt x="72" y="1567"/>
                </a:lnTo>
                <a:lnTo>
                  <a:pt x="94" y="1597"/>
                </a:lnTo>
                <a:lnTo>
                  <a:pt x="118" y="1627"/>
                </a:lnTo>
                <a:lnTo>
                  <a:pt x="118" y="1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673412" y="561727"/>
            <a:ext cx="92069" cy="1235789"/>
          </a:xfrm>
          <a:custGeom>
            <a:avLst/>
            <a:gdLst>
              <a:gd name="T0" fmla="*/ 114 w 116"/>
              <a:gd name="T1" fmla="*/ 912 h 1557"/>
              <a:gd name="T2" fmla="*/ 116 w 116"/>
              <a:gd name="T3" fmla="*/ 912 h 1557"/>
              <a:gd name="T4" fmla="*/ 116 w 116"/>
              <a:gd name="T5" fmla="*/ 642 h 1557"/>
              <a:gd name="T6" fmla="*/ 116 w 116"/>
              <a:gd name="T7" fmla="*/ 574 h 1557"/>
              <a:gd name="T8" fmla="*/ 116 w 116"/>
              <a:gd name="T9" fmla="*/ 574 h 1557"/>
              <a:gd name="T10" fmla="*/ 116 w 116"/>
              <a:gd name="T11" fmla="*/ 120 h 1557"/>
              <a:gd name="T12" fmla="*/ 0 w 116"/>
              <a:gd name="T13" fmla="*/ 0 h 1557"/>
              <a:gd name="T14" fmla="*/ 0 w 116"/>
              <a:gd name="T15" fmla="*/ 1495 h 1557"/>
              <a:gd name="T16" fmla="*/ 0 w 116"/>
              <a:gd name="T17" fmla="*/ 1495 h 1557"/>
              <a:gd name="T18" fmla="*/ 26 w 116"/>
              <a:gd name="T19" fmla="*/ 1513 h 1557"/>
              <a:gd name="T20" fmla="*/ 54 w 116"/>
              <a:gd name="T21" fmla="*/ 1531 h 1557"/>
              <a:gd name="T22" fmla="*/ 82 w 116"/>
              <a:gd name="T23" fmla="*/ 1545 h 1557"/>
              <a:gd name="T24" fmla="*/ 112 w 116"/>
              <a:gd name="T25" fmla="*/ 1557 h 1557"/>
              <a:gd name="T26" fmla="*/ 112 w 116"/>
              <a:gd name="T27" fmla="*/ 1557 h 1557"/>
              <a:gd name="T28" fmla="*/ 114 w 116"/>
              <a:gd name="T29" fmla="*/ 1557 h 1557"/>
              <a:gd name="T30" fmla="*/ 114 w 116"/>
              <a:gd name="T31" fmla="*/ 912 h 1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557">
                <a:moveTo>
                  <a:pt x="114" y="912"/>
                </a:moveTo>
                <a:lnTo>
                  <a:pt x="116" y="912"/>
                </a:lnTo>
                <a:lnTo>
                  <a:pt x="116" y="642"/>
                </a:lnTo>
                <a:lnTo>
                  <a:pt x="116" y="574"/>
                </a:lnTo>
                <a:lnTo>
                  <a:pt x="116" y="574"/>
                </a:lnTo>
                <a:lnTo>
                  <a:pt x="116" y="120"/>
                </a:lnTo>
                <a:lnTo>
                  <a:pt x="0" y="0"/>
                </a:lnTo>
                <a:lnTo>
                  <a:pt x="0" y="1495"/>
                </a:lnTo>
                <a:lnTo>
                  <a:pt x="0" y="1495"/>
                </a:lnTo>
                <a:lnTo>
                  <a:pt x="26" y="1513"/>
                </a:lnTo>
                <a:lnTo>
                  <a:pt x="54" y="1531"/>
                </a:lnTo>
                <a:lnTo>
                  <a:pt x="82" y="1545"/>
                </a:lnTo>
                <a:lnTo>
                  <a:pt x="112" y="1557"/>
                </a:lnTo>
                <a:lnTo>
                  <a:pt x="112" y="1557"/>
                </a:lnTo>
                <a:lnTo>
                  <a:pt x="114" y="1557"/>
                </a:lnTo>
                <a:lnTo>
                  <a:pt x="114" y="9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815484" y="1195099"/>
            <a:ext cx="404786" cy="629403"/>
          </a:xfrm>
          <a:custGeom>
            <a:avLst/>
            <a:gdLst>
              <a:gd name="T0" fmla="*/ 502 w 510"/>
              <a:gd name="T1" fmla="*/ 301 h 793"/>
              <a:gd name="T2" fmla="*/ 488 w 510"/>
              <a:gd name="T3" fmla="*/ 249 h 793"/>
              <a:gd name="T4" fmla="*/ 466 w 510"/>
              <a:gd name="T5" fmla="*/ 202 h 793"/>
              <a:gd name="T6" fmla="*/ 440 w 510"/>
              <a:gd name="T7" fmla="*/ 156 h 793"/>
              <a:gd name="T8" fmla="*/ 410 w 510"/>
              <a:gd name="T9" fmla="*/ 116 h 793"/>
              <a:gd name="T10" fmla="*/ 374 w 510"/>
              <a:gd name="T11" fmla="*/ 80 h 793"/>
              <a:gd name="T12" fmla="*/ 334 w 510"/>
              <a:gd name="T13" fmla="*/ 48 h 793"/>
              <a:gd name="T14" fmla="*/ 290 w 510"/>
              <a:gd name="T15" fmla="*/ 22 h 793"/>
              <a:gd name="T16" fmla="*/ 244 w 510"/>
              <a:gd name="T17" fmla="*/ 0 h 793"/>
              <a:gd name="T18" fmla="*/ 266 w 510"/>
              <a:gd name="T19" fmla="*/ 14 h 793"/>
              <a:gd name="T20" fmla="*/ 284 w 510"/>
              <a:gd name="T21" fmla="*/ 28 h 793"/>
              <a:gd name="T22" fmla="*/ 316 w 510"/>
              <a:gd name="T23" fmla="*/ 62 h 793"/>
              <a:gd name="T24" fmla="*/ 338 w 510"/>
              <a:gd name="T25" fmla="*/ 102 h 793"/>
              <a:gd name="T26" fmla="*/ 354 w 510"/>
              <a:gd name="T27" fmla="*/ 146 h 793"/>
              <a:gd name="T28" fmla="*/ 360 w 510"/>
              <a:gd name="T29" fmla="*/ 192 h 793"/>
              <a:gd name="T30" fmla="*/ 358 w 510"/>
              <a:gd name="T31" fmla="*/ 216 h 793"/>
              <a:gd name="T32" fmla="*/ 350 w 510"/>
              <a:gd name="T33" fmla="*/ 259 h 793"/>
              <a:gd name="T34" fmla="*/ 334 w 510"/>
              <a:gd name="T35" fmla="*/ 299 h 793"/>
              <a:gd name="T36" fmla="*/ 310 w 510"/>
              <a:gd name="T37" fmla="*/ 333 h 793"/>
              <a:gd name="T38" fmla="*/ 280 w 510"/>
              <a:gd name="T39" fmla="*/ 363 h 793"/>
              <a:gd name="T40" fmla="*/ 244 w 510"/>
              <a:gd name="T41" fmla="*/ 387 h 793"/>
              <a:gd name="T42" fmla="*/ 204 w 510"/>
              <a:gd name="T43" fmla="*/ 405 h 793"/>
              <a:gd name="T44" fmla="*/ 162 w 510"/>
              <a:gd name="T45" fmla="*/ 415 h 793"/>
              <a:gd name="T46" fmla="*/ 138 w 510"/>
              <a:gd name="T47" fmla="*/ 415 h 793"/>
              <a:gd name="T48" fmla="*/ 98 w 510"/>
              <a:gd name="T49" fmla="*/ 411 h 793"/>
              <a:gd name="T50" fmla="*/ 60 w 510"/>
              <a:gd name="T51" fmla="*/ 401 h 793"/>
              <a:gd name="T52" fmla="*/ 28 w 510"/>
              <a:gd name="T53" fmla="*/ 383 h 793"/>
              <a:gd name="T54" fmla="*/ 0 w 510"/>
              <a:gd name="T55" fmla="*/ 359 h 793"/>
              <a:gd name="T56" fmla="*/ 0 w 510"/>
              <a:gd name="T57" fmla="*/ 781 h 793"/>
              <a:gd name="T58" fmla="*/ 44 w 510"/>
              <a:gd name="T59" fmla="*/ 791 h 793"/>
              <a:gd name="T60" fmla="*/ 88 w 510"/>
              <a:gd name="T61" fmla="*/ 793 h 793"/>
              <a:gd name="T62" fmla="*/ 134 w 510"/>
              <a:gd name="T63" fmla="*/ 793 h 793"/>
              <a:gd name="T64" fmla="*/ 180 w 510"/>
              <a:gd name="T65" fmla="*/ 785 h 793"/>
              <a:gd name="T66" fmla="*/ 206 w 510"/>
              <a:gd name="T67" fmla="*/ 781 h 793"/>
              <a:gd name="T68" fmla="*/ 252 w 510"/>
              <a:gd name="T69" fmla="*/ 765 h 793"/>
              <a:gd name="T70" fmla="*/ 296 w 510"/>
              <a:gd name="T71" fmla="*/ 743 h 793"/>
              <a:gd name="T72" fmla="*/ 338 w 510"/>
              <a:gd name="T73" fmla="*/ 719 h 793"/>
              <a:gd name="T74" fmla="*/ 374 w 510"/>
              <a:gd name="T75" fmla="*/ 689 h 793"/>
              <a:gd name="T76" fmla="*/ 408 w 510"/>
              <a:gd name="T77" fmla="*/ 655 h 793"/>
              <a:gd name="T78" fmla="*/ 436 w 510"/>
              <a:gd name="T79" fmla="*/ 617 h 793"/>
              <a:gd name="T80" fmla="*/ 460 w 510"/>
              <a:gd name="T81" fmla="*/ 577 h 793"/>
              <a:gd name="T82" fmla="*/ 472 w 510"/>
              <a:gd name="T83" fmla="*/ 555 h 793"/>
              <a:gd name="T84" fmla="*/ 476 w 510"/>
              <a:gd name="T85" fmla="*/ 545 h 793"/>
              <a:gd name="T86" fmla="*/ 486 w 510"/>
              <a:gd name="T87" fmla="*/ 517 h 793"/>
              <a:gd name="T88" fmla="*/ 502 w 510"/>
              <a:gd name="T89" fmla="*/ 459 h 793"/>
              <a:gd name="T90" fmla="*/ 510 w 510"/>
              <a:gd name="T91" fmla="*/ 397 h 793"/>
              <a:gd name="T92" fmla="*/ 506 w 510"/>
              <a:gd name="T93" fmla="*/ 333 h 793"/>
              <a:gd name="T94" fmla="*/ 502 w 510"/>
              <a:gd name="T95" fmla="*/ 301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10" h="793">
                <a:moveTo>
                  <a:pt x="502" y="301"/>
                </a:moveTo>
                <a:lnTo>
                  <a:pt x="502" y="301"/>
                </a:lnTo>
                <a:lnTo>
                  <a:pt x="494" y="275"/>
                </a:lnTo>
                <a:lnTo>
                  <a:pt x="488" y="249"/>
                </a:lnTo>
                <a:lnTo>
                  <a:pt x="478" y="225"/>
                </a:lnTo>
                <a:lnTo>
                  <a:pt x="466" y="202"/>
                </a:lnTo>
                <a:lnTo>
                  <a:pt x="454" y="178"/>
                </a:lnTo>
                <a:lnTo>
                  <a:pt x="440" y="156"/>
                </a:lnTo>
                <a:lnTo>
                  <a:pt x="426" y="136"/>
                </a:lnTo>
                <a:lnTo>
                  <a:pt x="410" y="116"/>
                </a:lnTo>
                <a:lnTo>
                  <a:pt x="392" y="98"/>
                </a:lnTo>
                <a:lnTo>
                  <a:pt x="374" y="80"/>
                </a:lnTo>
                <a:lnTo>
                  <a:pt x="354" y="64"/>
                </a:lnTo>
                <a:lnTo>
                  <a:pt x="334" y="48"/>
                </a:lnTo>
                <a:lnTo>
                  <a:pt x="312" y="34"/>
                </a:lnTo>
                <a:lnTo>
                  <a:pt x="290" y="22"/>
                </a:lnTo>
                <a:lnTo>
                  <a:pt x="268" y="10"/>
                </a:lnTo>
                <a:lnTo>
                  <a:pt x="244" y="0"/>
                </a:lnTo>
                <a:lnTo>
                  <a:pt x="244" y="0"/>
                </a:lnTo>
                <a:lnTo>
                  <a:pt x="266" y="14"/>
                </a:lnTo>
                <a:lnTo>
                  <a:pt x="284" y="28"/>
                </a:lnTo>
                <a:lnTo>
                  <a:pt x="284" y="28"/>
                </a:lnTo>
                <a:lnTo>
                  <a:pt x="300" y="44"/>
                </a:lnTo>
                <a:lnTo>
                  <a:pt x="316" y="62"/>
                </a:lnTo>
                <a:lnTo>
                  <a:pt x="328" y="82"/>
                </a:lnTo>
                <a:lnTo>
                  <a:pt x="338" y="102"/>
                </a:lnTo>
                <a:lnTo>
                  <a:pt x="348" y="122"/>
                </a:lnTo>
                <a:lnTo>
                  <a:pt x="354" y="146"/>
                </a:lnTo>
                <a:lnTo>
                  <a:pt x="358" y="168"/>
                </a:lnTo>
                <a:lnTo>
                  <a:pt x="360" y="192"/>
                </a:lnTo>
                <a:lnTo>
                  <a:pt x="360" y="192"/>
                </a:lnTo>
                <a:lnTo>
                  <a:pt x="358" y="216"/>
                </a:lnTo>
                <a:lnTo>
                  <a:pt x="354" y="237"/>
                </a:lnTo>
                <a:lnTo>
                  <a:pt x="350" y="259"/>
                </a:lnTo>
                <a:lnTo>
                  <a:pt x="342" y="279"/>
                </a:lnTo>
                <a:lnTo>
                  <a:pt x="334" y="299"/>
                </a:lnTo>
                <a:lnTo>
                  <a:pt x="322" y="317"/>
                </a:lnTo>
                <a:lnTo>
                  <a:pt x="310" y="333"/>
                </a:lnTo>
                <a:lnTo>
                  <a:pt x="296" y="349"/>
                </a:lnTo>
                <a:lnTo>
                  <a:pt x="280" y="363"/>
                </a:lnTo>
                <a:lnTo>
                  <a:pt x="262" y="377"/>
                </a:lnTo>
                <a:lnTo>
                  <a:pt x="244" y="387"/>
                </a:lnTo>
                <a:lnTo>
                  <a:pt x="224" y="397"/>
                </a:lnTo>
                <a:lnTo>
                  <a:pt x="204" y="405"/>
                </a:lnTo>
                <a:lnTo>
                  <a:pt x="184" y="411"/>
                </a:lnTo>
                <a:lnTo>
                  <a:pt x="162" y="415"/>
                </a:lnTo>
                <a:lnTo>
                  <a:pt x="138" y="415"/>
                </a:lnTo>
                <a:lnTo>
                  <a:pt x="138" y="415"/>
                </a:lnTo>
                <a:lnTo>
                  <a:pt x="118" y="415"/>
                </a:lnTo>
                <a:lnTo>
                  <a:pt x="98" y="411"/>
                </a:lnTo>
                <a:lnTo>
                  <a:pt x="78" y="407"/>
                </a:lnTo>
                <a:lnTo>
                  <a:pt x="60" y="401"/>
                </a:lnTo>
                <a:lnTo>
                  <a:pt x="44" y="393"/>
                </a:lnTo>
                <a:lnTo>
                  <a:pt x="28" y="383"/>
                </a:lnTo>
                <a:lnTo>
                  <a:pt x="14" y="371"/>
                </a:lnTo>
                <a:lnTo>
                  <a:pt x="0" y="359"/>
                </a:lnTo>
                <a:lnTo>
                  <a:pt x="0" y="781"/>
                </a:lnTo>
                <a:lnTo>
                  <a:pt x="0" y="781"/>
                </a:lnTo>
                <a:lnTo>
                  <a:pt x="22" y="787"/>
                </a:lnTo>
                <a:lnTo>
                  <a:pt x="44" y="791"/>
                </a:lnTo>
                <a:lnTo>
                  <a:pt x="66" y="793"/>
                </a:lnTo>
                <a:lnTo>
                  <a:pt x="88" y="793"/>
                </a:lnTo>
                <a:lnTo>
                  <a:pt x="112" y="793"/>
                </a:lnTo>
                <a:lnTo>
                  <a:pt x="134" y="793"/>
                </a:lnTo>
                <a:lnTo>
                  <a:pt x="158" y="789"/>
                </a:lnTo>
                <a:lnTo>
                  <a:pt x="180" y="785"/>
                </a:lnTo>
                <a:lnTo>
                  <a:pt x="180" y="785"/>
                </a:lnTo>
                <a:lnTo>
                  <a:pt x="206" y="781"/>
                </a:lnTo>
                <a:lnTo>
                  <a:pt x="230" y="773"/>
                </a:lnTo>
                <a:lnTo>
                  <a:pt x="252" y="765"/>
                </a:lnTo>
                <a:lnTo>
                  <a:pt x="274" y="755"/>
                </a:lnTo>
                <a:lnTo>
                  <a:pt x="296" y="743"/>
                </a:lnTo>
                <a:lnTo>
                  <a:pt x="318" y="731"/>
                </a:lnTo>
                <a:lnTo>
                  <a:pt x="338" y="719"/>
                </a:lnTo>
                <a:lnTo>
                  <a:pt x="356" y="703"/>
                </a:lnTo>
                <a:lnTo>
                  <a:pt x="374" y="689"/>
                </a:lnTo>
                <a:lnTo>
                  <a:pt x="392" y="671"/>
                </a:lnTo>
                <a:lnTo>
                  <a:pt x="408" y="655"/>
                </a:lnTo>
                <a:lnTo>
                  <a:pt x="422" y="637"/>
                </a:lnTo>
                <a:lnTo>
                  <a:pt x="436" y="617"/>
                </a:lnTo>
                <a:lnTo>
                  <a:pt x="450" y="597"/>
                </a:lnTo>
                <a:lnTo>
                  <a:pt x="460" y="577"/>
                </a:lnTo>
                <a:lnTo>
                  <a:pt x="472" y="555"/>
                </a:lnTo>
                <a:lnTo>
                  <a:pt x="472" y="555"/>
                </a:lnTo>
                <a:lnTo>
                  <a:pt x="476" y="545"/>
                </a:lnTo>
                <a:lnTo>
                  <a:pt x="476" y="545"/>
                </a:lnTo>
                <a:lnTo>
                  <a:pt x="476" y="545"/>
                </a:lnTo>
                <a:lnTo>
                  <a:pt x="486" y="517"/>
                </a:lnTo>
                <a:lnTo>
                  <a:pt x="496" y="489"/>
                </a:lnTo>
                <a:lnTo>
                  <a:pt x="502" y="459"/>
                </a:lnTo>
                <a:lnTo>
                  <a:pt x="508" y="427"/>
                </a:lnTo>
                <a:lnTo>
                  <a:pt x="510" y="397"/>
                </a:lnTo>
                <a:lnTo>
                  <a:pt x="510" y="365"/>
                </a:lnTo>
                <a:lnTo>
                  <a:pt x="506" y="333"/>
                </a:lnTo>
                <a:lnTo>
                  <a:pt x="502" y="301"/>
                </a:lnTo>
                <a:lnTo>
                  <a:pt x="50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15"/>
          <p:cNvSpPr>
            <a:spLocks noEditPoints="1"/>
          </p:cNvSpPr>
          <p:nvPr/>
        </p:nvSpPr>
        <p:spPr bwMode="auto">
          <a:xfrm>
            <a:off x="1421869" y="607762"/>
            <a:ext cx="623053" cy="704804"/>
          </a:xfrm>
          <a:custGeom>
            <a:avLst/>
            <a:gdLst>
              <a:gd name="T0" fmla="*/ 683 w 785"/>
              <a:gd name="T1" fmla="*/ 848 h 888"/>
              <a:gd name="T2" fmla="*/ 613 w 785"/>
              <a:gd name="T3" fmla="*/ 874 h 888"/>
              <a:gd name="T4" fmla="*/ 521 w 785"/>
              <a:gd name="T5" fmla="*/ 886 h 888"/>
              <a:gd name="T6" fmla="*/ 0 w 785"/>
              <a:gd name="T7" fmla="*/ 0 h 888"/>
              <a:gd name="T8" fmla="*/ 523 w 785"/>
              <a:gd name="T9" fmla="*/ 0 h 888"/>
              <a:gd name="T10" fmla="*/ 553 w 785"/>
              <a:gd name="T11" fmla="*/ 6 h 888"/>
              <a:gd name="T12" fmla="*/ 601 w 785"/>
              <a:gd name="T13" fmla="*/ 14 h 888"/>
              <a:gd name="T14" fmla="*/ 687 w 785"/>
              <a:gd name="T15" fmla="*/ 44 h 888"/>
              <a:gd name="T16" fmla="*/ 715 w 785"/>
              <a:gd name="T17" fmla="*/ 58 h 888"/>
              <a:gd name="T18" fmla="*/ 745 w 785"/>
              <a:gd name="T19" fmla="*/ 92 h 888"/>
              <a:gd name="T20" fmla="*/ 765 w 785"/>
              <a:gd name="T21" fmla="*/ 140 h 888"/>
              <a:gd name="T22" fmla="*/ 781 w 785"/>
              <a:gd name="T23" fmla="*/ 266 h 888"/>
              <a:gd name="T24" fmla="*/ 761 w 785"/>
              <a:gd name="T25" fmla="*/ 336 h 888"/>
              <a:gd name="T26" fmla="*/ 725 w 785"/>
              <a:gd name="T27" fmla="*/ 386 h 888"/>
              <a:gd name="T28" fmla="*/ 651 w 785"/>
              <a:gd name="T29" fmla="*/ 444 h 888"/>
              <a:gd name="T30" fmla="*/ 705 w 785"/>
              <a:gd name="T31" fmla="*/ 478 h 888"/>
              <a:gd name="T32" fmla="*/ 747 w 785"/>
              <a:gd name="T33" fmla="*/ 520 h 888"/>
              <a:gd name="T34" fmla="*/ 771 w 785"/>
              <a:gd name="T35" fmla="*/ 566 h 888"/>
              <a:gd name="T36" fmla="*/ 783 w 785"/>
              <a:gd name="T37" fmla="*/ 626 h 888"/>
              <a:gd name="T38" fmla="*/ 785 w 785"/>
              <a:gd name="T39" fmla="*/ 674 h 888"/>
              <a:gd name="T40" fmla="*/ 773 w 785"/>
              <a:gd name="T41" fmla="*/ 744 h 888"/>
              <a:gd name="T42" fmla="*/ 739 w 785"/>
              <a:gd name="T43" fmla="*/ 802 h 888"/>
              <a:gd name="T44" fmla="*/ 701 w 785"/>
              <a:gd name="T45" fmla="*/ 836 h 888"/>
              <a:gd name="T46" fmla="*/ 529 w 785"/>
              <a:gd name="T47" fmla="*/ 172 h 888"/>
              <a:gd name="T48" fmla="*/ 457 w 785"/>
              <a:gd name="T49" fmla="*/ 160 h 888"/>
              <a:gd name="T50" fmla="*/ 457 w 785"/>
              <a:gd name="T51" fmla="*/ 364 h 888"/>
              <a:gd name="T52" fmla="*/ 507 w 785"/>
              <a:gd name="T53" fmla="*/ 358 h 888"/>
              <a:gd name="T54" fmla="*/ 547 w 785"/>
              <a:gd name="T55" fmla="*/ 340 h 888"/>
              <a:gd name="T56" fmla="*/ 567 w 785"/>
              <a:gd name="T57" fmla="*/ 320 h 888"/>
              <a:gd name="T58" fmla="*/ 577 w 785"/>
              <a:gd name="T59" fmla="*/ 288 h 888"/>
              <a:gd name="T60" fmla="*/ 577 w 785"/>
              <a:gd name="T61" fmla="*/ 238 h 888"/>
              <a:gd name="T62" fmla="*/ 561 w 785"/>
              <a:gd name="T63" fmla="*/ 198 h 888"/>
              <a:gd name="T64" fmla="*/ 547 w 785"/>
              <a:gd name="T65" fmla="*/ 184 h 888"/>
              <a:gd name="T66" fmla="*/ 535 w 785"/>
              <a:gd name="T67" fmla="*/ 540 h 888"/>
              <a:gd name="T68" fmla="*/ 441 w 785"/>
              <a:gd name="T69" fmla="*/ 528 h 888"/>
              <a:gd name="T70" fmla="*/ 186 w 785"/>
              <a:gd name="T71" fmla="*/ 520 h 888"/>
              <a:gd name="T72" fmla="*/ 459 w 785"/>
              <a:gd name="T73" fmla="*/ 730 h 888"/>
              <a:gd name="T74" fmla="*/ 529 w 785"/>
              <a:gd name="T75" fmla="*/ 718 h 888"/>
              <a:gd name="T76" fmla="*/ 555 w 785"/>
              <a:gd name="T77" fmla="*/ 702 h 888"/>
              <a:gd name="T78" fmla="*/ 573 w 785"/>
              <a:gd name="T79" fmla="*/ 678 h 888"/>
              <a:gd name="T80" fmla="*/ 583 w 785"/>
              <a:gd name="T81" fmla="*/ 628 h 888"/>
              <a:gd name="T82" fmla="*/ 577 w 785"/>
              <a:gd name="T83" fmla="*/ 590 h 888"/>
              <a:gd name="T84" fmla="*/ 563 w 785"/>
              <a:gd name="T85" fmla="*/ 562 h 888"/>
              <a:gd name="T86" fmla="*/ 549 w 785"/>
              <a:gd name="T87" fmla="*/ 546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85" h="888">
                <a:moveTo>
                  <a:pt x="701" y="836"/>
                </a:moveTo>
                <a:lnTo>
                  <a:pt x="701" y="836"/>
                </a:lnTo>
                <a:lnTo>
                  <a:pt x="683" y="848"/>
                </a:lnTo>
                <a:lnTo>
                  <a:pt x="661" y="858"/>
                </a:lnTo>
                <a:lnTo>
                  <a:pt x="637" y="868"/>
                </a:lnTo>
                <a:lnTo>
                  <a:pt x="613" y="874"/>
                </a:lnTo>
                <a:lnTo>
                  <a:pt x="583" y="880"/>
                </a:lnTo>
                <a:lnTo>
                  <a:pt x="553" y="884"/>
                </a:lnTo>
                <a:lnTo>
                  <a:pt x="521" y="886"/>
                </a:lnTo>
                <a:lnTo>
                  <a:pt x="485" y="888"/>
                </a:lnTo>
                <a:lnTo>
                  <a:pt x="0" y="888"/>
                </a:lnTo>
                <a:lnTo>
                  <a:pt x="0" y="0"/>
                </a:lnTo>
                <a:lnTo>
                  <a:pt x="453" y="0"/>
                </a:lnTo>
                <a:lnTo>
                  <a:pt x="453" y="0"/>
                </a:lnTo>
                <a:lnTo>
                  <a:pt x="523" y="0"/>
                </a:lnTo>
                <a:lnTo>
                  <a:pt x="523" y="0"/>
                </a:lnTo>
                <a:lnTo>
                  <a:pt x="553" y="6"/>
                </a:lnTo>
                <a:lnTo>
                  <a:pt x="553" y="6"/>
                </a:lnTo>
                <a:lnTo>
                  <a:pt x="573" y="10"/>
                </a:lnTo>
                <a:lnTo>
                  <a:pt x="573" y="10"/>
                </a:lnTo>
                <a:lnTo>
                  <a:pt x="601" y="14"/>
                </a:lnTo>
                <a:lnTo>
                  <a:pt x="629" y="22"/>
                </a:lnTo>
                <a:lnTo>
                  <a:pt x="659" y="32"/>
                </a:lnTo>
                <a:lnTo>
                  <a:pt x="687" y="44"/>
                </a:lnTo>
                <a:lnTo>
                  <a:pt x="687" y="44"/>
                </a:lnTo>
                <a:lnTo>
                  <a:pt x="701" y="50"/>
                </a:lnTo>
                <a:lnTo>
                  <a:pt x="715" y="58"/>
                </a:lnTo>
                <a:lnTo>
                  <a:pt x="727" y="68"/>
                </a:lnTo>
                <a:lnTo>
                  <a:pt x="737" y="80"/>
                </a:lnTo>
                <a:lnTo>
                  <a:pt x="745" y="92"/>
                </a:lnTo>
                <a:lnTo>
                  <a:pt x="753" y="106"/>
                </a:lnTo>
                <a:lnTo>
                  <a:pt x="759" y="122"/>
                </a:lnTo>
                <a:lnTo>
                  <a:pt x="765" y="140"/>
                </a:lnTo>
                <a:lnTo>
                  <a:pt x="775" y="194"/>
                </a:lnTo>
                <a:lnTo>
                  <a:pt x="781" y="266"/>
                </a:lnTo>
                <a:lnTo>
                  <a:pt x="781" y="266"/>
                </a:lnTo>
                <a:lnTo>
                  <a:pt x="779" y="288"/>
                </a:lnTo>
                <a:lnTo>
                  <a:pt x="771" y="312"/>
                </a:lnTo>
                <a:lnTo>
                  <a:pt x="761" y="336"/>
                </a:lnTo>
                <a:lnTo>
                  <a:pt x="745" y="362"/>
                </a:lnTo>
                <a:lnTo>
                  <a:pt x="745" y="362"/>
                </a:lnTo>
                <a:lnTo>
                  <a:pt x="725" y="386"/>
                </a:lnTo>
                <a:lnTo>
                  <a:pt x="703" y="406"/>
                </a:lnTo>
                <a:lnTo>
                  <a:pt x="679" y="426"/>
                </a:lnTo>
                <a:lnTo>
                  <a:pt x="651" y="444"/>
                </a:lnTo>
                <a:lnTo>
                  <a:pt x="651" y="444"/>
                </a:lnTo>
                <a:lnTo>
                  <a:pt x="679" y="460"/>
                </a:lnTo>
                <a:lnTo>
                  <a:pt x="705" y="478"/>
                </a:lnTo>
                <a:lnTo>
                  <a:pt x="729" y="498"/>
                </a:lnTo>
                <a:lnTo>
                  <a:pt x="747" y="520"/>
                </a:lnTo>
                <a:lnTo>
                  <a:pt x="747" y="520"/>
                </a:lnTo>
                <a:lnTo>
                  <a:pt x="757" y="534"/>
                </a:lnTo>
                <a:lnTo>
                  <a:pt x="763" y="548"/>
                </a:lnTo>
                <a:lnTo>
                  <a:pt x="771" y="566"/>
                </a:lnTo>
                <a:lnTo>
                  <a:pt x="775" y="584"/>
                </a:lnTo>
                <a:lnTo>
                  <a:pt x="779" y="604"/>
                </a:lnTo>
                <a:lnTo>
                  <a:pt x="783" y="626"/>
                </a:lnTo>
                <a:lnTo>
                  <a:pt x="785" y="648"/>
                </a:lnTo>
                <a:lnTo>
                  <a:pt x="785" y="674"/>
                </a:lnTo>
                <a:lnTo>
                  <a:pt x="785" y="674"/>
                </a:lnTo>
                <a:lnTo>
                  <a:pt x="783" y="698"/>
                </a:lnTo>
                <a:lnTo>
                  <a:pt x="779" y="722"/>
                </a:lnTo>
                <a:lnTo>
                  <a:pt x="773" y="744"/>
                </a:lnTo>
                <a:lnTo>
                  <a:pt x="763" y="764"/>
                </a:lnTo>
                <a:lnTo>
                  <a:pt x="753" y="784"/>
                </a:lnTo>
                <a:lnTo>
                  <a:pt x="739" y="802"/>
                </a:lnTo>
                <a:lnTo>
                  <a:pt x="721" y="820"/>
                </a:lnTo>
                <a:lnTo>
                  <a:pt x="701" y="836"/>
                </a:lnTo>
                <a:lnTo>
                  <a:pt x="701" y="836"/>
                </a:lnTo>
                <a:close/>
                <a:moveTo>
                  <a:pt x="547" y="184"/>
                </a:moveTo>
                <a:lnTo>
                  <a:pt x="547" y="184"/>
                </a:lnTo>
                <a:lnTo>
                  <a:pt x="529" y="172"/>
                </a:lnTo>
                <a:lnTo>
                  <a:pt x="507" y="166"/>
                </a:lnTo>
                <a:lnTo>
                  <a:pt x="483" y="160"/>
                </a:lnTo>
                <a:lnTo>
                  <a:pt x="457" y="160"/>
                </a:lnTo>
                <a:lnTo>
                  <a:pt x="186" y="160"/>
                </a:lnTo>
                <a:lnTo>
                  <a:pt x="186" y="364"/>
                </a:lnTo>
                <a:lnTo>
                  <a:pt x="457" y="364"/>
                </a:lnTo>
                <a:lnTo>
                  <a:pt x="457" y="364"/>
                </a:lnTo>
                <a:lnTo>
                  <a:pt x="483" y="362"/>
                </a:lnTo>
                <a:lnTo>
                  <a:pt x="507" y="358"/>
                </a:lnTo>
                <a:lnTo>
                  <a:pt x="527" y="350"/>
                </a:lnTo>
                <a:lnTo>
                  <a:pt x="547" y="340"/>
                </a:lnTo>
                <a:lnTo>
                  <a:pt x="547" y="340"/>
                </a:lnTo>
                <a:lnTo>
                  <a:pt x="555" y="334"/>
                </a:lnTo>
                <a:lnTo>
                  <a:pt x="561" y="328"/>
                </a:lnTo>
                <a:lnTo>
                  <a:pt x="567" y="320"/>
                </a:lnTo>
                <a:lnTo>
                  <a:pt x="571" y="310"/>
                </a:lnTo>
                <a:lnTo>
                  <a:pt x="575" y="300"/>
                </a:lnTo>
                <a:lnTo>
                  <a:pt x="577" y="288"/>
                </a:lnTo>
                <a:lnTo>
                  <a:pt x="579" y="262"/>
                </a:lnTo>
                <a:lnTo>
                  <a:pt x="579" y="262"/>
                </a:lnTo>
                <a:lnTo>
                  <a:pt x="577" y="238"/>
                </a:lnTo>
                <a:lnTo>
                  <a:pt x="571" y="216"/>
                </a:lnTo>
                <a:lnTo>
                  <a:pt x="567" y="206"/>
                </a:lnTo>
                <a:lnTo>
                  <a:pt x="561" y="198"/>
                </a:lnTo>
                <a:lnTo>
                  <a:pt x="555" y="190"/>
                </a:lnTo>
                <a:lnTo>
                  <a:pt x="547" y="184"/>
                </a:lnTo>
                <a:lnTo>
                  <a:pt x="547" y="184"/>
                </a:lnTo>
                <a:close/>
                <a:moveTo>
                  <a:pt x="549" y="546"/>
                </a:moveTo>
                <a:lnTo>
                  <a:pt x="549" y="546"/>
                </a:lnTo>
                <a:lnTo>
                  <a:pt x="535" y="540"/>
                </a:lnTo>
                <a:lnTo>
                  <a:pt x="513" y="536"/>
                </a:lnTo>
                <a:lnTo>
                  <a:pt x="481" y="530"/>
                </a:lnTo>
                <a:lnTo>
                  <a:pt x="441" y="528"/>
                </a:lnTo>
                <a:lnTo>
                  <a:pt x="391" y="524"/>
                </a:lnTo>
                <a:lnTo>
                  <a:pt x="332" y="522"/>
                </a:lnTo>
                <a:lnTo>
                  <a:pt x="186" y="520"/>
                </a:lnTo>
                <a:lnTo>
                  <a:pt x="186" y="730"/>
                </a:lnTo>
                <a:lnTo>
                  <a:pt x="459" y="730"/>
                </a:lnTo>
                <a:lnTo>
                  <a:pt x="459" y="730"/>
                </a:lnTo>
                <a:lnTo>
                  <a:pt x="485" y="730"/>
                </a:lnTo>
                <a:lnTo>
                  <a:pt x="509" y="726"/>
                </a:lnTo>
                <a:lnTo>
                  <a:pt x="529" y="718"/>
                </a:lnTo>
                <a:lnTo>
                  <a:pt x="547" y="708"/>
                </a:lnTo>
                <a:lnTo>
                  <a:pt x="547" y="708"/>
                </a:lnTo>
                <a:lnTo>
                  <a:pt x="555" y="702"/>
                </a:lnTo>
                <a:lnTo>
                  <a:pt x="563" y="696"/>
                </a:lnTo>
                <a:lnTo>
                  <a:pt x="569" y="686"/>
                </a:lnTo>
                <a:lnTo>
                  <a:pt x="573" y="678"/>
                </a:lnTo>
                <a:lnTo>
                  <a:pt x="577" y="666"/>
                </a:lnTo>
                <a:lnTo>
                  <a:pt x="579" y="654"/>
                </a:lnTo>
                <a:lnTo>
                  <a:pt x="583" y="628"/>
                </a:lnTo>
                <a:lnTo>
                  <a:pt x="583" y="628"/>
                </a:lnTo>
                <a:lnTo>
                  <a:pt x="581" y="602"/>
                </a:lnTo>
                <a:lnTo>
                  <a:pt x="577" y="590"/>
                </a:lnTo>
                <a:lnTo>
                  <a:pt x="573" y="580"/>
                </a:lnTo>
                <a:lnTo>
                  <a:pt x="569" y="570"/>
                </a:lnTo>
                <a:lnTo>
                  <a:pt x="563" y="562"/>
                </a:lnTo>
                <a:lnTo>
                  <a:pt x="557" y="554"/>
                </a:lnTo>
                <a:lnTo>
                  <a:pt x="549" y="546"/>
                </a:lnTo>
                <a:lnTo>
                  <a:pt x="549" y="5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2089370" y="609350"/>
            <a:ext cx="605592" cy="703217"/>
          </a:xfrm>
          <a:custGeom>
            <a:avLst/>
            <a:gdLst>
              <a:gd name="T0" fmla="*/ 478 w 763"/>
              <a:gd name="T1" fmla="*/ 154 h 886"/>
              <a:gd name="T2" fmla="*/ 478 w 763"/>
              <a:gd name="T3" fmla="*/ 886 h 886"/>
              <a:gd name="T4" fmla="*/ 284 w 763"/>
              <a:gd name="T5" fmla="*/ 886 h 886"/>
              <a:gd name="T6" fmla="*/ 284 w 763"/>
              <a:gd name="T7" fmla="*/ 154 h 886"/>
              <a:gd name="T8" fmla="*/ 0 w 763"/>
              <a:gd name="T9" fmla="*/ 154 h 886"/>
              <a:gd name="T10" fmla="*/ 0 w 763"/>
              <a:gd name="T11" fmla="*/ 0 h 886"/>
              <a:gd name="T12" fmla="*/ 763 w 763"/>
              <a:gd name="T13" fmla="*/ 0 h 886"/>
              <a:gd name="T14" fmla="*/ 763 w 763"/>
              <a:gd name="T15" fmla="*/ 154 h 886"/>
              <a:gd name="T16" fmla="*/ 478 w 763"/>
              <a:gd name="T17" fmla="*/ 154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3" h="886">
                <a:moveTo>
                  <a:pt x="478" y="154"/>
                </a:moveTo>
                <a:lnTo>
                  <a:pt x="478" y="886"/>
                </a:lnTo>
                <a:lnTo>
                  <a:pt x="284" y="886"/>
                </a:lnTo>
                <a:lnTo>
                  <a:pt x="284" y="154"/>
                </a:lnTo>
                <a:lnTo>
                  <a:pt x="0" y="154"/>
                </a:lnTo>
                <a:lnTo>
                  <a:pt x="0" y="0"/>
                </a:lnTo>
                <a:lnTo>
                  <a:pt x="763" y="0"/>
                </a:lnTo>
                <a:lnTo>
                  <a:pt x="763" y="154"/>
                </a:lnTo>
                <a:lnTo>
                  <a:pt x="478" y="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766394" y="607762"/>
            <a:ext cx="604798" cy="704804"/>
          </a:xfrm>
          <a:custGeom>
            <a:avLst/>
            <a:gdLst>
              <a:gd name="T0" fmla="*/ 524 w 762"/>
              <a:gd name="T1" fmla="*/ 888 h 888"/>
              <a:gd name="T2" fmla="*/ 188 w 762"/>
              <a:gd name="T3" fmla="*/ 446 h 888"/>
              <a:gd name="T4" fmla="*/ 188 w 762"/>
              <a:gd name="T5" fmla="*/ 888 h 888"/>
              <a:gd name="T6" fmla="*/ 0 w 762"/>
              <a:gd name="T7" fmla="*/ 888 h 888"/>
              <a:gd name="T8" fmla="*/ 0 w 762"/>
              <a:gd name="T9" fmla="*/ 0 h 888"/>
              <a:gd name="T10" fmla="*/ 188 w 762"/>
              <a:gd name="T11" fmla="*/ 0 h 888"/>
              <a:gd name="T12" fmla="*/ 188 w 762"/>
              <a:gd name="T13" fmla="*/ 426 h 888"/>
              <a:gd name="T14" fmla="*/ 536 w 762"/>
              <a:gd name="T15" fmla="*/ 0 h 888"/>
              <a:gd name="T16" fmla="*/ 760 w 762"/>
              <a:gd name="T17" fmla="*/ 0 h 888"/>
              <a:gd name="T18" fmla="*/ 404 w 762"/>
              <a:gd name="T19" fmla="*/ 434 h 888"/>
              <a:gd name="T20" fmla="*/ 762 w 762"/>
              <a:gd name="T21" fmla="*/ 888 h 888"/>
              <a:gd name="T22" fmla="*/ 524 w 762"/>
              <a:gd name="T23" fmla="*/ 888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2" h="888">
                <a:moveTo>
                  <a:pt x="524" y="888"/>
                </a:moveTo>
                <a:lnTo>
                  <a:pt x="188" y="446"/>
                </a:lnTo>
                <a:lnTo>
                  <a:pt x="188" y="888"/>
                </a:lnTo>
                <a:lnTo>
                  <a:pt x="0" y="888"/>
                </a:lnTo>
                <a:lnTo>
                  <a:pt x="0" y="0"/>
                </a:lnTo>
                <a:lnTo>
                  <a:pt x="188" y="0"/>
                </a:lnTo>
                <a:lnTo>
                  <a:pt x="188" y="426"/>
                </a:lnTo>
                <a:lnTo>
                  <a:pt x="536" y="0"/>
                </a:lnTo>
                <a:lnTo>
                  <a:pt x="760" y="0"/>
                </a:lnTo>
                <a:lnTo>
                  <a:pt x="404" y="434"/>
                </a:lnTo>
                <a:lnTo>
                  <a:pt x="762" y="888"/>
                </a:lnTo>
                <a:lnTo>
                  <a:pt x="524" y="8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1401233" y="1416541"/>
            <a:ext cx="429391" cy="401611"/>
          </a:xfrm>
          <a:custGeom>
            <a:avLst/>
            <a:gdLst>
              <a:gd name="T0" fmla="*/ 423 w 541"/>
              <a:gd name="T1" fmla="*/ 506 h 506"/>
              <a:gd name="T2" fmla="*/ 376 w 541"/>
              <a:gd name="T3" fmla="*/ 386 h 506"/>
              <a:gd name="T4" fmla="*/ 156 w 541"/>
              <a:gd name="T5" fmla="*/ 386 h 506"/>
              <a:gd name="T6" fmla="*/ 112 w 541"/>
              <a:gd name="T7" fmla="*/ 506 h 506"/>
              <a:gd name="T8" fmla="*/ 0 w 541"/>
              <a:gd name="T9" fmla="*/ 506 h 506"/>
              <a:gd name="T10" fmla="*/ 212 w 541"/>
              <a:gd name="T11" fmla="*/ 0 h 506"/>
              <a:gd name="T12" fmla="*/ 326 w 541"/>
              <a:gd name="T13" fmla="*/ 0 h 506"/>
              <a:gd name="T14" fmla="*/ 541 w 541"/>
              <a:gd name="T15" fmla="*/ 506 h 506"/>
              <a:gd name="T16" fmla="*/ 423 w 541"/>
              <a:gd name="T17" fmla="*/ 506 h 506"/>
              <a:gd name="T18" fmla="*/ 266 w 541"/>
              <a:gd name="T19" fmla="*/ 102 h 506"/>
              <a:gd name="T20" fmla="*/ 192 w 541"/>
              <a:gd name="T21" fmla="*/ 296 h 506"/>
              <a:gd name="T22" fmla="*/ 342 w 541"/>
              <a:gd name="T23" fmla="*/ 296 h 506"/>
              <a:gd name="T24" fmla="*/ 266 w 541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" h="506">
                <a:moveTo>
                  <a:pt x="423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1" y="506"/>
                </a:lnTo>
                <a:lnTo>
                  <a:pt x="423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>
            <a:off x="1859197" y="1416541"/>
            <a:ext cx="344465" cy="401611"/>
          </a:xfrm>
          <a:custGeom>
            <a:avLst/>
            <a:gdLst>
              <a:gd name="T0" fmla="*/ 298 w 434"/>
              <a:gd name="T1" fmla="*/ 506 h 506"/>
              <a:gd name="T2" fmla="*/ 106 w 434"/>
              <a:gd name="T3" fmla="*/ 254 h 506"/>
              <a:gd name="T4" fmla="*/ 106 w 434"/>
              <a:gd name="T5" fmla="*/ 506 h 506"/>
              <a:gd name="T6" fmla="*/ 0 w 434"/>
              <a:gd name="T7" fmla="*/ 506 h 506"/>
              <a:gd name="T8" fmla="*/ 0 w 434"/>
              <a:gd name="T9" fmla="*/ 0 h 506"/>
              <a:gd name="T10" fmla="*/ 106 w 434"/>
              <a:gd name="T11" fmla="*/ 0 h 506"/>
              <a:gd name="T12" fmla="*/ 106 w 434"/>
              <a:gd name="T13" fmla="*/ 244 h 506"/>
              <a:gd name="T14" fmla="*/ 306 w 434"/>
              <a:gd name="T15" fmla="*/ 0 h 506"/>
              <a:gd name="T16" fmla="*/ 432 w 434"/>
              <a:gd name="T17" fmla="*/ 0 h 506"/>
              <a:gd name="T18" fmla="*/ 230 w 434"/>
              <a:gd name="T19" fmla="*/ 248 h 506"/>
              <a:gd name="T20" fmla="*/ 434 w 434"/>
              <a:gd name="T21" fmla="*/ 506 h 506"/>
              <a:gd name="T22" fmla="*/ 298 w 434"/>
              <a:gd name="T23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" h="506">
                <a:moveTo>
                  <a:pt x="298" y="506"/>
                </a:moveTo>
                <a:lnTo>
                  <a:pt x="106" y="254"/>
                </a:lnTo>
                <a:lnTo>
                  <a:pt x="106" y="506"/>
                </a:lnTo>
                <a:lnTo>
                  <a:pt x="0" y="506"/>
                </a:lnTo>
                <a:lnTo>
                  <a:pt x="0" y="0"/>
                </a:lnTo>
                <a:lnTo>
                  <a:pt x="106" y="0"/>
                </a:lnTo>
                <a:lnTo>
                  <a:pt x="106" y="244"/>
                </a:lnTo>
                <a:lnTo>
                  <a:pt x="306" y="0"/>
                </a:lnTo>
                <a:lnTo>
                  <a:pt x="432" y="0"/>
                </a:lnTo>
                <a:lnTo>
                  <a:pt x="230" y="248"/>
                </a:lnTo>
                <a:lnTo>
                  <a:pt x="434" y="506"/>
                </a:lnTo>
                <a:lnTo>
                  <a:pt x="298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20"/>
          <p:cNvSpPr>
            <a:spLocks noEditPoints="1"/>
          </p:cNvSpPr>
          <p:nvPr/>
        </p:nvSpPr>
        <p:spPr bwMode="auto">
          <a:xfrm>
            <a:off x="2179851" y="1416541"/>
            <a:ext cx="430184" cy="401611"/>
          </a:xfrm>
          <a:custGeom>
            <a:avLst/>
            <a:gdLst>
              <a:gd name="T0" fmla="*/ 424 w 542"/>
              <a:gd name="T1" fmla="*/ 506 h 506"/>
              <a:gd name="T2" fmla="*/ 376 w 542"/>
              <a:gd name="T3" fmla="*/ 386 h 506"/>
              <a:gd name="T4" fmla="*/ 156 w 542"/>
              <a:gd name="T5" fmla="*/ 386 h 506"/>
              <a:gd name="T6" fmla="*/ 112 w 542"/>
              <a:gd name="T7" fmla="*/ 506 h 506"/>
              <a:gd name="T8" fmla="*/ 0 w 542"/>
              <a:gd name="T9" fmla="*/ 506 h 506"/>
              <a:gd name="T10" fmla="*/ 212 w 542"/>
              <a:gd name="T11" fmla="*/ 0 h 506"/>
              <a:gd name="T12" fmla="*/ 326 w 542"/>
              <a:gd name="T13" fmla="*/ 0 h 506"/>
              <a:gd name="T14" fmla="*/ 542 w 542"/>
              <a:gd name="T15" fmla="*/ 506 h 506"/>
              <a:gd name="T16" fmla="*/ 424 w 542"/>
              <a:gd name="T17" fmla="*/ 506 h 506"/>
              <a:gd name="T18" fmla="*/ 266 w 542"/>
              <a:gd name="T19" fmla="*/ 102 h 506"/>
              <a:gd name="T20" fmla="*/ 192 w 542"/>
              <a:gd name="T21" fmla="*/ 296 h 506"/>
              <a:gd name="T22" fmla="*/ 342 w 542"/>
              <a:gd name="T23" fmla="*/ 296 h 506"/>
              <a:gd name="T24" fmla="*/ 266 w 542"/>
              <a:gd name="T25" fmla="*/ 102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2" h="506">
                <a:moveTo>
                  <a:pt x="424" y="506"/>
                </a:moveTo>
                <a:lnTo>
                  <a:pt x="376" y="386"/>
                </a:lnTo>
                <a:lnTo>
                  <a:pt x="156" y="386"/>
                </a:lnTo>
                <a:lnTo>
                  <a:pt x="112" y="506"/>
                </a:lnTo>
                <a:lnTo>
                  <a:pt x="0" y="506"/>
                </a:lnTo>
                <a:lnTo>
                  <a:pt x="212" y="0"/>
                </a:lnTo>
                <a:lnTo>
                  <a:pt x="326" y="0"/>
                </a:lnTo>
                <a:lnTo>
                  <a:pt x="542" y="506"/>
                </a:lnTo>
                <a:lnTo>
                  <a:pt x="424" y="506"/>
                </a:lnTo>
                <a:close/>
                <a:moveTo>
                  <a:pt x="266" y="102"/>
                </a:moveTo>
                <a:lnTo>
                  <a:pt x="192" y="296"/>
                </a:lnTo>
                <a:lnTo>
                  <a:pt x="342" y="296"/>
                </a:lnTo>
                <a:lnTo>
                  <a:pt x="266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21"/>
          <p:cNvSpPr>
            <a:spLocks noEditPoints="1"/>
          </p:cNvSpPr>
          <p:nvPr/>
        </p:nvSpPr>
        <p:spPr bwMode="auto">
          <a:xfrm>
            <a:off x="2638608" y="1416541"/>
            <a:ext cx="372245" cy="401611"/>
          </a:xfrm>
          <a:custGeom>
            <a:avLst/>
            <a:gdLst>
              <a:gd name="T0" fmla="*/ 469 w 469"/>
              <a:gd name="T1" fmla="*/ 250 h 506"/>
              <a:gd name="T2" fmla="*/ 469 w 469"/>
              <a:gd name="T3" fmla="*/ 272 h 506"/>
              <a:gd name="T4" fmla="*/ 469 w 469"/>
              <a:gd name="T5" fmla="*/ 280 h 506"/>
              <a:gd name="T6" fmla="*/ 469 w 469"/>
              <a:gd name="T7" fmla="*/ 304 h 506"/>
              <a:gd name="T8" fmla="*/ 465 w 469"/>
              <a:gd name="T9" fmla="*/ 322 h 506"/>
              <a:gd name="T10" fmla="*/ 463 w 469"/>
              <a:gd name="T11" fmla="*/ 340 h 506"/>
              <a:gd name="T12" fmla="*/ 459 w 469"/>
              <a:gd name="T13" fmla="*/ 362 h 506"/>
              <a:gd name="T14" fmla="*/ 457 w 469"/>
              <a:gd name="T15" fmla="*/ 370 h 506"/>
              <a:gd name="T16" fmla="*/ 455 w 469"/>
              <a:gd name="T17" fmla="*/ 378 h 506"/>
              <a:gd name="T18" fmla="*/ 449 w 469"/>
              <a:gd name="T19" fmla="*/ 392 h 506"/>
              <a:gd name="T20" fmla="*/ 433 w 469"/>
              <a:gd name="T21" fmla="*/ 420 h 506"/>
              <a:gd name="T22" fmla="*/ 413 w 469"/>
              <a:gd name="T23" fmla="*/ 442 h 506"/>
              <a:gd name="T24" fmla="*/ 391 w 469"/>
              <a:gd name="T25" fmla="*/ 460 h 506"/>
              <a:gd name="T26" fmla="*/ 349 w 469"/>
              <a:gd name="T27" fmla="*/ 486 h 506"/>
              <a:gd name="T28" fmla="*/ 331 w 469"/>
              <a:gd name="T29" fmla="*/ 494 h 506"/>
              <a:gd name="T30" fmla="*/ 287 w 469"/>
              <a:gd name="T31" fmla="*/ 504 h 506"/>
              <a:gd name="T32" fmla="*/ 233 w 469"/>
              <a:gd name="T33" fmla="*/ 506 h 506"/>
              <a:gd name="T34" fmla="*/ 0 w 469"/>
              <a:gd name="T35" fmla="*/ 0 h 506"/>
              <a:gd name="T36" fmla="*/ 229 w 469"/>
              <a:gd name="T37" fmla="*/ 0 h 506"/>
              <a:gd name="T38" fmla="*/ 287 w 469"/>
              <a:gd name="T39" fmla="*/ 4 h 506"/>
              <a:gd name="T40" fmla="*/ 339 w 469"/>
              <a:gd name="T41" fmla="*/ 18 h 506"/>
              <a:gd name="T42" fmla="*/ 381 w 469"/>
              <a:gd name="T43" fmla="*/ 38 h 506"/>
              <a:gd name="T44" fmla="*/ 415 w 469"/>
              <a:gd name="T45" fmla="*/ 70 h 506"/>
              <a:gd name="T46" fmla="*/ 427 w 469"/>
              <a:gd name="T47" fmla="*/ 86 h 506"/>
              <a:gd name="T48" fmla="*/ 447 w 469"/>
              <a:gd name="T49" fmla="*/ 120 h 506"/>
              <a:gd name="T50" fmla="*/ 461 w 469"/>
              <a:gd name="T51" fmla="*/ 156 h 506"/>
              <a:gd name="T52" fmla="*/ 469 w 469"/>
              <a:gd name="T53" fmla="*/ 196 h 506"/>
              <a:gd name="T54" fmla="*/ 469 w 469"/>
              <a:gd name="T55" fmla="*/ 234 h 506"/>
              <a:gd name="T56" fmla="*/ 353 w 469"/>
              <a:gd name="T57" fmla="*/ 246 h 506"/>
              <a:gd name="T58" fmla="*/ 351 w 469"/>
              <a:gd name="T59" fmla="*/ 220 h 506"/>
              <a:gd name="T60" fmla="*/ 349 w 469"/>
              <a:gd name="T61" fmla="*/ 194 h 506"/>
              <a:gd name="T62" fmla="*/ 341 w 469"/>
              <a:gd name="T63" fmla="*/ 160 h 506"/>
              <a:gd name="T64" fmla="*/ 331 w 469"/>
              <a:gd name="T65" fmla="*/ 132 h 506"/>
              <a:gd name="T66" fmla="*/ 323 w 469"/>
              <a:gd name="T67" fmla="*/ 120 h 506"/>
              <a:gd name="T68" fmla="*/ 301 w 469"/>
              <a:gd name="T69" fmla="*/ 100 h 506"/>
              <a:gd name="T70" fmla="*/ 259 w 469"/>
              <a:gd name="T71" fmla="*/ 90 h 506"/>
              <a:gd name="T72" fmla="*/ 105 w 469"/>
              <a:gd name="T73" fmla="*/ 88 h 506"/>
              <a:gd name="T74" fmla="*/ 229 w 469"/>
              <a:gd name="T75" fmla="*/ 418 h 506"/>
              <a:gd name="T76" fmla="*/ 269 w 469"/>
              <a:gd name="T77" fmla="*/ 416 h 506"/>
              <a:gd name="T78" fmla="*/ 281 w 469"/>
              <a:gd name="T79" fmla="*/ 414 h 506"/>
              <a:gd name="T80" fmla="*/ 307 w 469"/>
              <a:gd name="T81" fmla="*/ 402 h 506"/>
              <a:gd name="T82" fmla="*/ 329 w 469"/>
              <a:gd name="T83" fmla="*/ 378 h 506"/>
              <a:gd name="T84" fmla="*/ 341 w 469"/>
              <a:gd name="T85" fmla="*/ 350 h 506"/>
              <a:gd name="T86" fmla="*/ 343 w 469"/>
              <a:gd name="T87" fmla="*/ 346 h 506"/>
              <a:gd name="T88" fmla="*/ 345 w 469"/>
              <a:gd name="T89" fmla="*/ 334 h 506"/>
              <a:gd name="T90" fmla="*/ 349 w 469"/>
              <a:gd name="T91" fmla="*/ 304 h 506"/>
              <a:gd name="T92" fmla="*/ 353 w 469"/>
              <a:gd name="T93" fmla="*/ 274 h 506"/>
              <a:gd name="T94" fmla="*/ 353 w 469"/>
              <a:gd name="T95" fmla="*/ 24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9" h="506">
                <a:moveTo>
                  <a:pt x="469" y="234"/>
                </a:moveTo>
                <a:lnTo>
                  <a:pt x="469" y="250"/>
                </a:lnTo>
                <a:lnTo>
                  <a:pt x="469" y="262"/>
                </a:lnTo>
                <a:lnTo>
                  <a:pt x="469" y="272"/>
                </a:lnTo>
                <a:lnTo>
                  <a:pt x="469" y="280"/>
                </a:lnTo>
                <a:lnTo>
                  <a:pt x="469" y="280"/>
                </a:lnTo>
                <a:lnTo>
                  <a:pt x="469" y="304"/>
                </a:lnTo>
                <a:lnTo>
                  <a:pt x="469" y="304"/>
                </a:lnTo>
                <a:lnTo>
                  <a:pt x="465" y="322"/>
                </a:lnTo>
                <a:lnTo>
                  <a:pt x="465" y="322"/>
                </a:lnTo>
                <a:lnTo>
                  <a:pt x="463" y="340"/>
                </a:lnTo>
                <a:lnTo>
                  <a:pt x="463" y="340"/>
                </a:lnTo>
                <a:lnTo>
                  <a:pt x="459" y="362"/>
                </a:lnTo>
                <a:lnTo>
                  <a:pt x="459" y="362"/>
                </a:lnTo>
                <a:lnTo>
                  <a:pt x="457" y="370"/>
                </a:lnTo>
                <a:lnTo>
                  <a:pt x="457" y="370"/>
                </a:lnTo>
                <a:lnTo>
                  <a:pt x="455" y="378"/>
                </a:lnTo>
                <a:lnTo>
                  <a:pt x="455" y="378"/>
                </a:lnTo>
                <a:lnTo>
                  <a:pt x="449" y="392"/>
                </a:lnTo>
                <a:lnTo>
                  <a:pt x="449" y="392"/>
                </a:lnTo>
                <a:lnTo>
                  <a:pt x="441" y="406"/>
                </a:lnTo>
                <a:lnTo>
                  <a:pt x="433" y="420"/>
                </a:lnTo>
                <a:lnTo>
                  <a:pt x="423" y="432"/>
                </a:lnTo>
                <a:lnTo>
                  <a:pt x="413" y="442"/>
                </a:lnTo>
                <a:lnTo>
                  <a:pt x="413" y="442"/>
                </a:lnTo>
                <a:lnTo>
                  <a:pt x="391" y="460"/>
                </a:lnTo>
                <a:lnTo>
                  <a:pt x="369" y="474"/>
                </a:lnTo>
                <a:lnTo>
                  <a:pt x="349" y="486"/>
                </a:lnTo>
                <a:lnTo>
                  <a:pt x="331" y="494"/>
                </a:lnTo>
                <a:lnTo>
                  <a:pt x="331" y="494"/>
                </a:lnTo>
                <a:lnTo>
                  <a:pt x="311" y="500"/>
                </a:lnTo>
                <a:lnTo>
                  <a:pt x="287" y="504"/>
                </a:lnTo>
                <a:lnTo>
                  <a:pt x="261" y="506"/>
                </a:lnTo>
                <a:lnTo>
                  <a:pt x="233" y="506"/>
                </a:lnTo>
                <a:lnTo>
                  <a:pt x="0" y="506"/>
                </a:lnTo>
                <a:lnTo>
                  <a:pt x="0" y="0"/>
                </a:lnTo>
                <a:lnTo>
                  <a:pt x="229" y="0"/>
                </a:lnTo>
                <a:lnTo>
                  <a:pt x="229" y="0"/>
                </a:lnTo>
                <a:lnTo>
                  <a:pt x="259" y="2"/>
                </a:lnTo>
                <a:lnTo>
                  <a:pt x="287" y="4"/>
                </a:lnTo>
                <a:lnTo>
                  <a:pt x="313" y="10"/>
                </a:lnTo>
                <a:lnTo>
                  <a:pt x="339" y="18"/>
                </a:lnTo>
                <a:lnTo>
                  <a:pt x="361" y="28"/>
                </a:lnTo>
                <a:lnTo>
                  <a:pt x="381" y="38"/>
                </a:lnTo>
                <a:lnTo>
                  <a:pt x="399" y="52"/>
                </a:lnTo>
                <a:lnTo>
                  <a:pt x="415" y="70"/>
                </a:lnTo>
                <a:lnTo>
                  <a:pt x="415" y="70"/>
                </a:lnTo>
                <a:lnTo>
                  <a:pt x="427" y="86"/>
                </a:lnTo>
                <a:lnTo>
                  <a:pt x="439" y="102"/>
                </a:lnTo>
                <a:lnTo>
                  <a:pt x="447" y="120"/>
                </a:lnTo>
                <a:lnTo>
                  <a:pt x="455" y="138"/>
                </a:lnTo>
                <a:lnTo>
                  <a:pt x="461" y="156"/>
                </a:lnTo>
                <a:lnTo>
                  <a:pt x="465" y="176"/>
                </a:lnTo>
                <a:lnTo>
                  <a:pt x="469" y="196"/>
                </a:lnTo>
                <a:lnTo>
                  <a:pt x="469" y="216"/>
                </a:lnTo>
                <a:lnTo>
                  <a:pt x="469" y="234"/>
                </a:lnTo>
                <a:close/>
                <a:moveTo>
                  <a:pt x="353" y="246"/>
                </a:moveTo>
                <a:lnTo>
                  <a:pt x="353" y="246"/>
                </a:lnTo>
                <a:lnTo>
                  <a:pt x="351" y="220"/>
                </a:lnTo>
                <a:lnTo>
                  <a:pt x="351" y="220"/>
                </a:lnTo>
                <a:lnTo>
                  <a:pt x="349" y="194"/>
                </a:lnTo>
                <a:lnTo>
                  <a:pt x="349" y="194"/>
                </a:lnTo>
                <a:lnTo>
                  <a:pt x="345" y="176"/>
                </a:lnTo>
                <a:lnTo>
                  <a:pt x="341" y="160"/>
                </a:lnTo>
                <a:lnTo>
                  <a:pt x="337" y="146"/>
                </a:lnTo>
                <a:lnTo>
                  <a:pt x="331" y="132"/>
                </a:lnTo>
                <a:lnTo>
                  <a:pt x="331" y="132"/>
                </a:lnTo>
                <a:lnTo>
                  <a:pt x="323" y="120"/>
                </a:lnTo>
                <a:lnTo>
                  <a:pt x="311" y="108"/>
                </a:lnTo>
                <a:lnTo>
                  <a:pt x="301" y="100"/>
                </a:lnTo>
                <a:lnTo>
                  <a:pt x="287" y="96"/>
                </a:lnTo>
                <a:lnTo>
                  <a:pt x="259" y="90"/>
                </a:lnTo>
                <a:lnTo>
                  <a:pt x="229" y="88"/>
                </a:lnTo>
                <a:lnTo>
                  <a:pt x="105" y="88"/>
                </a:lnTo>
                <a:lnTo>
                  <a:pt x="105" y="418"/>
                </a:lnTo>
                <a:lnTo>
                  <a:pt x="229" y="418"/>
                </a:lnTo>
                <a:lnTo>
                  <a:pt x="257" y="418"/>
                </a:lnTo>
                <a:lnTo>
                  <a:pt x="269" y="416"/>
                </a:lnTo>
                <a:lnTo>
                  <a:pt x="281" y="414"/>
                </a:lnTo>
                <a:lnTo>
                  <a:pt x="281" y="414"/>
                </a:lnTo>
                <a:lnTo>
                  <a:pt x="295" y="410"/>
                </a:lnTo>
                <a:lnTo>
                  <a:pt x="307" y="402"/>
                </a:lnTo>
                <a:lnTo>
                  <a:pt x="319" y="392"/>
                </a:lnTo>
                <a:lnTo>
                  <a:pt x="329" y="378"/>
                </a:lnTo>
                <a:lnTo>
                  <a:pt x="341" y="350"/>
                </a:lnTo>
                <a:lnTo>
                  <a:pt x="341" y="350"/>
                </a:lnTo>
                <a:lnTo>
                  <a:pt x="343" y="346"/>
                </a:lnTo>
                <a:lnTo>
                  <a:pt x="343" y="346"/>
                </a:lnTo>
                <a:lnTo>
                  <a:pt x="345" y="334"/>
                </a:lnTo>
                <a:lnTo>
                  <a:pt x="345" y="334"/>
                </a:lnTo>
                <a:lnTo>
                  <a:pt x="349" y="304"/>
                </a:lnTo>
                <a:lnTo>
                  <a:pt x="349" y="304"/>
                </a:lnTo>
                <a:lnTo>
                  <a:pt x="353" y="276"/>
                </a:lnTo>
                <a:lnTo>
                  <a:pt x="353" y="274"/>
                </a:lnTo>
                <a:lnTo>
                  <a:pt x="353" y="254"/>
                </a:lnTo>
                <a:lnTo>
                  <a:pt x="353" y="2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3042601" y="1416541"/>
            <a:ext cx="328591" cy="401611"/>
          </a:xfrm>
          <a:custGeom>
            <a:avLst/>
            <a:gdLst>
              <a:gd name="T0" fmla="*/ 190 w 414"/>
              <a:gd name="T1" fmla="*/ 504 h 506"/>
              <a:gd name="T2" fmla="*/ 174 w 414"/>
              <a:gd name="T3" fmla="*/ 504 h 506"/>
              <a:gd name="T4" fmla="*/ 162 w 414"/>
              <a:gd name="T5" fmla="*/ 502 h 506"/>
              <a:gd name="T6" fmla="*/ 156 w 414"/>
              <a:gd name="T7" fmla="*/ 500 h 506"/>
              <a:gd name="T8" fmla="*/ 150 w 414"/>
              <a:gd name="T9" fmla="*/ 498 h 506"/>
              <a:gd name="T10" fmla="*/ 114 w 414"/>
              <a:gd name="T11" fmla="*/ 486 h 506"/>
              <a:gd name="T12" fmla="*/ 82 w 414"/>
              <a:gd name="T13" fmla="*/ 466 h 506"/>
              <a:gd name="T14" fmla="*/ 56 w 414"/>
              <a:gd name="T15" fmla="*/ 440 h 506"/>
              <a:gd name="T16" fmla="*/ 34 w 414"/>
              <a:gd name="T17" fmla="*/ 408 h 506"/>
              <a:gd name="T18" fmla="*/ 26 w 414"/>
              <a:gd name="T19" fmla="*/ 394 h 506"/>
              <a:gd name="T20" fmla="*/ 14 w 414"/>
              <a:gd name="T21" fmla="*/ 364 h 506"/>
              <a:gd name="T22" fmla="*/ 8 w 414"/>
              <a:gd name="T23" fmla="*/ 346 h 506"/>
              <a:gd name="T24" fmla="*/ 2 w 414"/>
              <a:gd name="T25" fmla="*/ 314 h 506"/>
              <a:gd name="T26" fmla="*/ 0 w 414"/>
              <a:gd name="T27" fmla="*/ 278 h 506"/>
              <a:gd name="T28" fmla="*/ 2 w 414"/>
              <a:gd name="T29" fmla="*/ 214 h 506"/>
              <a:gd name="T30" fmla="*/ 10 w 414"/>
              <a:gd name="T31" fmla="*/ 160 h 506"/>
              <a:gd name="T32" fmla="*/ 18 w 414"/>
              <a:gd name="T33" fmla="*/ 136 h 506"/>
              <a:gd name="T34" fmla="*/ 36 w 414"/>
              <a:gd name="T35" fmla="*/ 94 h 506"/>
              <a:gd name="T36" fmla="*/ 48 w 414"/>
              <a:gd name="T37" fmla="*/ 76 h 506"/>
              <a:gd name="T38" fmla="*/ 84 w 414"/>
              <a:gd name="T39" fmla="*/ 40 h 506"/>
              <a:gd name="T40" fmla="*/ 126 w 414"/>
              <a:gd name="T41" fmla="*/ 18 h 506"/>
              <a:gd name="T42" fmla="*/ 150 w 414"/>
              <a:gd name="T43" fmla="*/ 10 h 506"/>
              <a:gd name="T44" fmla="*/ 180 w 414"/>
              <a:gd name="T45" fmla="*/ 4 h 506"/>
              <a:gd name="T46" fmla="*/ 254 w 414"/>
              <a:gd name="T47" fmla="*/ 2 h 506"/>
              <a:gd name="T48" fmla="*/ 414 w 414"/>
              <a:gd name="T49" fmla="*/ 88 h 506"/>
              <a:gd name="T50" fmla="*/ 240 w 414"/>
              <a:gd name="T51" fmla="*/ 88 h 506"/>
              <a:gd name="T52" fmla="*/ 188 w 414"/>
              <a:gd name="T53" fmla="*/ 96 h 506"/>
              <a:gd name="T54" fmla="*/ 168 w 414"/>
              <a:gd name="T55" fmla="*/ 104 h 506"/>
              <a:gd name="T56" fmla="*/ 150 w 414"/>
              <a:gd name="T57" fmla="*/ 118 h 506"/>
              <a:gd name="T58" fmla="*/ 138 w 414"/>
              <a:gd name="T59" fmla="*/ 134 h 506"/>
              <a:gd name="T60" fmla="*/ 128 w 414"/>
              <a:gd name="T61" fmla="*/ 154 h 506"/>
              <a:gd name="T62" fmla="*/ 120 w 414"/>
              <a:gd name="T63" fmla="*/ 206 h 506"/>
              <a:gd name="T64" fmla="*/ 414 w 414"/>
              <a:gd name="T65" fmla="*/ 294 h 506"/>
              <a:gd name="T66" fmla="*/ 120 w 414"/>
              <a:gd name="T67" fmla="*/ 294 h 506"/>
              <a:gd name="T68" fmla="*/ 126 w 414"/>
              <a:gd name="T69" fmla="*/ 346 h 506"/>
              <a:gd name="T70" fmla="*/ 128 w 414"/>
              <a:gd name="T71" fmla="*/ 356 h 506"/>
              <a:gd name="T72" fmla="*/ 132 w 414"/>
              <a:gd name="T73" fmla="*/ 366 h 506"/>
              <a:gd name="T74" fmla="*/ 144 w 414"/>
              <a:gd name="T75" fmla="*/ 384 h 506"/>
              <a:gd name="T76" fmla="*/ 162 w 414"/>
              <a:gd name="T77" fmla="*/ 402 h 506"/>
              <a:gd name="T78" fmla="*/ 186 w 414"/>
              <a:gd name="T79" fmla="*/ 414 h 506"/>
              <a:gd name="T80" fmla="*/ 198 w 414"/>
              <a:gd name="T81" fmla="*/ 416 h 506"/>
              <a:gd name="T82" fmla="*/ 414 w 414"/>
              <a:gd name="T83" fmla="*/ 418 h 506"/>
              <a:gd name="T84" fmla="*/ 236 w 414"/>
              <a:gd name="T85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14" h="506">
                <a:moveTo>
                  <a:pt x="236" y="506"/>
                </a:moveTo>
                <a:lnTo>
                  <a:pt x="190" y="504"/>
                </a:lnTo>
                <a:lnTo>
                  <a:pt x="174" y="504"/>
                </a:lnTo>
                <a:lnTo>
                  <a:pt x="174" y="504"/>
                </a:lnTo>
                <a:lnTo>
                  <a:pt x="162" y="502"/>
                </a:lnTo>
                <a:lnTo>
                  <a:pt x="162" y="502"/>
                </a:lnTo>
                <a:lnTo>
                  <a:pt x="156" y="500"/>
                </a:lnTo>
                <a:lnTo>
                  <a:pt x="156" y="500"/>
                </a:lnTo>
                <a:lnTo>
                  <a:pt x="150" y="498"/>
                </a:lnTo>
                <a:lnTo>
                  <a:pt x="150" y="498"/>
                </a:lnTo>
                <a:lnTo>
                  <a:pt x="132" y="492"/>
                </a:lnTo>
                <a:lnTo>
                  <a:pt x="114" y="486"/>
                </a:lnTo>
                <a:lnTo>
                  <a:pt x="98" y="476"/>
                </a:lnTo>
                <a:lnTo>
                  <a:pt x="82" y="466"/>
                </a:lnTo>
                <a:lnTo>
                  <a:pt x="68" y="454"/>
                </a:lnTo>
                <a:lnTo>
                  <a:pt x="56" y="440"/>
                </a:lnTo>
                <a:lnTo>
                  <a:pt x="44" y="426"/>
                </a:lnTo>
                <a:lnTo>
                  <a:pt x="34" y="408"/>
                </a:lnTo>
                <a:lnTo>
                  <a:pt x="34" y="408"/>
                </a:lnTo>
                <a:lnTo>
                  <a:pt x="26" y="394"/>
                </a:lnTo>
                <a:lnTo>
                  <a:pt x="20" y="378"/>
                </a:lnTo>
                <a:lnTo>
                  <a:pt x="14" y="364"/>
                </a:lnTo>
                <a:lnTo>
                  <a:pt x="8" y="346"/>
                </a:lnTo>
                <a:lnTo>
                  <a:pt x="8" y="346"/>
                </a:lnTo>
                <a:lnTo>
                  <a:pt x="4" y="330"/>
                </a:lnTo>
                <a:lnTo>
                  <a:pt x="2" y="314"/>
                </a:lnTo>
                <a:lnTo>
                  <a:pt x="0" y="278"/>
                </a:lnTo>
                <a:lnTo>
                  <a:pt x="0" y="278"/>
                </a:lnTo>
                <a:lnTo>
                  <a:pt x="0" y="244"/>
                </a:lnTo>
                <a:lnTo>
                  <a:pt x="2" y="214"/>
                </a:lnTo>
                <a:lnTo>
                  <a:pt x="6" y="186"/>
                </a:lnTo>
                <a:lnTo>
                  <a:pt x="10" y="160"/>
                </a:lnTo>
                <a:lnTo>
                  <a:pt x="10" y="160"/>
                </a:lnTo>
                <a:lnTo>
                  <a:pt x="18" y="136"/>
                </a:lnTo>
                <a:lnTo>
                  <a:pt x="26" y="114"/>
                </a:lnTo>
                <a:lnTo>
                  <a:pt x="36" y="94"/>
                </a:lnTo>
                <a:lnTo>
                  <a:pt x="48" y="76"/>
                </a:lnTo>
                <a:lnTo>
                  <a:pt x="48" y="76"/>
                </a:lnTo>
                <a:lnTo>
                  <a:pt x="66" y="56"/>
                </a:lnTo>
                <a:lnTo>
                  <a:pt x="84" y="40"/>
                </a:lnTo>
                <a:lnTo>
                  <a:pt x="104" y="28"/>
                </a:lnTo>
                <a:lnTo>
                  <a:pt x="126" y="18"/>
                </a:lnTo>
                <a:lnTo>
                  <a:pt x="126" y="18"/>
                </a:lnTo>
                <a:lnTo>
                  <a:pt x="150" y="10"/>
                </a:lnTo>
                <a:lnTo>
                  <a:pt x="180" y="4"/>
                </a:lnTo>
                <a:lnTo>
                  <a:pt x="180" y="4"/>
                </a:lnTo>
                <a:lnTo>
                  <a:pt x="206" y="2"/>
                </a:lnTo>
                <a:lnTo>
                  <a:pt x="254" y="2"/>
                </a:lnTo>
                <a:lnTo>
                  <a:pt x="414" y="0"/>
                </a:lnTo>
                <a:lnTo>
                  <a:pt x="414" y="88"/>
                </a:lnTo>
                <a:lnTo>
                  <a:pt x="240" y="88"/>
                </a:lnTo>
                <a:lnTo>
                  <a:pt x="240" y="88"/>
                </a:lnTo>
                <a:lnTo>
                  <a:pt x="212" y="90"/>
                </a:lnTo>
                <a:lnTo>
                  <a:pt x="188" y="96"/>
                </a:lnTo>
                <a:lnTo>
                  <a:pt x="176" y="100"/>
                </a:lnTo>
                <a:lnTo>
                  <a:pt x="168" y="104"/>
                </a:lnTo>
                <a:lnTo>
                  <a:pt x="158" y="110"/>
                </a:lnTo>
                <a:lnTo>
                  <a:pt x="150" y="118"/>
                </a:lnTo>
                <a:lnTo>
                  <a:pt x="144" y="126"/>
                </a:lnTo>
                <a:lnTo>
                  <a:pt x="138" y="134"/>
                </a:lnTo>
                <a:lnTo>
                  <a:pt x="132" y="144"/>
                </a:lnTo>
                <a:lnTo>
                  <a:pt x="128" y="154"/>
                </a:lnTo>
                <a:lnTo>
                  <a:pt x="122" y="178"/>
                </a:lnTo>
                <a:lnTo>
                  <a:pt x="120" y="206"/>
                </a:lnTo>
                <a:lnTo>
                  <a:pt x="414" y="206"/>
                </a:lnTo>
                <a:lnTo>
                  <a:pt x="414" y="294"/>
                </a:lnTo>
                <a:lnTo>
                  <a:pt x="120" y="294"/>
                </a:lnTo>
                <a:lnTo>
                  <a:pt x="120" y="294"/>
                </a:lnTo>
                <a:lnTo>
                  <a:pt x="122" y="322"/>
                </a:lnTo>
                <a:lnTo>
                  <a:pt x="126" y="346"/>
                </a:lnTo>
                <a:lnTo>
                  <a:pt x="126" y="346"/>
                </a:lnTo>
                <a:lnTo>
                  <a:pt x="128" y="356"/>
                </a:lnTo>
                <a:lnTo>
                  <a:pt x="132" y="366"/>
                </a:lnTo>
                <a:lnTo>
                  <a:pt x="132" y="366"/>
                </a:lnTo>
                <a:lnTo>
                  <a:pt x="136" y="374"/>
                </a:lnTo>
                <a:lnTo>
                  <a:pt x="144" y="384"/>
                </a:lnTo>
                <a:lnTo>
                  <a:pt x="162" y="402"/>
                </a:lnTo>
                <a:lnTo>
                  <a:pt x="162" y="402"/>
                </a:lnTo>
                <a:lnTo>
                  <a:pt x="172" y="408"/>
                </a:lnTo>
                <a:lnTo>
                  <a:pt x="186" y="414"/>
                </a:lnTo>
                <a:lnTo>
                  <a:pt x="186" y="414"/>
                </a:lnTo>
                <a:lnTo>
                  <a:pt x="198" y="416"/>
                </a:lnTo>
                <a:lnTo>
                  <a:pt x="212" y="418"/>
                </a:lnTo>
                <a:lnTo>
                  <a:pt x="414" y="418"/>
                </a:lnTo>
                <a:lnTo>
                  <a:pt x="414" y="506"/>
                </a:lnTo>
                <a:lnTo>
                  <a:pt x="236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447387" y="1416541"/>
            <a:ext cx="450027" cy="401611"/>
          </a:xfrm>
          <a:custGeom>
            <a:avLst/>
            <a:gdLst>
              <a:gd name="T0" fmla="*/ 461 w 567"/>
              <a:gd name="T1" fmla="*/ 506 h 506"/>
              <a:gd name="T2" fmla="*/ 471 w 567"/>
              <a:gd name="T3" fmla="*/ 112 h 506"/>
              <a:gd name="T4" fmla="*/ 341 w 567"/>
              <a:gd name="T5" fmla="*/ 506 h 506"/>
              <a:gd name="T6" fmla="*/ 229 w 567"/>
              <a:gd name="T7" fmla="*/ 506 h 506"/>
              <a:gd name="T8" fmla="*/ 96 w 567"/>
              <a:gd name="T9" fmla="*/ 110 h 506"/>
              <a:gd name="T10" fmla="*/ 108 w 567"/>
              <a:gd name="T11" fmla="*/ 506 h 506"/>
              <a:gd name="T12" fmla="*/ 0 w 567"/>
              <a:gd name="T13" fmla="*/ 506 h 506"/>
              <a:gd name="T14" fmla="*/ 0 w 567"/>
              <a:gd name="T15" fmla="*/ 0 h 506"/>
              <a:gd name="T16" fmla="*/ 156 w 567"/>
              <a:gd name="T17" fmla="*/ 0 h 506"/>
              <a:gd name="T18" fmla="*/ 283 w 567"/>
              <a:gd name="T19" fmla="*/ 388 h 506"/>
              <a:gd name="T20" fmla="*/ 411 w 567"/>
              <a:gd name="T21" fmla="*/ 0 h 506"/>
              <a:gd name="T22" fmla="*/ 567 w 567"/>
              <a:gd name="T23" fmla="*/ 0 h 506"/>
              <a:gd name="T24" fmla="*/ 567 w 567"/>
              <a:gd name="T25" fmla="*/ 506 h 506"/>
              <a:gd name="T26" fmla="*/ 461 w 567"/>
              <a:gd name="T2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67" h="506">
                <a:moveTo>
                  <a:pt x="461" y="506"/>
                </a:moveTo>
                <a:lnTo>
                  <a:pt x="471" y="112"/>
                </a:lnTo>
                <a:lnTo>
                  <a:pt x="341" y="506"/>
                </a:lnTo>
                <a:lnTo>
                  <a:pt x="229" y="506"/>
                </a:lnTo>
                <a:lnTo>
                  <a:pt x="96" y="110"/>
                </a:lnTo>
                <a:lnTo>
                  <a:pt x="108" y="506"/>
                </a:lnTo>
                <a:lnTo>
                  <a:pt x="0" y="506"/>
                </a:lnTo>
                <a:lnTo>
                  <a:pt x="0" y="0"/>
                </a:lnTo>
                <a:lnTo>
                  <a:pt x="156" y="0"/>
                </a:lnTo>
                <a:lnTo>
                  <a:pt x="283" y="388"/>
                </a:lnTo>
                <a:lnTo>
                  <a:pt x="411" y="0"/>
                </a:lnTo>
                <a:lnTo>
                  <a:pt x="567" y="0"/>
                </a:lnTo>
                <a:lnTo>
                  <a:pt x="567" y="506"/>
                </a:lnTo>
                <a:lnTo>
                  <a:pt x="461" y="5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24"/>
          <p:cNvSpPr>
            <a:spLocks noEditPoints="1"/>
          </p:cNvSpPr>
          <p:nvPr/>
        </p:nvSpPr>
        <p:spPr bwMode="auto">
          <a:xfrm>
            <a:off x="3979959" y="1288756"/>
            <a:ext cx="88894" cy="529397"/>
          </a:xfrm>
          <a:custGeom>
            <a:avLst/>
            <a:gdLst>
              <a:gd name="T0" fmla="*/ 0 w 112"/>
              <a:gd name="T1" fmla="*/ 102 h 667"/>
              <a:gd name="T2" fmla="*/ 0 w 112"/>
              <a:gd name="T3" fmla="*/ 0 h 667"/>
              <a:gd name="T4" fmla="*/ 112 w 112"/>
              <a:gd name="T5" fmla="*/ 0 h 667"/>
              <a:gd name="T6" fmla="*/ 112 w 112"/>
              <a:gd name="T7" fmla="*/ 102 h 667"/>
              <a:gd name="T8" fmla="*/ 0 w 112"/>
              <a:gd name="T9" fmla="*/ 102 h 667"/>
              <a:gd name="T10" fmla="*/ 0 w 112"/>
              <a:gd name="T11" fmla="*/ 667 h 667"/>
              <a:gd name="T12" fmla="*/ 0 w 112"/>
              <a:gd name="T13" fmla="*/ 161 h 667"/>
              <a:gd name="T14" fmla="*/ 112 w 112"/>
              <a:gd name="T15" fmla="*/ 161 h 667"/>
              <a:gd name="T16" fmla="*/ 112 w 112"/>
              <a:gd name="T17" fmla="*/ 667 h 667"/>
              <a:gd name="T18" fmla="*/ 0 w 112"/>
              <a:gd name="T19" fmla="*/ 667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667">
                <a:moveTo>
                  <a:pt x="0" y="102"/>
                </a:moveTo>
                <a:lnTo>
                  <a:pt x="0" y="0"/>
                </a:lnTo>
                <a:lnTo>
                  <a:pt x="112" y="0"/>
                </a:lnTo>
                <a:lnTo>
                  <a:pt x="112" y="102"/>
                </a:lnTo>
                <a:lnTo>
                  <a:pt x="0" y="102"/>
                </a:lnTo>
                <a:close/>
                <a:moveTo>
                  <a:pt x="0" y="667"/>
                </a:moveTo>
                <a:lnTo>
                  <a:pt x="0" y="161"/>
                </a:lnTo>
                <a:lnTo>
                  <a:pt x="112" y="161"/>
                </a:lnTo>
                <a:lnTo>
                  <a:pt x="112" y="667"/>
                </a:lnTo>
                <a:lnTo>
                  <a:pt x="0" y="6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11565772" y="286749"/>
            <a:ext cx="114293" cy="115880"/>
          </a:xfrm>
          <a:custGeom>
            <a:avLst/>
            <a:gdLst>
              <a:gd name="T0" fmla="*/ 144 w 144"/>
              <a:gd name="T1" fmla="*/ 72 h 146"/>
              <a:gd name="T2" fmla="*/ 144 w 144"/>
              <a:gd name="T3" fmla="*/ 72 h 146"/>
              <a:gd name="T4" fmla="*/ 144 w 144"/>
              <a:gd name="T5" fmla="*/ 88 h 146"/>
              <a:gd name="T6" fmla="*/ 140 w 144"/>
              <a:gd name="T7" fmla="*/ 102 h 146"/>
              <a:gd name="T8" fmla="*/ 132 w 144"/>
              <a:gd name="T9" fmla="*/ 114 h 146"/>
              <a:gd name="T10" fmla="*/ 124 w 144"/>
              <a:gd name="T11" fmla="*/ 124 h 146"/>
              <a:gd name="T12" fmla="*/ 112 w 144"/>
              <a:gd name="T13" fmla="*/ 134 h 146"/>
              <a:gd name="T14" fmla="*/ 100 w 144"/>
              <a:gd name="T15" fmla="*/ 140 h 146"/>
              <a:gd name="T16" fmla="*/ 86 w 144"/>
              <a:gd name="T17" fmla="*/ 144 h 146"/>
              <a:gd name="T18" fmla="*/ 72 w 144"/>
              <a:gd name="T19" fmla="*/ 146 h 146"/>
              <a:gd name="T20" fmla="*/ 72 w 144"/>
              <a:gd name="T21" fmla="*/ 146 h 146"/>
              <a:gd name="T22" fmla="*/ 58 w 144"/>
              <a:gd name="T23" fmla="*/ 144 h 146"/>
              <a:gd name="T24" fmla="*/ 44 w 144"/>
              <a:gd name="T25" fmla="*/ 140 h 146"/>
              <a:gd name="T26" fmla="*/ 32 w 144"/>
              <a:gd name="T27" fmla="*/ 134 h 146"/>
              <a:gd name="T28" fmla="*/ 20 w 144"/>
              <a:gd name="T29" fmla="*/ 124 h 146"/>
              <a:gd name="T30" fmla="*/ 12 w 144"/>
              <a:gd name="T31" fmla="*/ 114 h 146"/>
              <a:gd name="T32" fmla="*/ 4 w 144"/>
              <a:gd name="T33" fmla="*/ 102 h 146"/>
              <a:gd name="T34" fmla="*/ 0 w 144"/>
              <a:gd name="T35" fmla="*/ 88 h 146"/>
              <a:gd name="T36" fmla="*/ 0 w 144"/>
              <a:gd name="T37" fmla="*/ 72 h 146"/>
              <a:gd name="T38" fmla="*/ 0 w 144"/>
              <a:gd name="T39" fmla="*/ 72 h 146"/>
              <a:gd name="T40" fmla="*/ 0 w 144"/>
              <a:gd name="T41" fmla="*/ 58 h 146"/>
              <a:gd name="T42" fmla="*/ 4 w 144"/>
              <a:gd name="T43" fmla="*/ 44 h 146"/>
              <a:gd name="T44" fmla="*/ 12 w 144"/>
              <a:gd name="T45" fmla="*/ 32 h 146"/>
              <a:gd name="T46" fmla="*/ 20 w 144"/>
              <a:gd name="T47" fmla="*/ 22 h 146"/>
              <a:gd name="T48" fmla="*/ 32 w 144"/>
              <a:gd name="T49" fmla="*/ 12 h 146"/>
              <a:gd name="T50" fmla="*/ 44 w 144"/>
              <a:gd name="T51" fmla="*/ 6 h 146"/>
              <a:gd name="T52" fmla="*/ 58 w 144"/>
              <a:gd name="T53" fmla="*/ 2 h 146"/>
              <a:gd name="T54" fmla="*/ 72 w 144"/>
              <a:gd name="T55" fmla="*/ 0 h 146"/>
              <a:gd name="T56" fmla="*/ 72 w 144"/>
              <a:gd name="T57" fmla="*/ 0 h 146"/>
              <a:gd name="T58" fmla="*/ 86 w 144"/>
              <a:gd name="T59" fmla="*/ 2 h 146"/>
              <a:gd name="T60" fmla="*/ 100 w 144"/>
              <a:gd name="T61" fmla="*/ 6 h 146"/>
              <a:gd name="T62" fmla="*/ 112 w 144"/>
              <a:gd name="T63" fmla="*/ 12 h 146"/>
              <a:gd name="T64" fmla="*/ 124 w 144"/>
              <a:gd name="T65" fmla="*/ 22 h 146"/>
              <a:gd name="T66" fmla="*/ 132 w 144"/>
              <a:gd name="T67" fmla="*/ 32 h 146"/>
              <a:gd name="T68" fmla="*/ 140 w 144"/>
              <a:gd name="T69" fmla="*/ 44 h 146"/>
              <a:gd name="T70" fmla="*/ 144 w 144"/>
              <a:gd name="T71" fmla="*/ 58 h 146"/>
              <a:gd name="T72" fmla="*/ 144 w 144"/>
              <a:gd name="T73" fmla="*/ 72 h 146"/>
              <a:gd name="T74" fmla="*/ 144 w 144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46">
                <a:moveTo>
                  <a:pt x="144" y="72"/>
                </a:moveTo>
                <a:lnTo>
                  <a:pt x="144" y="72"/>
                </a:lnTo>
                <a:lnTo>
                  <a:pt x="144" y="88"/>
                </a:lnTo>
                <a:lnTo>
                  <a:pt x="140" y="102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4" y="102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4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4" y="72"/>
                </a:lnTo>
                <a:lnTo>
                  <a:pt x="144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10520472" y="42644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2 w 146"/>
              <a:gd name="T9" fmla="*/ 114 h 146"/>
              <a:gd name="T10" fmla="*/ 124 w 146"/>
              <a:gd name="T11" fmla="*/ 124 h 146"/>
              <a:gd name="T12" fmla="*/ 112 w 146"/>
              <a:gd name="T13" fmla="*/ 134 h 146"/>
              <a:gd name="T14" fmla="*/ 100 w 146"/>
              <a:gd name="T15" fmla="*/ 140 h 146"/>
              <a:gd name="T16" fmla="*/ 86 w 146"/>
              <a:gd name="T17" fmla="*/ 144 h 146"/>
              <a:gd name="T18" fmla="*/ 72 w 146"/>
              <a:gd name="T19" fmla="*/ 146 h 146"/>
              <a:gd name="T20" fmla="*/ 72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0 w 146"/>
              <a:gd name="T29" fmla="*/ 124 h 146"/>
              <a:gd name="T30" fmla="*/ 12 w 146"/>
              <a:gd name="T31" fmla="*/ 114 h 146"/>
              <a:gd name="T32" fmla="*/ 6 w 146"/>
              <a:gd name="T33" fmla="*/ 100 h 146"/>
              <a:gd name="T34" fmla="*/ 0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0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0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2 w 146"/>
              <a:gd name="T55" fmla="*/ 0 h 146"/>
              <a:gd name="T56" fmla="*/ 72 w 146"/>
              <a:gd name="T57" fmla="*/ 0 h 146"/>
              <a:gd name="T58" fmla="*/ 86 w 146"/>
              <a:gd name="T59" fmla="*/ 2 h 146"/>
              <a:gd name="T60" fmla="*/ 100 w 146"/>
              <a:gd name="T61" fmla="*/ 6 h 146"/>
              <a:gd name="T62" fmla="*/ 112 w 146"/>
              <a:gd name="T63" fmla="*/ 12 h 146"/>
              <a:gd name="T64" fmla="*/ 124 w 146"/>
              <a:gd name="T65" fmla="*/ 22 h 146"/>
              <a:gd name="T66" fmla="*/ 132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2" y="114"/>
                </a:lnTo>
                <a:lnTo>
                  <a:pt x="124" y="124"/>
                </a:lnTo>
                <a:lnTo>
                  <a:pt x="112" y="134"/>
                </a:lnTo>
                <a:lnTo>
                  <a:pt x="100" y="140"/>
                </a:lnTo>
                <a:lnTo>
                  <a:pt x="86" y="144"/>
                </a:lnTo>
                <a:lnTo>
                  <a:pt x="72" y="146"/>
                </a:lnTo>
                <a:lnTo>
                  <a:pt x="72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0" y="124"/>
                </a:lnTo>
                <a:lnTo>
                  <a:pt x="12" y="114"/>
                </a:lnTo>
                <a:lnTo>
                  <a:pt x="6" y="100"/>
                </a:lnTo>
                <a:lnTo>
                  <a:pt x="0" y="88"/>
                </a:lnTo>
                <a:lnTo>
                  <a:pt x="0" y="72"/>
                </a:lnTo>
                <a:lnTo>
                  <a:pt x="0" y="72"/>
                </a:lnTo>
                <a:lnTo>
                  <a:pt x="0" y="58"/>
                </a:lnTo>
                <a:lnTo>
                  <a:pt x="6" y="44"/>
                </a:lnTo>
                <a:lnTo>
                  <a:pt x="12" y="32"/>
                </a:lnTo>
                <a:lnTo>
                  <a:pt x="20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2" y="0"/>
                </a:lnTo>
                <a:lnTo>
                  <a:pt x="72" y="0"/>
                </a:lnTo>
                <a:lnTo>
                  <a:pt x="86" y="2"/>
                </a:lnTo>
                <a:lnTo>
                  <a:pt x="100" y="6"/>
                </a:lnTo>
                <a:lnTo>
                  <a:pt x="112" y="12"/>
                </a:lnTo>
                <a:lnTo>
                  <a:pt x="124" y="22"/>
                </a:lnTo>
                <a:lnTo>
                  <a:pt x="132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8747350" y="1027270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0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2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6 w 146"/>
              <a:gd name="T25" fmla="*/ 140 h 146"/>
              <a:gd name="T26" fmla="*/ 32 w 146"/>
              <a:gd name="T27" fmla="*/ 132 h 146"/>
              <a:gd name="T28" fmla="*/ 22 w 146"/>
              <a:gd name="T29" fmla="*/ 124 h 146"/>
              <a:gd name="T30" fmla="*/ 14 w 146"/>
              <a:gd name="T31" fmla="*/ 114 h 146"/>
              <a:gd name="T32" fmla="*/ 6 w 146"/>
              <a:gd name="T33" fmla="*/ 100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4 w 146"/>
              <a:gd name="T45" fmla="*/ 32 h 146"/>
              <a:gd name="T46" fmla="*/ 22 w 146"/>
              <a:gd name="T47" fmla="*/ 20 h 146"/>
              <a:gd name="T48" fmla="*/ 32 w 146"/>
              <a:gd name="T49" fmla="*/ 12 h 146"/>
              <a:gd name="T50" fmla="*/ 46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0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0"/>
                </a:lnTo>
                <a:lnTo>
                  <a:pt x="134" y="114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4"/>
                </a:lnTo>
                <a:lnTo>
                  <a:pt x="6" y="100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6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6060680" y="2315441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40 h 144"/>
              <a:gd name="T16" fmla="*/ 87 w 145"/>
              <a:gd name="T17" fmla="*/ 144 h 144"/>
              <a:gd name="T18" fmla="*/ 73 w 145"/>
              <a:gd name="T19" fmla="*/ 144 h 144"/>
              <a:gd name="T20" fmla="*/ 73 w 145"/>
              <a:gd name="T21" fmla="*/ 144 h 144"/>
              <a:gd name="T22" fmla="*/ 57 w 145"/>
              <a:gd name="T23" fmla="*/ 144 h 144"/>
              <a:gd name="T24" fmla="*/ 45 w 145"/>
              <a:gd name="T25" fmla="*/ 140 h 144"/>
              <a:gd name="T26" fmla="*/ 32 w 145"/>
              <a:gd name="T27" fmla="*/ 132 h 144"/>
              <a:gd name="T28" fmla="*/ 22 w 145"/>
              <a:gd name="T29" fmla="*/ 124 h 144"/>
              <a:gd name="T30" fmla="*/ 14 w 145"/>
              <a:gd name="T31" fmla="*/ 112 h 144"/>
              <a:gd name="T32" fmla="*/ 6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6 w 145"/>
              <a:gd name="T43" fmla="*/ 44 h 144"/>
              <a:gd name="T44" fmla="*/ 14 w 145"/>
              <a:gd name="T45" fmla="*/ 32 h 144"/>
              <a:gd name="T46" fmla="*/ 22 w 145"/>
              <a:gd name="T47" fmla="*/ 20 h 144"/>
              <a:gd name="T48" fmla="*/ 32 w 145"/>
              <a:gd name="T49" fmla="*/ 12 h 144"/>
              <a:gd name="T50" fmla="*/ 45 w 145"/>
              <a:gd name="T51" fmla="*/ 4 h 144"/>
              <a:gd name="T52" fmla="*/ 57 w 145"/>
              <a:gd name="T53" fmla="*/ 0 h 144"/>
              <a:gd name="T54" fmla="*/ 73 w 145"/>
              <a:gd name="T55" fmla="*/ 0 h 144"/>
              <a:gd name="T56" fmla="*/ 73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40"/>
                </a:lnTo>
                <a:lnTo>
                  <a:pt x="87" y="144"/>
                </a:lnTo>
                <a:lnTo>
                  <a:pt x="73" y="144"/>
                </a:lnTo>
                <a:lnTo>
                  <a:pt x="73" y="144"/>
                </a:lnTo>
                <a:lnTo>
                  <a:pt x="57" y="144"/>
                </a:lnTo>
                <a:lnTo>
                  <a:pt x="45" y="140"/>
                </a:lnTo>
                <a:lnTo>
                  <a:pt x="32" y="132"/>
                </a:lnTo>
                <a:lnTo>
                  <a:pt x="22" y="124"/>
                </a:lnTo>
                <a:lnTo>
                  <a:pt x="14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4" y="32"/>
                </a:lnTo>
                <a:lnTo>
                  <a:pt x="22" y="20"/>
                </a:lnTo>
                <a:lnTo>
                  <a:pt x="32" y="12"/>
                </a:lnTo>
                <a:lnTo>
                  <a:pt x="45" y="4"/>
                </a:lnTo>
                <a:lnTo>
                  <a:pt x="57" y="0"/>
                </a:lnTo>
                <a:lnTo>
                  <a:pt x="73" y="0"/>
                </a:lnTo>
                <a:lnTo>
                  <a:pt x="73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3922457" y="2895635"/>
            <a:ext cx="115880" cy="114293"/>
          </a:xfrm>
          <a:custGeom>
            <a:avLst/>
            <a:gdLst>
              <a:gd name="T0" fmla="*/ 146 w 146"/>
              <a:gd name="T1" fmla="*/ 72 h 144"/>
              <a:gd name="T2" fmla="*/ 146 w 146"/>
              <a:gd name="T3" fmla="*/ 72 h 144"/>
              <a:gd name="T4" fmla="*/ 144 w 146"/>
              <a:gd name="T5" fmla="*/ 86 h 144"/>
              <a:gd name="T6" fmla="*/ 140 w 146"/>
              <a:gd name="T7" fmla="*/ 100 h 144"/>
              <a:gd name="T8" fmla="*/ 134 w 146"/>
              <a:gd name="T9" fmla="*/ 112 h 144"/>
              <a:gd name="T10" fmla="*/ 124 w 146"/>
              <a:gd name="T11" fmla="*/ 124 h 144"/>
              <a:gd name="T12" fmla="*/ 114 w 146"/>
              <a:gd name="T13" fmla="*/ 132 h 144"/>
              <a:gd name="T14" fmla="*/ 102 w 146"/>
              <a:gd name="T15" fmla="*/ 140 h 144"/>
              <a:gd name="T16" fmla="*/ 88 w 146"/>
              <a:gd name="T17" fmla="*/ 144 h 144"/>
              <a:gd name="T18" fmla="*/ 74 w 146"/>
              <a:gd name="T19" fmla="*/ 144 h 144"/>
              <a:gd name="T20" fmla="*/ 74 w 146"/>
              <a:gd name="T21" fmla="*/ 144 h 144"/>
              <a:gd name="T22" fmla="*/ 58 w 146"/>
              <a:gd name="T23" fmla="*/ 144 h 144"/>
              <a:gd name="T24" fmla="*/ 46 w 146"/>
              <a:gd name="T25" fmla="*/ 140 h 144"/>
              <a:gd name="T26" fmla="*/ 32 w 146"/>
              <a:gd name="T27" fmla="*/ 132 h 144"/>
              <a:gd name="T28" fmla="*/ 22 w 146"/>
              <a:gd name="T29" fmla="*/ 124 h 144"/>
              <a:gd name="T30" fmla="*/ 12 w 146"/>
              <a:gd name="T31" fmla="*/ 112 h 144"/>
              <a:gd name="T32" fmla="*/ 6 w 146"/>
              <a:gd name="T33" fmla="*/ 100 h 144"/>
              <a:gd name="T34" fmla="*/ 2 w 146"/>
              <a:gd name="T35" fmla="*/ 86 h 144"/>
              <a:gd name="T36" fmla="*/ 0 w 146"/>
              <a:gd name="T37" fmla="*/ 72 h 144"/>
              <a:gd name="T38" fmla="*/ 0 w 146"/>
              <a:gd name="T39" fmla="*/ 72 h 144"/>
              <a:gd name="T40" fmla="*/ 2 w 146"/>
              <a:gd name="T41" fmla="*/ 58 h 144"/>
              <a:gd name="T42" fmla="*/ 6 w 146"/>
              <a:gd name="T43" fmla="*/ 44 h 144"/>
              <a:gd name="T44" fmla="*/ 12 w 146"/>
              <a:gd name="T45" fmla="*/ 32 h 144"/>
              <a:gd name="T46" fmla="*/ 22 w 146"/>
              <a:gd name="T47" fmla="*/ 20 h 144"/>
              <a:gd name="T48" fmla="*/ 32 w 146"/>
              <a:gd name="T49" fmla="*/ 12 h 144"/>
              <a:gd name="T50" fmla="*/ 46 w 146"/>
              <a:gd name="T51" fmla="*/ 4 h 144"/>
              <a:gd name="T52" fmla="*/ 58 w 146"/>
              <a:gd name="T53" fmla="*/ 0 h 144"/>
              <a:gd name="T54" fmla="*/ 74 w 146"/>
              <a:gd name="T55" fmla="*/ 0 h 144"/>
              <a:gd name="T56" fmla="*/ 74 w 146"/>
              <a:gd name="T57" fmla="*/ 0 h 144"/>
              <a:gd name="T58" fmla="*/ 88 w 146"/>
              <a:gd name="T59" fmla="*/ 0 h 144"/>
              <a:gd name="T60" fmla="*/ 102 w 146"/>
              <a:gd name="T61" fmla="*/ 4 h 144"/>
              <a:gd name="T62" fmla="*/ 114 w 146"/>
              <a:gd name="T63" fmla="*/ 12 h 144"/>
              <a:gd name="T64" fmla="*/ 124 w 146"/>
              <a:gd name="T65" fmla="*/ 20 h 144"/>
              <a:gd name="T66" fmla="*/ 134 w 146"/>
              <a:gd name="T67" fmla="*/ 32 h 144"/>
              <a:gd name="T68" fmla="*/ 140 w 146"/>
              <a:gd name="T69" fmla="*/ 44 h 144"/>
              <a:gd name="T70" fmla="*/ 144 w 146"/>
              <a:gd name="T71" fmla="*/ 58 h 144"/>
              <a:gd name="T72" fmla="*/ 146 w 146"/>
              <a:gd name="T73" fmla="*/ 72 h 144"/>
              <a:gd name="T74" fmla="*/ 146 w 146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4">
                <a:moveTo>
                  <a:pt x="146" y="72"/>
                </a:moveTo>
                <a:lnTo>
                  <a:pt x="146" y="72"/>
                </a:lnTo>
                <a:lnTo>
                  <a:pt x="144" y="86"/>
                </a:lnTo>
                <a:lnTo>
                  <a:pt x="140" y="100"/>
                </a:lnTo>
                <a:lnTo>
                  <a:pt x="134" y="112"/>
                </a:lnTo>
                <a:lnTo>
                  <a:pt x="124" y="124"/>
                </a:lnTo>
                <a:lnTo>
                  <a:pt x="114" y="132"/>
                </a:lnTo>
                <a:lnTo>
                  <a:pt x="102" y="140"/>
                </a:lnTo>
                <a:lnTo>
                  <a:pt x="88" y="144"/>
                </a:lnTo>
                <a:lnTo>
                  <a:pt x="74" y="144"/>
                </a:lnTo>
                <a:lnTo>
                  <a:pt x="74" y="144"/>
                </a:lnTo>
                <a:lnTo>
                  <a:pt x="58" y="144"/>
                </a:lnTo>
                <a:lnTo>
                  <a:pt x="46" y="140"/>
                </a:lnTo>
                <a:lnTo>
                  <a:pt x="32" y="132"/>
                </a:lnTo>
                <a:lnTo>
                  <a:pt x="22" y="124"/>
                </a:lnTo>
                <a:lnTo>
                  <a:pt x="12" y="112"/>
                </a:lnTo>
                <a:lnTo>
                  <a:pt x="6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0"/>
                </a:lnTo>
                <a:lnTo>
                  <a:pt x="32" y="12"/>
                </a:lnTo>
                <a:lnTo>
                  <a:pt x="46" y="4"/>
                </a:lnTo>
                <a:lnTo>
                  <a:pt x="58" y="0"/>
                </a:lnTo>
                <a:lnTo>
                  <a:pt x="74" y="0"/>
                </a:lnTo>
                <a:lnTo>
                  <a:pt x="74" y="0"/>
                </a:lnTo>
                <a:lnTo>
                  <a:pt x="88" y="0"/>
                </a:lnTo>
                <a:lnTo>
                  <a:pt x="102" y="4"/>
                </a:lnTo>
                <a:lnTo>
                  <a:pt x="114" y="12"/>
                </a:lnTo>
                <a:lnTo>
                  <a:pt x="124" y="20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3278768" y="2965480"/>
            <a:ext cx="115087" cy="114293"/>
          </a:xfrm>
          <a:custGeom>
            <a:avLst/>
            <a:gdLst>
              <a:gd name="T0" fmla="*/ 145 w 145"/>
              <a:gd name="T1" fmla="*/ 72 h 144"/>
              <a:gd name="T2" fmla="*/ 145 w 145"/>
              <a:gd name="T3" fmla="*/ 72 h 144"/>
              <a:gd name="T4" fmla="*/ 143 w 145"/>
              <a:gd name="T5" fmla="*/ 86 h 144"/>
              <a:gd name="T6" fmla="*/ 139 w 145"/>
              <a:gd name="T7" fmla="*/ 100 h 144"/>
              <a:gd name="T8" fmla="*/ 133 w 145"/>
              <a:gd name="T9" fmla="*/ 112 h 144"/>
              <a:gd name="T10" fmla="*/ 123 w 145"/>
              <a:gd name="T11" fmla="*/ 124 h 144"/>
              <a:gd name="T12" fmla="*/ 113 w 145"/>
              <a:gd name="T13" fmla="*/ 132 h 144"/>
              <a:gd name="T14" fmla="*/ 101 w 145"/>
              <a:gd name="T15" fmla="*/ 138 h 144"/>
              <a:gd name="T16" fmla="*/ 87 w 145"/>
              <a:gd name="T17" fmla="*/ 144 h 144"/>
              <a:gd name="T18" fmla="*/ 71 w 145"/>
              <a:gd name="T19" fmla="*/ 144 h 144"/>
              <a:gd name="T20" fmla="*/ 71 w 145"/>
              <a:gd name="T21" fmla="*/ 144 h 144"/>
              <a:gd name="T22" fmla="*/ 57 w 145"/>
              <a:gd name="T23" fmla="*/ 144 h 144"/>
              <a:gd name="T24" fmla="*/ 43 w 145"/>
              <a:gd name="T25" fmla="*/ 138 h 144"/>
              <a:gd name="T26" fmla="*/ 31 w 145"/>
              <a:gd name="T27" fmla="*/ 132 h 144"/>
              <a:gd name="T28" fmla="*/ 21 w 145"/>
              <a:gd name="T29" fmla="*/ 124 h 144"/>
              <a:gd name="T30" fmla="*/ 11 w 145"/>
              <a:gd name="T31" fmla="*/ 112 h 144"/>
              <a:gd name="T32" fmla="*/ 5 w 145"/>
              <a:gd name="T33" fmla="*/ 100 h 144"/>
              <a:gd name="T34" fmla="*/ 2 w 145"/>
              <a:gd name="T35" fmla="*/ 86 h 144"/>
              <a:gd name="T36" fmla="*/ 0 w 145"/>
              <a:gd name="T37" fmla="*/ 72 h 144"/>
              <a:gd name="T38" fmla="*/ 0 w 145"/>
              <a:gd name="T39" fmla="*/ 72 h 144"/>
              <a:gd name="T40" fmla="*/ 2 w 145"/>
              <a:gd name="T41" fmla="*/ 58 h 144"/>
              <a:gd name="T42" fmla="*/ 5 w 145"/>
              <a:gd name="T43" fmla="*/ 44 h 144"/>
              <a:gd name="T44" fmla="*/ 11 w 145"/>
              <a:gd name="T45" fmla="*/ 32 h 144"/>
              <a:gd name="T46" fmla="*/ 21 w 145"/>
              <a:gd name="T47" fmla="*/ 20 h 144"/>
              <a:gd name="T48" fmla="*/ 31 w 145"/>
              <a:gd name="T49" fmla="*/ 12 h 144"/>
              <a:gd name="T50" fmla="*/ 43 w 145"/>
              <a:gd name="T51" fmla="*/ 4 h 144"/>
              <a:gd name="T52" fmla="*/ 57 w 145"/>
              <a:gd name="T53" fmla="*/ 0 h 144"/>
              <a:gd name="T54" fmla="*/ 71 w 145"/>
              <a:gd name="T55" fmla="*/ 0 h 144"/>
              <a:gd name="T56" fmla="*/ 71 w 145"/>
              <a:gd name="T57" fmla="*/ 0 h 144"/>
              <a:gd name="T58" fmla="*/ 87 w 145"/>
              <a:gd name="T59" fmla="*/ 0 h 144"/>
              <a:gd name="T60" fmla="*/ 101 w 145"/>
              <a:gd name="T61" fmla="*/ 4 h 144"/>
              <a:gd name="T62" fmla="*/ 113 w 145"/>
              <a:gd name="T63" fmla="*/ 12 h 144"/>
              <a:gd name="T64" fmla="*/ 123 w 145"/>
              <a:gd name="T65" fmla="*/ 20 h 144"/>
              <a:gd name="T66" fmla="*/ 133 w 145"/>
              <a:gd name="T67" fmla="*/ 32 h 144"/>
              <a:gd name="T68" fmla="*/ 139 w 145"/>
              <a:gd name="T69" fmla="*/ 44 h 144"/>
              <a:gd name="T70" fmla="*/ 143 w 145"/>
              <a:gd name="T71" fmla="*/ 58 h 144"/>
              <a:gd name="T72" fmla="*/ 145 w 145"/>
              <a:gd name="T73" fmla="*/ 72 h 144"/>
              <a:gd name="T74" fmla="*/ 145 w 145"/>
              <a:gd name="T75" fmla="*/ 72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5" h="144">
                <a:moveTo>
                  <a:pt x="145" y="72"/>
                </a:moveTo>
                <a:lnTo>
                  <a:pt x="145" y="72"/>
                </a:lnTo>
                <a:lnTo>
                  <a:pt x="143" y="86"/>
                </a:lnTo>
                <a:lnTo>
                  <a:pt x="139" y="100"/>
                </a:lnTo>
                <a:lnTo>
                  <a:pt x="133" y="112"/>
                </a:lnTo>
                <a:lnTo>
                  <a:pt x="123" y="124"/>
                </a:lnTo>
                <a:lnTo>
                  <a:pt x="113" y="132"/>
                </a:lnTo>
                <a:lnTo>
                  <a:pt x="101" y="138"/>
                </a:lnTo>
                <a:lnTo>
                  <a:pt x="87" y="144"/>
                </a:lnTo>
                <a:lnTo>
                  <a:pt x="71" y="144"/>
                </a:lnTo>
                <a:lnTo>
                  <a:pt x="71" y="144"/>
                </a:lnTo>
                <a:lnTo>
                  <a:pt x="57" y="144"/>
                </a:lnTo>
                <a:lnTo>
                  <a:pt x="43" y="138"/>
                </a:lnTo>
                <a:lnTo>
                  <a:pt x="31" y="132"/>
                </a:lnTo>
                <a:lnTo>
                  <a:pt x="21" y="124"/>
                </a:lnTo>
                <a:lnTo>
                  <a:pt x="11" y="112"/>
                </a:lnTo>
                <a:lnTo>
                  <a:pt x="5" y="100"/>
                </a:lnTo>
                <a:lnTo>
                  <a:pt x="2" y="86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5" y="44"/>
                </a:lnTo>
                <a:lnTo>
                  <a:pt x="11" y="32"/>
                </a:lnTo>
                <a:lnTo>
                  <a:pt x="21" y="20"/>
                </a:lnTo>
                <a:lnTo>
                  <a:pt x="31" y="12"/>
                </a:lnTo>
                <a:lnTo>
                  <a:pt x="43" y="4"/>
                </a:lnTo>
                <a:lnTo>
                  <a:pt x="57" y="0"/>
                </a:lnTo>
                <a:lnTo>
                  <a:pt x="71" y="0"/>
                </a:lnTo>
                <a:lnTo>
                  <a:pt x="71" y="0"/>
                </a:lnTo>
                <a:lnTo>
                  <a:pt x="87" y="0"/>
                </a:lnTo>
                <a:lnTo>
                  <a:pt x="101" y="4"/>
                </a:lnTo>
                <a:lnTo>
                  <a:pt x="113" y="12"/>
                </a:lnTo>
                <a:lnTo>
                  <a:pt x="123" y="20"/>
                </a:lnTo>
                <a:lnTo>
                  <a:pt x="133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2"/>
                </a:lnTo>
                <a:lnTo>
                  <a:pt x="145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826240" y="2821028"/>
            <a:ext cx="115880" cy="115880"/>
          </a:xfrm>
          <a:custGeom>
            <a:avLst/>
            <a:gdLst>
              <a:gd name="T0" fmla="*/ 146 w 146"/>
              <a:gd name="T1" fmla="*/ 72 h 146"/>
              <a:gd name="T2" fmla="*/ 146 w 146"/>
              <a:gd name="T3" fmla="*/ 72 h 146"/>
              <a:gd name="T4" fmla="*/ 144 w 146"/>
              <a:gd name="T5" fmla="*/ 88 h 146"/>
              <a:gd name="T6" fmla="*/ 140 w 146"/>
              <a:gd name="T7" fmla="*/ 102 h 146"/>
              <a:gd name="T8" fmla="*/ 134 w 146"/>
              <a:gd name="T9" fmla="*/ 114 h 146"/>
              <a:gd name="T10" fmla="*/ 124 w 146"/>
              <a:gd name="T11" fmla="*/ 124 h 146"/>
              <a:gd name="T12" fmla="*/ 114 w 146"/>
              <a:gd name="T13" fmla="*/ 134 h 146"/>
              <a:gd name="T14" fmla="*/ 102 w 146"/>
              <a:gd name="T15" fmla="*/ 140 h 146"/>
              <a:gd name="T16" fmla="*/ 88 w 146"/>
              <a:gd name="T17" fmla="*/ 144 h 146"/>
              <a:gd name="T18" fmla="*/ 74 w 146"/>
              <a:gd name="T19" fmla="*/ 146 h 146"/>
              <a:gd name="T20" fmla="*/ 74 w 146"/>
              <a:gd name="T21" fmla="*/ 146 h 146"/>
              <a:gd name="T22" fmla="*/ 58 w 146"/>
              <a:gd name="T23" fmla="*/ 144 h 146"/>
              <a:gd name="T24" fmla="*/ 44 w 146"/>
              <a:gd name="T25" fmla="*/ 140 h 146"/>
              <a:gd name="T26" fmla="*/ 32 w 146"/>
              <a:gd name="T27" fmla="*/ 134 h 146"/>
              <a:gd name="T28" fmla="*/ 22 w 146"/>
              <a:gd name="T29" fmla="*/ 124 h 146"/>
              <a:gd name="T30" fmla="*/ 12 w 146"/>
              <a:gd name="T31" fmla="*/ 114 h 146"/>
              <a:gd name="T32" fmla="*/ 6 w 146"/>
              <a:gd name="T33" fmla="*/ 102 h 146"/>
              <a:gd name="T34" fmla="*/ 2 w 146"/>
              <a:gd name="T35" fmla="*/ 88 h 146"/>
              <a:gd name="T36" fmla="*/ 0 w 146"/>
              <a:gd name="T37" fmla="*/ 72 h 146"/>
              <a:gd name="T38" fmla="*/ 0 w 146"/>
              <a:gd name="T39" fmla="*/ 72 h 146"/>
              <a:gd name="T40" fmla="*/ 2 w 146"/>
              <a:gd name="T41" fmla="*/ 58 h 146"/>
              <a:gd name="T42" fmla="*/ 6 w 146"/>
              <a:gd name="T43" fmla="*/ 44 h 146"/>
              <a:gd name="T44" fmla="*/ 12 w 146"/>
              <a:gd name="T45" fmla="*/ 32 h 146"/>
              <a:gd name="T46" fmla="*/ 22 w 146"/>
              <a:gd name="T47" fmla="*/ 22 h 146"/>
              <a:gd name="T48" fmla="*/ 32 w 146"/>
              <a:gd name="T49" fmla="*/ 12 h 146"/>
              <a:gd name="T50" fmla="*/ 44 w 146"/>
              <a:gd name="T51" fmla="*/ 6 h 146"/>
              <a:gd name="T52" fmla="*/ 58 w 146"/>
              <a:gd name="T53" fmla="*/ 2 h 146"/>
              <a:gd name="T54" fmla="*/ 74 w 146"/>
              <a:gd name="T55" fmla="*/ 0 h 146"/>
              <a:gd name="T56" fmla="*/ 74 w 146"/>
              <a:gd name="T57" fmla="*/ 0 h 146"/>
              <a:gd name="T58" fmla="*/ 88 w 146"/>
              <a:gd name="T59" fmla="*/ 2 h 146"/>
              <a:gd name="T60" fmla="*/ 102 w 146"/>
              <a:gd name="T61" fmla="*/ 6 h 146"/>
              <a:gd name="T62" fmla="*/ 114 w 146"/>
              <a:gd name="T63" fmla="*/ 12 h 146"/>
              <a:gd name="T64" fmla="*/ 124 w 146"/>
              <a:gd name="T65" fmla="*/ 22 h 146"/>
              <a:gd name="T66" fmla="*/ 134 w 146"/>
              <a:gd name="T67" fmla="*/ 32 h 146"/>
              <a:gd name="T68" fmla="*/ 140 w 146"/>
              <a:gd name="T69" fmla="*/ 44 h 146"/>
              <a:gd name="T70" fmla="*/ 144 w 146"/>
              <a:gd name="T71" fmla="*/ 58 h 146"/>
              <a:gd name="T72" fmla="*/ 146 w 146"/>
              <a:gd name="T73" fmla="*/ 72 h 146"/>
              <a:gd name="T74" fmla="*/ 146 w 146"/>
              <a:gd name="T75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" h="146">
                <a:moveTo>
                  <a:pt x="146" y="72"/>
                </a:moveTo>
                <a:lnTo>
                  <a:pt x="146" y="72"/>
                </a:lnTo>
                <a:lnTo>
                  <a:pt x="144" y="88"/>
                </a:lnTo>
                <a:lnTo>
                  <a:pt x="140" y="102"/>
                </a:lnTo>
                <a:lnTo>
                  <a:pt x="134" y="114"/>
                </a:lnTo>
                <a:lnTo>
                  <a:pt x="124" y="124"/>
                </a:lnTo>
                <a:lnTo>
                  <a:pt x="114" y="134"/>
                </a:lnTo>
                <a:lnTo>
                  <a:pt x="102" y="140"/>
                </a:lnTo>
                <a:lnTo>
                  <a:pt x="88" y="144"/>
                </a:lnTo>
                <a:lnTo>
                  <a:pt x="74" y="146"/>
                </a:lnTo>
                <a:lnTo>
                  <a:pt x="74" y="146"/>
                </a:lnTo>
                <a:lnTo>
                  <a:pt x="58" y="144"/>
                </a:lnTo>
                <a:lnTo>
                  <a:pt x="44" y="140"/>
                </a:lnTo>
                <a:lnTo>
                  <a:pt x="32" y="134"/>
                </a:lnTo>
                <a:lnTo>
                  <a:pt x="22" y="124"/>
                </a:lnTo>
                <a:lnTo>
                  <a:pt x="12" y="114"/>
                </a:lnTo>
                <a:lnTo>
                  <a:pt x="6" y="102"/>
                </a:lnTo>
                <a:lnTo>
                  <a:pt x="2" y="88"/>
                </a:lnTo>
                <a:lnTo>
                  <a:pt x="0" y="72"/>
                </a:lnTo>
                <a:lnTo>
                  <a:pt x="0" y="72"/>
                </a:lnTo>
                <a:lnTo>
                  <a:pt x="2" y="58"/>
                </a:lnTo>
                <a:lnTo>
                  <a:pt x="6" y="44"/>
                </a:lnTo>
                <a:lnTo>
                  <a:pt x="12" y="32"/>
                </a:lnTo>
                <a:lnTo>
                  <a:pt x="22" y="22"/>
                </a:lnTo>
                <a:lnTo>
                  <a:pt x="32" y="12"/>
                </a:lnTo>
                <a:lnTo>
                  <a:pt x="44" y="6"/>
                </a:lnTo>
                <a:lnTo>
                  <a:pt x="58" y="2"/>
                </a:lnTo>
                <a:lnTo>
                  <a:pt x="74" y="0"/>
                </a:lnTo>
                <a:lnTo>
                  <a:pt x="74" y="0"/>
                </a:lnTo>
                <a:lnTo>
                  <a:pt x="88" y="2"/>
                </a:lnTo>
                <a:lnTo>
                  <a:pt x="102" y="6"/>
                </a:lnTo>
                <a:lnTo>
                  <a:pt x="114" y="12"/>
                </a:lnTo>
                <a:lnTo>
                  <a:pt x="124" y="22"/>
                </a:lnTo>
                <a:lnTo>
                  <a:pt x="134" y="32"/>
                </a:lnTo>
                <a:lnTo>
                  <a:pt x="140" y="44"/>
                </a:lnTo>
                <a:lnTo>
                  <a:pt x="144" y="58"/>
                </a:lnTo>
                <a:lnTo>
                  <a:pt x="146" y="72"/>
                </a:lnTo>
                <a:lnTo>
                  <a:pt x="146" y="72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grpSp>
        <p:nvGrpSpPr>
          <p:cNvPr id="2" name="Grup 1"/>
          <p:cNvGrpSpPr/>
          <p:nvPr/>
        </p:nvGrpSpPr>
        <p:grpSpPr>
          <a:xfrm>
            <a:off x="2035042" y="621972"/>
            <a:ext cx="10164895" cy="2818423"/>
            <a:chOff x="4029075" y="2151063"/>
            <a:chExt cx="20331113" cy="5637212"/>
          </a:xfrm>
        </p:grpSpPr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4159250" y="6570663"/>
              <a:ext cx="7515225" cy="1058863"/>
            </a:xfrm>
            <a:custGeom>
              <a:avLst/>
              <a:gdLst>
                <a:gd name="T0" fmla="*/ 0 w 4734"/>
                <a:gd name="T1" fmla="*/ 655 h 667"/>
                <a:gd name="T2" fmla="*/ 0 w 4734"/>
                <a:gd name="T3" fmla="*/ 655 h 667"/>
                <a:gd name="T4" fmla="*/ 100 w 4734"/>
                <a:gd name="T5" fmla="*/ 659 h 667"/>
                <a:gd name="T6" fmla="*/ 218 w 4734"/>
                <a:gd name="T7" fmla="*/ 665 h 667"/>
                <a:gd name="T8" fmla="*/ 381 w 4734"/>
                <a:gd name="T9" fmla="*/ 667 h 667"/>
                <a:gd name="T10" fmla="*/ 583 w 4734"/>
                <a:gd name="T11" fmla="*/ 667 h 667"/>
                <a:gd name="T12" fmla="*/ 699 w 4734"/>
                <a:gd name="T13" fmla="*/ 665 h 667"/>
                <a:gd name="T14" fmla="*/ 825 w 4734"/>
                <a:gd name="T15" fmla="*/ 663 h 667"/>
                <a:gd name="T16" fmla="*/ 959 w 4734"/>
                <a:gd name="T17" fmla="*/ 659 h 667"/>
                <a:gd name="T18" fmla="*/ 1101 w 4734"/>
                <a:gd name="T19" fmla="*/ 653 h 667"/>
                <a:gd name="T20" fmla="*/ 1253 w 4734"/>
                <a:gd name="T21" fmla="*/ 645 h 667"/>
                <a:gd name="T22" fmla="*/ 1411 w 4734"/>
                <a:gd name="T23" fmla="*/ 633 h 667"/>
                <a:gd name="T24" fmla="*/ 1576 w 4734"/>
                <a:gd name="T25" fmla="*/ 621 h 667"/>
                <a:gd name="T26" fmla="*/ 1748 w 4734"/>
                <a:gd name="T27" fmla="*/ 605 h 667"/>
                <a:gd name="T28" fmla="*/ 1928 w 4734"/>
                <a:gd name="T29" fmla="*/ 587 h 667"/>
                <a:gd name="T30" fmla="*/ 2114 w 4734"/>
                <a:gd name="T31" fmla="*/ 567 h 667"/>
                <a:gd name="T32" fmla="*/ 2308 w 4734"/>
                <a:gd name="T33" fmla="*/ 541 h 667"/>
                <a:gd name="T34" fmla="*/ 2506 w 4734"/>
                <a:gd name="T35" fmla="*/ 515 h 667"/>
                <a:gd name="T36" fmla="*/ 2709 w 4734"/>
                <a:gd name="T37" fmla="*/ 483 h 667"/>
                <a:gd name="T38" fmla="*/ 2917 w 4734"/>
                <a:gd name="T39" fmla="*/ 447 h 667"/>
                <a:gd name="T40" fmla="*/ 3131 w 4734"/>
                <a:gd name="T41" fmla="*/ 407 h 667"/>
                <a:gd name="T42" fmla="*/ 3351 w 4734"/>
                <a:gd name="T43" fmla="*/ 363 h 667"/>
                <a:gd name="T44" fmla="*/ 3573 w 4734"/>
                <a:gd name="T45" fmla="*/ 315 h 667"/>
                <a:gd name="T46" fmla="*/ 3799 w 4734"/>
                <a:gd name="T47" fmla="*/ 263 h 667"/>
                <a:gd name="T48" fmla="*/ 4028 w 4734"/>
                <a:gd name="T49" fmla="*/ 205 h 667"/>
                <a:gd name="T50" fmla="*/ 4260 w 4734"/>
                <a:gd name="T51" fmla="*/ 142 h 667"/>
                <a:gd name="T52" fmla="*/ 4496 w 4734"/>
                <a:gd name="T53" fmla="*/ 74 h 667"/>
                <a:gd name="T54" fmla="*/ 4734 w 4734"/>
                <a:gd name="T55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34" h="667">
                  <a:moveTo>
                    <a:pt x="0" y="655"/>
                  </a:moveTo>
                  <a:lnTo>
                    <a:pt x="0" y="655"/>
                  </a:lnTo>
                  <a:lnTo>
                    <a:pt x="100" y="659"/>
                  </a:lnTo>
                  <a:lnTo>
                    <a:pt x="218" y="665"/>
                  </a:lnTo>
                  <a:lnTo>
                    <a:pt x="381" y="667"/>
                  </a:lnTo>
                  <a:lnTo>
                    <a:pt x="583" y="667"/>
                  </a:lnTo>
                  <a:lnTo>
                    <a:pt x="699" y="665"/>
                  </a:lnTo>
                  <a:lnTo>
                    <a:pt x="825" y="663"/>
                  </a:lnTo>
                  <a:lnTo>
                    <a:pt x="959" y="659"/>
                  </a:lnTo>
                  <a:lnTo>
                    <a:pt x="1101" y="653"/>
                  </a:lnTo>
                  <a:lnTo>
                    <a:pt x="1253" y="645"/>
                  </a:lnTo>
                  <a:lnTo>
                    <a:pt x="1411" y="633"/>
                  </a:lnTo>
                  <a:lnTo>
                    <a:pt x="1576" y="621"/>
                  </a:lnTo>
                  <a:lnTo>
                    <a:pt x="1748" y="605"/>
                  </a:lnTo>
                  <a:lnTo>
                    <a:pt x="1928" y="587"/>
                  </a:lnTo>
                  <a:lnTo>
                    <a:pt x="2114" y="567"/>
                  </a:lnTo>
                  <a:lnTo>
                    <a:pt x="2308" y="541"/>
                  </a:lnTo>
                  <a:lnTo>
                    <a:pt x="2506" y="515"/>
                  </a:lnTo>
                  <a:lnTo>
                    <a:pt x="2709" y="483"/>
                  </a:lnTo>
                  <a:lnTo>
                    <a:pt x="2917" y="447"/>
                  </a:lnTo>
                  <a:lnTo>
                    <a:pt x="3131" y="407"/>
                  </a:lnTo>
                  <a:lnTo>
                    <a:pt x="3351" y="363"/>
                  </a:lnTo>
                  <a:lnTo>
                    <a:pt x="3573" y="315"/>
                  </a:lnTo>
                  <a:lnTo>
                    <a:pt x="3799" y="263"/>
                  </a:lnTo>
                  <a:lnTo>
                    <a:pt x="4028" y="205"/>
                  </a:lnTo>
                  <a:lnTo>
                    <a:pt x="4260" y="142"/>
                  </a:lnTo>
                  <a:lnTo>
                    <a:pt x="4496" y="74"/>
                  </a:lnTo>
                  <a:lnTo>
                    <a:pt x="4734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4029075" y="7439025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0 w 220"/>
                <a:gd name="T7" fmla="*/ 154 h 220"/>
                <a:gd name="T8" fmla="*/ 200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2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6 w 220"/>
                <a:gd name="T25" fmla="*/ 212 h 220"/>
                <a:gd name="T26" fmla="*/ 48 w 220"/>
                <a:gd name="T27" fmla="*/ 202 h 220"/>
                <a:gd name="T28" fmla="*/ 32 w 220"/>
                <a:gd name="T29" fmla="*/ 188 h 220"/>
                <a:gd name="T30" fmla="*/ 18 w 220"/>
                <a:gd name="T31" fmla="*/ 172 h 220"/>
                <a:gd name="T32" fmla="*/ 8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8 w 220"/>
                <a:gd name="T43" fmla="*/ 68 h 220"/>
                <a:gd name="T44" fmla="*/ 18 w 220"/>
                <a:gd name="T45" fmla="*/ 50 h 220"/>
                <a:gd name="T46" fmla="*/ 32 w 220"/>
                <a:gd name="T47" fmla="*/ 32 h 220"/>
                <a:gd name="T48" fmla="*/ 48 w 220"/>
                <a:gd name="T49" fmla="*/ 20 h 220"/>
                <a:gd name="T50" fmla="*/ 66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2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0 w 220"/>
                <a:gd name="T67" fmla="*/ 50 h 220"/>
                <a:gd name="T68" fmla="*/ 210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0" y="154"/>
                  </a:lnTo>
                  <a:lnTo>
                    <a:pt x="200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2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6" y="212"/>
                  </a:lnTo>
                  <a:lnTo>
                    <a:pt x="48" y="202"/>
                  </a:lnTo>
                  <a:lnTo>
                    <a:pt x="32" y="188"/>
                  </a:lnTo>
                  <a:lnTo>
                    <a:pt x="18" y="172"/>
                  </a:lnTo>
                  <a:lnTo>
                    <a:pt x="8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8" y="68"/>
                  </a:lnTo>
                  <a:lnTo>
                    <a:pt x="18" y="50"/>
                  </a:lnTo>
                  <a:lnTo>
                    <a:pt x="32" y="32"/>
                  </a:lnTo>
                  <a:lnTo>
                    <a:pt x="48" y="20"/>
                  </a:lnTo>
                  <a:lnTo>
                    <a:pt x="66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2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0" y="50"/>
                  </a:lnTo>
                  <a:lnTo>
                    <a:pt x="210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2345650" y="2173288"/>
              <a:ext cx="349250" cy="349250"/>
            </a:xfrm>
            <a:custGeom>
              <a:avLst/>
              <a:gdLst>
                <a:gd name="T0" fmla="*/ 220 w 220"/>
                <a:gd name="T1" fmla="*/ 110 h 220"/>
                <a:gd name="T2" fmla="*/ 220 w 220"/>
                <a:gd name="T3" fmla="*/ 110 h 220"/>
                <a:gd name="T4" fmla="*/ 218 w 220"/>
                <a:gd name="T5" fmla="*/ 132 h 220"/>
                <a:gd name="T6" fmla="*/ 212 w 220"/>
                <a:gd name="T7" fmla="*/ 154 h 220"/>
                <a:gd name="T8" fmla="*/ 202 w 220"/>
                <a:gd name="T9" fmla="*/ 172 h 220"/>
                <a:gd name="T10" fmla="*/ 188 w 220"/>
                <a:gd name="T11" fmla="*/ 188 h 220"/>
                <a:gd name="T12" fmla="*/ 172 w 220"/>
                <a:gd name="T13" fmla="*/ 202 h 220"/>
                <a:gd name="T14" fmla="*/ 154 w 220"/>
                <a:gd name="T15" fmla="*/ 212 h 220"/>
                <a:gd name="T16" fmla="*/ 132 w 220"/>
                <a:gd name="T17" fmla="*/ 218 h 220"/>
                <a:gd name="T18" fmla="*/ 110 w 220"/>
                <a:gd name="T19" fmla="*/ 220 h 220"/>
                <a:gd name="T20" fmla="*/ 110 w 220"/>
                <a:gd name="T21" fmla="*/ 220 h 220"/>
                <a:gd name="T22" fmla="*/ 88 w 220"/>
                <a:gd name="T23" fmla="*/ 218 h 220"/>
                <a:gd name="T24" fmla="*/ 68 w 220"/>
                <a:gd name="T25" fmla="*/ 212 h 220"/>
                <a:gd name="T26" fmla="*/ 50 w 220"/>
                <a:gd name="T27" fmla="*/ 202 h 220"/>
                <a:gd name="T28" fmla="*/ 32 w 220"/>
                <a:gd name="T29" fmla="*/ 188 h 220"/>
                <a:gd name="T30" fmla="*/ 20 w 220"/>
                <a:gd name="T31" fmla="*/ 172 h 220"/>
                <a:gd name="T32" fmla="*/ 10 w 220"/>
                <a:gd name="T33" fmla="*/ 154 h 220"/>
                <a:gd name="T34" fmla="*/ 2 w 220"/>
                <a:gd name="T35" fmla="*/ 132 h 220"/>
                <a:gd name="T36" fmla="*/ 0 w 220"/>
                <a:gd name="T37" fmla="*/ 110 h 220"/>
                <a:gd name="T38" fmla="*/ 0 w 220"/>
                <a:gd name="T39" fmla="*/ 110 h 220"/>
                <a:gd name="T40" fmla="*/ 2 w 220"/>
                <a:gd name="T41" fmla="*/ 88 h 220"/>
                <a:gd name="T42" fmla="*/ 10 w 220"/>
                <a:gd name="T43" fmla="*/ 68 h 220"/>
                <a:gd name="T44" fmla="*/ 20 w 220"/>
                <a:gd name="T45" fmla="*/ 50 h 220"/>
                <a:gd name="T46" fmla="*/ 32 w 220"/>
                <a:gd name="T47" fmla="*/ 32 h 220"/>
                <a:gd name="T48" fmla="*/ 50 w 220"/>
                <a:gd name="T49" fmla="*/ 20 h 220"/>
                <a:gd name="T50" fmla="*/ 68 w 220"/>
                <a:gd name="T51" fmla="*/ 10 h 220"/>
                <a:gd name="T52" fmla="*/ 88 w 220"/>
                <a:gd name="T53" fmla="*/ 2 h 220"/>
                <a:gd name="T54" fmla="*/ 110 w 220"/>
                <a:gd name="T55" fmla="*/ 0 h 220"/>
                <a:gd name="T56" fmla="*/ 110 w 220"/>
                <a:gd name="T57" fmla="*/ 0 h 220"/>
                <a:gd name="T58" fmla="*/ 132 w 220"/>
                <a:gd name="T59" fmla="*/ 2 h 220"/>
                <a:gd name="T60" fmla="*/ 154 w 220"/>
                <a:gd name="T61" fmla="*/ 10 h 220"/>
                <a:gd name="T62" fmla="*/ 172 w 220"/>
                <a:gd name="T63" fmla="*/ 20 h 220"/>
                <a:gd name="T64" fmla="*/ 188 w 220"/>
                <a:gd name="T65" fmla="*/ 32 h 220"/>
                <a:gd name="T66" fmla="*/ 202 w 220"/>
                <a:gd name="T67" fmla="*/ 50 h 220"/>
                <a:gd name="T68" fmla="*/ 212 w 220"/>
                <a:gd name="T69" fmla="*/ 68 h 220"/>
                <a:gd name="T70" fmla="*/ 218 w 220"/>
                <a:gd name="T71" fmla="*/ 88 h 220"/>
                <a:gd name="T72" fmla="*/ 220 w 220"/>
                <a:gd name="T73" fmla="*/ 110 h 220"/>
                <a:gd name="T74" fmla="*/ 220 w 220"/>
                <a:gd name="T75" fmla="*/ 11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0" h="220">
                  <a:moveTo>
                    <a:pt x="220" y="110"/>
                  </a:moveTo>
                  <a:lnTo>
                    <a:pt x="220" y="110"/>
                  </a:lnTo>
                  <a:lnTo>
                    <a:pt x="218" y="132"/>
                  </a:lnTo>
                  <a:lnTo>
                    <a:pt x="212" y="154"/>
                  </a:lnTo>
                  <a:lnTo>
                    <a:pt x="202" y="172"/>
                  </a:lnTo>
                  <a:lnTo>
                    <a:pt x="188" y="188"/>
                  </a:lnTo>
                  <a:lnTo>
                    <a:pt x="172" y="202"/>
                  </a:lnTo>
                  <a:lnTo>
                    <a:pt x="154" y="212"/>
                  </a:lnTo>
                  <a:lnTo>
                    <a:pt x="132" y="218"/>
                  </a:lnTo>
                  <a:lnTo>
                    <a:pt x="110" y="220"/>
                  </a:lnTo>
                  <a:lnTo>
                    <a:pt x="110" y="220"/>
                  </a:lnTo>
                  <a:lnTo>
                    <a:pt x="88" y="218"/>
                  </a:lnTo>
                  <a:lnTo>
                    <a:pt x="68" y="212"/>
                  </a:lnTo>
                  <a:lnTo>
                    <a:pt x="50" y="202"/>
                  </a:lnTo>
                  <a:lnTo>
                    <a:pt x="32" y="188"/>
                  </a:lnTo>
                  <a:lnTo>
                    <a:pt x="20" y="172"/>
                  </a:lnTo>
                  <a:lnTo>
                    <a:pt x="10" y="154"/>
                  </a:lnTo>
                  <a:lnTo>
                    <a:pt x="2" y="132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88"/>
                  </a:lnTo>
                  <a:lnTo>
                    <a:pt x="10" y="68"/>
                  </a:lnTo>
                  <a:lnTo>
                    <a:pt x="20" y="50"/>
                  </a:lnTo>
                  <a:lnTo>
                    <a:pt x="32" y="32"/>
                  </a:lnTo>
                  <a:lnTo>
                    <a:pt x="50" y="20"/>
                  </a:lnTo>
                  <a:lnTo>
                    <a:pt x="68" y="10"/>
                  </a:lnTo>
                  <a:lnTo>
                    <a:pt x="88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2"/>
                  </a:lnTo>
                  <a:lnTo>
                    <a:pt x="154" y="10"/>
                  </a:lnTo>
                  <a:lnTo>
                    <a:pt x="172" y="20"/>
                  </a:lnTo>
                  <a:lnTo>
                    <a:pt x="188" y="32"/>
                  </a:lnTo>
                  <a:lnTo>
                    <a:pt x="202" y="50"/>
                  </a:lnTo>
                  <a:lnTo>
                    <a:pt x="212" y="68"/>
                  </a:lnTo>
                  <a:lnTo>
                    <a:pt x="218" y="88"/>
                  </a:lnTo>
                  <a:lnTo>
                    <a:pt x="220" y="110"/>
                  </a:lnTo>
                  <a:lnTo>
                    <a:pt x="220" y="11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11528425" y="6459538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2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4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4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2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2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2" name="Freeform 46"/>
            <p:cNvSpPr>
              <a:spLocks/>
            </p:cNvSpPr>
            <p:nvPr/>
          </p:nvSpPr>
          <p:spPr bwMode="auto">
            <a:xfrm>
              <a:off x="15906750" y="4505325"/>
              <a:ext cx="230188" cy="231775"/>
            </a:xfrm>
            <a:custGeom>
              <a:avLst/>
              <a:gdLst>
                <a:gd name="T0" fmla="*/ 145 w 145"/>
                <a:gd name="T1" fmla="*/ 74 h 146"/>
                <a:gd name="T2" fmla="*/ 145 w 145"/>
                <a:gd name="T3" fmla="*/ 74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3 w 145"/>
                <a:gd name="T11" fmla="*/ 124 h 146"/>
                <a:gd name="T12" fmla="*/ 113 w 145"/>
                <a:gd name="T13" fmla="*/ 134 h 146"/>
                <a:gd name="T14" fmla="*/ 101 w 145"/>
                <a:gd name="T15" fmla="*/ 140 h 146"/>
                <a:gd name="T16" fmla="*/ 87 w 145"/>
                <a:gd name="T17" fmla="*/ 144 h 146"/>
                <a:gd name="T18" fmla="*/ 71 w 145"/>
                <a:gd name="T19" fmla="*/ 146 h 146"/>
                <a:gd name="T20" fmla="*/ 71 w 145"/>
                <a:gd name="T21" fmla="*/ 146 h 146"/>
                <a:gd name="T22" fmla="*/ 57 w 145"/>
                <a:gd name="T23" fmla="*/ 144 h 146"/>
                <a:gd name="T24" fmla="*/ 43 w 145"/>
                <a:gd name="T25" fmla="*/ 140 h 146"/>
                <a:gd name="T26" fmla="*/ 31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4 h 146"/>
                <a:gd name="T38" fmla="*/ 0 w 145"/>
                <a:gd name="T39" fmla="*/ 74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1 w 145"/>
                <a:gd name="T49" fmla="*/ 12 h 146"/>
                <a:gd name="T50" fmla="*/ 43 w 145"/>
                <a:gd name="T51" fmla="*/ 6 h 146"/>
                <a:gd name="T52" fmla="*/ 57 w 145"/>
                <a:gd name="T53" fmla="*/ 2 h 146"/>
                <a:gd name="T54" fmla="*/ 71 w 145"/>
                <a:gd name="T55" fmla="*/ 0 h 146"/>
                <a:gd name="T56" fmla="*/ 71 w 145"/>
                <a:gd name="T57" fmla="*/ 0 h 146"/>
                <a:gd name="T58" fmla="*/ 87 w 145"/>
                <a:gd name="T59" fmla="*/ 2 h 146"/>
                <a:gd name="T60" fmla="*/ 101 w 145"/>
                <a:gd name="T61" fmla="*/ 6 h 146"/>
                <a:gd name="T62" fmla="*/ 113 w 145"/>
                <a:gd name="T63" fmla="*/ 12 h 146"/>
                <a:gd name="T64" fmla="*/ 123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4 h 146"/>
                <a:gd name="T74" fmla="*/ 145 w 14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4"/>
                  </a:moveTo>
                  <a:lnTo>
                    <a:pt x="145" y="74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3" y="124"/>
                  </a:lnTo>
                  <a:lnTo>
                    <a:pt x="113" y="134"/>
                  </a:lnTo>
                  <a:lnTo>
                    <a:pt x="101" y="140"/>
                  </a:lnTo>
                  <a:lnTo>
                    <a:pt x="87" y="144"/>
                  </a:lnTo>
                  <a:lnTo>
                    <a:pt x="71" y="146"/>
                  </a:lnTo>
                  <a:lnTo>
                    <a:pt x="71" y="146"/>
                  </a:lnTo>
                  <a:lnTo>
                    <a:pt x="57" y="144"/>
                  </a:lnTo>
                  <a:lnTo>
                    <a:pt x="43" y="140"/>
                  </a:lnTo>
                  <a:lnTo>
                    <a:pt x="31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1" y="12"/>
                  </a:lnTo>
                  <a:lnTo>
                    <a:pt x="43" y="6"/>
                  </a:lnTo>
                  <a:lnTo>
                    <a:pt x="57" y="2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7" y="2"/>
                  </a:lnTo>
                  <a:lnTo>
                    <a:pt x="101" y="6"/>
                  </a:lnTo>
                  <a:lnTo>
                    <a:pt x="113" y="12"/>
                  </a:lnTo>
                  <a:lnTo>
                    <a:pt x="123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4"/>
                  </a:lnTo>
                  <a:lnTo>
                    <a:pt x="145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3" name="Freeform 47"/>
            <p:cNvSpPr>
              <a:spLocks/>
            </p:cNvSpPr>
            <p:nvPr/>
          </p:nvSpPr>
          <p:spPr bwMode="auto">
            <a:xfrm>
              <a:off x="19867563" y="2789238"/>
              <a:ext cx="231775" cy="230188"/>
            </a:xfrm>
            <a:custGeom>
              <a:avLst/>
              <a:gdLst>
                <a:gd name="T0" fmla="*/ 146 w 146"/>
                <a:gd name="T1" fmla="*/ 74 h 145"/>
                <a:gd name="T2" fmla="*/ 146 w 146"/>
                <a:gd name="T3" fmla="*/ 74 h 145"/>
                <a:gd name="T4" fmla="*/ 144 w 146"/>
                <a:gd name="T5" fmla="*/ 87 h 145"/>
                <a:gd name="T6" fmla="*/ 140 w 146"/>
                <a:gd name="T7" fmla="*/ 101 h 145"/>
                <a:gd name="T8" fmla="*/ 134 w 146"/>
                <a:gd name="T9" fmla="*/ 113 h 145"/>
                <a:gd name="T10" fmla="*/ 124 w 146"/>
                <a:gd name="T11" fmla="*/ 123 h 145"/>
                <a:gd name="T12" fmla="*/ 114 w 146"/>
                <a:gd name="T13" fmla="*/ 133 h 145"/>
                <a:gd name="T14" fmla="*/ 102 w 146"/>
                <a:gd name="T15" fmla="*/ 139 h 145"/>
                <a:gd name="T16" fmla="*/ 88 w 146"/>
                <a:gd name="T17" fmla="*/ 143 h 145"/>
                <a:gd name="T18" fmla="*/ 72 w 146"/>
                <a:gd name="T19" fmla="*/ 145 h 145"/>
                <a:gd name="T20" fmla="*/ 72 w 146"/>
                <a:gd name="T21" fmla="*/ 145 h 145"/>
                <a:gd name="T22" fmla="*/ 58 w 146"/>
                <a:gd name="T23" fmla="*/ 143 h 145"/>
                <a:gd name="T24" fmla="*/ 44 w 146"/>
                <a:gd name="T25" fmla="*/ 139 h 145"/>
                <a:gd name="T26" fmla="*/ 32 w 146"/>
                <a:gd name="T27" fmla="*/ 133 h 145"/>
                <a:gd name="T28" fmla="*/ 22 w 146"/>
                <a:gd name="T29" fmla="*/ 123 h 145"/>
                <a:gd name="T30" fmla="*/ 12 w 146"/>
                <a:gd name="T31" fmla="*/ 113 h 145"/>
                <a:gd name="T32" fmla="*/ 6 w 146"/>
                <a:gd name="T33" fmla="*/ 101 h 145"/>
                <a:gd name="T34" fmla="*/ 2 w 146"/>
                <a:gd name="T35" fmla="*/ 87 h 145"/>
                <a:gd name="T36" fmla="*/ 0 w 146"/>
                <a:gd name="T37" fmla="*/ 74 h 145"/>
                <a:gd name="T38" fmla="*/ 0 w 146"/>
                <a:gd name="T39" fmla="*/ 74 h 145"/>
                <a:gd name="T40" fmla="*/ 2 w 146"/>
                <a:gd name="T41" fmla="*/ 58 h 145"/>
                <a:gd name="T42" fmla="*/ 6 w 146"/>
                <a:gd name="T43" fmla="*/ 46 h 145"/>
                <a:gd name="T44" fmla="*/ 12 w 146"/>
                <a:gd name="T45" fmla="*/ 32 h 145"/>
                <a:gd name="T46" fmla="*/ 22 w 146"/>
                <a:gd name="T47" fmla="*/ 22 h 145"/>
                <a:gd name="T48" fmla="*/ 32 w 146"/>
                <a:gd name="T49" fmla="*/ 14 h 145"/>
                <a:gd name="T50" fmla="*/ 44 w 146"/>
                <a:gd name="T51" fmla="*/ 6 h 145"/>
                <a:gd name="T52" fmla="*/ 58 w 146"/>
                <a:gd name="T53" fmla="*/ 2 h 145"/>
                <a:gd name="T54" fmla="*/ 72 w 146"/>
                <a:gd name="T55" fmla="*/ 0 h 145"/>
                <a:gd name="T56" fmla="*/ 72 w 146"/>
                <a:gd name="T57" fmla="*/ 0 h 145"/>
                <a:gd name="T58" fmla="*/ 88 w 146"/>
                <a:gd name="T59" fmla="*/ 2 h 145"/>
                <a:gd name="T60" fmla="*/ 102 w 146"/>
                <a:gd name="T61" fmla="*/ 6 h 145"/>
                <a:gd name="T62" fmla="*/ 114 w 146"/>
                <a:gd name="T63" fmla="*/ 14 h 145"/>
                <a:gd name="T64" fmla="*/ 124 w 146"/>
                <a:gd name="T65" fmla="*/ 22 h 145"/>
                <a:gd name="T66" fmla="*/ 134 w 146"/>
                <a:gd name="T67" fmla="*/ 32 h 145"/>
                <a:gd name="T68" fmla="*/ 140 w 146"/>
                <a:gd name="T69" fmla="*/ 46 h 145"/>
                <a:gd name="T70" fmla="*/ 144 w 146"/>
                <a:gd name="T71" fmla="*/ 58 h 145"/>
                <a:gd name="T72" fmla="*/ 146 w 146"/>
                <a:gd name="T73" fmla="*/ 74 h 145"/>
                <a:gd name="T74" fmla="*/ 146 w 146"/>
                <a:gd name="T75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5">
                  <a:moveTo>
                    <a:pt x="146" y="74"/>
                  </a:moveTo>
                  <a:lnTo>
                    <a:pt x="146" y="74"/>
                  </a:lnTo>
                  <a:lnTo>
                    <a:pt x="144" y="87"/>
                  </a:lnTo>
                  <a:lnTo>
                    <a:pt x="140" y="101"/>
                  </a:lnTo>
                  <a:lnTo>
                    <a:pt x="134" y="113"/>
                  </a:lnTo>
                  <a:lnTo>
                    <a:pt x="124" y="123"/>
                  </a:lnTo>
                  <a:lnTo>
                    <a:pt x="114" y="133"/>
                  </a:lnTo>
                  <a:lnTo>
                    <a:pt x="102" y="139"/>
                  </a:lnTo>
                  <a:lnTo>
                    <a:pt x="88" y="143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58" y="143"/>
                  </a:lnTo>
                  <a:lnTo>
                    <a:pt x="44" y="139"/>
                  </a:lnTo>
                  <a:lnTo>
                    <a:pt x="32" y="133"/>
                  </a:lnTo>
                  <a:lnTo>
                    <a:pt x="22" y="123"/>
                  </a:lnTo>
                  <a:lnTo>
                    <a:pt x="12" y="113"/>
                  </a:lnTo>
                  <a:lnTo>
                    <a:pt x="6" y="101"/>
                  </a:lnTo>
                  <a:lnTo>
                    <a:pt x="2" y="87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6" y="46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4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4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6"/>
                  </a:lnTo>
                  <a:lnTo>
                    <a:pt x="144" y="58"/>
                  </a:lnTo>
                  <a:lnTo>
                    <a:pt x="146" y="74"/>
                  </a:lnTo>
                  <a:lnTo>
                    <a:pt x="146" y="74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4" name="Freeform 48"/>
            <p:cNvSpPr>
              <a:spLocks/>
            </p:cNvSpPr>
            <p:nvPr/>
          </p:nvSpPr>
          <p:spPr bwMode="auto">
            <a:xfrm>
              <a:off x="17613313" y="3657600"/>
              <a:ext cx="230188" cy="231775"/>
            </a:xfrm>
            <a:custGeom>
              <a:avLst/>
              <a:gdLst>
                <a:gd name="T0" fmla="*/ 145 w 145"/>
                <a:gd name="T1" fmla="*/ 72 h 146"/>
                <a:gd name="T2" fmla="*/ 145 w 145"/>
                <a:gd name="T3" fmla="*/ 72 h 146"/>
                <a:gd name="T4" fmla="*/ 143 w 145"/>
                <a:gd name="T5" fmla="*/ 88 h 146"/>
                <a:gd name="T6" fmla="*/ 139 w 145"/>
                <a:gd name="T7" fmla="*/ 102 h 146"/>
                <a:gd name="T8" fmla="*/ 133 w 145"/>
                <a:gd name="T9" fmla="*/ 114 h 146"/>
                <a:gd name="T10" fmla="*/ 124 w 145"/>
                <a:gd name="T11" fmla="*/ 124 h 146"/>
                <a:gd name="T12" fmla="*/ 114 w 145"/>
                <a:gd name="T13" fmla="*/ 134 h 146"/>
                <a:gd name="T14" fmla="*/ 102 w 145"/>
                <a:gd name="T15" fmla="*/ 140 h 146"/>
                <a:gd name="T16" fmla="*/ 88 w 145"/>
                <a:gd name="T17" fmla="*/ 144 h 146"/>
                <a:gd name="T18" fmla="*/ 72 w 145"/>
                <a:gd name="T19" fmla="*/ 146 h 146"/>
                <a:gd name="T20" fmla="*/ 72 w 145"/>
                <a:gd name="T21" fmla="*/ 146 h 146"/>
                <a:gd name="T22" fmla="*/ 58 w 145"/>
                <a:gd name="T23" fmla="*/ 144 h 146"/>
                <a:gd name="T24" fmla="*/ 44 w 145"/>
                <a:gd name="T25" fmla="*/ 140 h 146"/>
                <a:gd name="T26" fmla="*/ 32 w 145"/>
                <a:gd name="T27" fmla="*/ 134 h 146"/>
                <a:gd name="T28" fmla="*/ 22 w 145"/>
                <a:gd name="T29" fmla="*/ 124 h 146"/>
                <a:gd name="T30" fmla="*/ 12 w 145"/>
                <a:gd name="T31" fmla="*/ 114 h 146"/>
                <a:gd name="T32" fmla="*/ 6 w 145"/>
                <a:gd name="T33" fmla="*/ 102 h 146"/>
                <a:gd name="T34" fmla="*/ 2 w 145"/>
                <a:gd name="T35" fmla="*/ 88 h 146"/>
                <a:gd name="T36" fmla="*/ 0 w 145"/>
                <a:gd name="T37" fmla="*/ 72 h 146"/>
                <a:gd name="T38" fmla="*/ 0 w 145"/>
                <a:gd name="T39" fmla="*/ 72 h 146"/>
                <a:gd name="T40" fmla="*/ 2 w 145"/>
                <a:gd name="T41" fmla="*/ 58 h 146"/>
                <a:gd name="T42" fmla="*/ 6 w 145"/>
                <a:gd name="T43" fmla="*/ 44 h 146"/>
                <a:gd name="T44" fmla="*/ 12 w 145"/>
                <a:gd name="T45" fmla="*/ 32 h 146"/>
                <a:gd name="T46" fmla="*/ 22 w 145"/>
                <a:gd name="T47" fmla="*/ 22 h 146"/>
                <a:gd name="T48" fmla="*/ 32 w 145"/>
                <a:gd name="T49" fmla="*/ 12 h 146"/>
                <a:gd name="T50" fmla="*/ 44 w 145"/>
                <a:gd name="T51" fmla="*/ 6 h 146"/>
                <a:gd name="T52" fmla="*/ 58 w 145"/>
                <a:gd name="T53" fmla="*/ 2 h 146"/>
                <a:gd name="T54" fmla="*/ 72 w 145"/>
                <a:gd name="T55" fmla="*/ 0 h 146"/>
                <a:gd name="T56" fmla="*/ 72 w 145"/>
                <a:gd name="T57" fmla="*/ 0 h 146"/>
                <a:gd name="T58" fmla="*/ 88 w 145"/>
                <a:gd name="T59" fmla="*/ 2 h 146"/>
                <a:gd name="T60" fmla="*/ 102 w 145"/>
                <a:gd name="T61" fmla="*/ 6 h 146"/>
                <a:gd name="T62" fmla="*/ 114 w 145"/>
                <a:gd name="T63" fmla="*/ 12 h 146"/>
                <a:gd name="T64" fmla="*/ 124 w 145"/>
                <a:gd name="T65" fmla="*/ 22 h 146"/>
                <a:gd name="T66" fmla="*/ 133 w 145"/>
                <a:gd name="T67" fmla="*/ 32 h 146"/>
                <a:gd name="T68" fmla="*/ 139 w 145"/>
                <a:gd name="T69" fmla="*/ 44 h 146"/>
                <a:gd name="T70" fmla="*/ 143 w 145"/>
                <a:gd name="T71" fmla="*/ 58 h 146"/>
                <a:gd name="T72" fmla="*/ 145 w 145"/>
                <a:gd name="T73" fmla="*/ 72 h 146"/>
                <a:gd name="T74" fmla="*/ 145 w 145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5" h="146">
                  <a:moveTo>
                    <a:pt x="145" y="72"/>
                  </a:moveTo>
                  <a:lnTo>
                    <a:pt x="145" y="72"/>
                  </a:lnTo>
                  <a:lnTo>
                    <a:pt x="143" y="88"/>
                  </a:lnTo>
                  <a:lnTo>
                    <a:pt x="139" y="102"/>
                  </a:lnTo>
                  <a:lnTo>
                    <a:pt x="133" y="114"/>
                  </a:lnTo>
                  <a:lnTo>
                    <a:pt x="124" y="124"/>
                  </a:lnTo>
                  <a:lnTo>
                    <a:pt x="114" y="134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2" y="146"/>
                  </a:lnTo>
                  <a:lnTo>
                    <a:pt x="72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4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2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3" y="32"/>
                  </a:lnTo>
                  <a:lnTo>
                    <a:pt x="139" y="44"/>
                  </a:lnTo>
                  <a:lnTo>
                    <a:pt x="143" y="58"/>
                  </a:lnTo>
                  <a:lnTo>
                    <a:pt x="145" y="72"/>
                  </a:lnTo>
                  <a:lnTo>
                    <a:pt x="145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5" name="Freeform 49"/>
            <p:cNvSpPr>
              <a:spLocks/>
            </p:cNvSpPr>
            <p:nvPr/>
          </p:nvSpPr>
          <p:spPr bwMode="auto">
            <a:xfrm>
              <a:off x="5897563" y="7480300"/>
              <a:ext cx="231775" cy="231775"/>
            </a:xfrm>
            <a:custGeom>
              <a:avLst/>
              <a:gdLst>
                <a:gd name="T0" fmla="*/ 146 w 146"/>
                <a:gd name="T1" fmla="*/ 72 h 146"/>
                <a:gd name="T2" fmla="*/ 146 w 146"/>
                <a:gd name="T3" fmla="*/ 72 h 146"/>
                <a:gd name="T4" fmla="*/ 144 w 146"/>
                <a:gd name="T5" fmla="*/ 88 h 146"/>
                <a:gd name="T6" fmla="*/ 140 w 146"/>
                <a:gd name="T7" fmla="*/ 100 h 146"/>
                <a:gd name="T8" fmla="*/ 134 w 146"/>
                <a:gd name="T9" fmla="*/ 114 h 146"/>
                <a:gd name="T10" fmla="*/ 124 w 146"/>
                <a:gd name="T11" fmla="*/ 124 h 146"/>
                <a:gd name="T12" fmla="*/ 114 w 146"/>
                <a:gd name="T13" fmla="*/ 132 h 146"/>
                <a:gd name="T14" fmla="*/ 102 w 146"/>
                <a:gd name="T15" fmla="*/ 140 h 146"/>
                <a:gd name="T16" fmla="*/ 88 w 146"/>
                <a:gd name="T17" fmla="*/ 144 h 146"/>
                <a:gd name="T18" fmla="*/ 74 w 146"/>
                <a:gd name="T19" fmla="*/ 146 h 146"/>
                <a:gd name="T20" fmla="*/ 74 w 146"/>
                <a:gd name="T21" fmla="*/ 146 h 146"/>
                <a:gd name="T22" fmla="*/ 58 w 146"/>
                <a:gd name="T23" fmla="*/ 144 h 146"/>
                <a:gd name="T24" fmla="*/ 44 w 146"/>
                <a:gd name="T25" fmla="*/ 140 h 146"/>
                <a:gd name="T26" fmla="*/ 32 w 146"/>
                <a:gd name="T27" fmla="*/ 132 h 146"/>
                <a:gd name="T28" fmla="*/ 22 w 146"/>
                <a:gd name="T29" fmla="*/ 124 h 146"/>
                <a:gd name="T30" fmla="*/ 12 w 146"/>
                <a:gd name="T31" fmla="*/ 114 h 146"/>
                <a:gd name="T32" fmla="*/ 6 w 146"/>
                <a:gd name="T33" fmla="*/ 100 h 146"/>
                <a:gd name="T34" fmla="*/ 2 w 146"/>
                <a:gd name="T35" fmla="*/ 88 h 146"/>
                <a:gd name="T36" fmla="*/ 0 w 146"/>
                <a:gd name="T37" fmla="*/ 72 h 146"/>
                <a:gd name="T38" fmla="*/ 0 w 146"/>
                <a:gd name="T39" fmla="*/ 72 h 146"/>
                <a:gd name="T40" fmla="*/ 2 w 146"/>
                <a:gd name="T41" fmla="*/ 58 h 146"/>
                <a:gd name="T42" fmla="*/ 6 w 146"/>
                <a:gd name="T43" fmla="*/ 44 h 146"/>
                <a:gd name="T44" fmla="*/ 12 w 146"/>
                <a:gd name="T45" fmla="*/ 32 h 146"/>
                <a:gd name="T46" fmla="*/ 22 w 146"/>
                <a:gd name="T47" fmla="*/ 22 h 146"/>
                <a:gd name="T48" fmla="*/ 32 w 146"/>
                <a:gd name="T49" fmla="*/ 12 h 146"/>
                <a:gd name="T50" fmla="*/ 44 w 146"/>
                <a:gd name="T51" fmla="*/ 6 h 146"/>
                <a:gd name="T52" fmla="*/ 58 w 146"/>
                <a:gd name="T53" fmla="*/ 2 h 146"/>
                <a:gd name="T54" fmla="*/ 74 w 146"/>
                <a:gd name="T55" fmla="*/ 0 h 146"/>
                <a:gd name="T56" fmla="*/ 74 w 146"/>
                <a:gd name="T57" fmla="*/ 0 h 146"/>
                <a:gd name="T58" fmla="*/ 88 w 146"/>
                <a:gd name="T59" fmla="*/ 2 h 146"/>
                <a:gd name="T60" fmla="*/ 102 w 146"/>
                <a:gd name="T61" fmla="*/ 6 h 146"/>
                <a:gd name="T62" fmla="*/ 114 w 146"/>
                <a:gd name="T63" fmla="*/ 12 h 146"/>
                <a:gd name="T64" fmla="*/ 124 w 146"/>
                <a:gd name="T65" fmla="*/ 22 h 146"/>
                <a:gd name="T66" fmla="*/ 134 w 146"/>
                <a:gd name="T67" fmla="*/ 32 h 146"/>
                <a:gd name="T68" fmla="*/ 140 w 146"/>
                <a:gd name="T69" fmla="*/ 44 h 146"/>
                <a:gd name="T70" fmla="*/ 144 w 146"/>
                <a:gd name="T71" fmla="*/ 58 h 146"/>
                <a:gd name="T72" fmla="*/ 146 w 146"/>
                <a:gd name="T73" fmla="*/ 72 h 146"/>
                <a:gd name="T74" fmla="*/ 146 w 146"/>
                <a:gd name="T75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6" h="146">
                  <a:moveTo>
                    <a:pt x="146" y="72"/>
                  </a:moveTo>
                  <a:lnTo>
                    <a:pt x="146" y="72"/>
                  </a:lnTo>
                  <a:lnTo>
                    <a:pt x="144" y="88"/>
                  </a:lnTo>
                  <a:lnTo>
                    <a:pt x="140" y="100"/>
                  </a:lnTo>
                  <a:lnTo>
                    <a:pt x="134" y="114"/>
                  </a:lnTo>
                  <a:lnTo>
                    <a:pt x="124" y="124"/>
                  </a:lnTo>
                  <a:lnTo>
                    <a:pt x="114" y="132"/>
                  </a:lnTo>
                  <a:lnTo>
                    <a:pt x="102" y="140"/>
                  </a:lnTo>
                  <a:lnTo>
                    <a:pt x="88" y="144"/>
                  </a:lnTo>
                  <a:lnTo>
                    <a:pt x="74" y="146"/>
                  </a:lnTo>
                  <a:lnTo>
                    <a:pt x="74" y="146"/>
                  </a:lnTo>
                  <a:lnTo>
                    <a:pt x="58" y="144"/>
                  </a:lnTo>
                  <a:lnTo>
                    <a:pt x="44" y="140"/>
                  </a:lnTo>
                  <a:lnTo>
                    <a:pt x="32" y="132"/>
                  </a:lnTo>
                  <a:lnTo>
                    <a:pt x="22" y="124"/>
                  </a:lnTo>
                  <a:lnTo>
                    <a:pt x="12" y="114"/>
                  </a:lnTo>
                  <a:lnTo>
                    <a:pt x="6" y="100"/>
                  </a:lnTo>
                  <a:lnTo>
                    <a:pt x="2" y="88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2" y="58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2" y="22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8" y="2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102" y="6"/>
                  </a:lnTo>
                  <a:lnTo>
                    <a:pt x="114" y="12"/>
                  </a:lnTo>
                  <a:lnTo>
                    <a:pt x="124" y="22"/>
                  </a:lnTo>
                  <a:lnTo>
                    <a:pt x="134" y="32"/>
                  </a:lnTo>
                  <a:lnTo>
                    <a:pt x="140" y="44"/>
                  </a:lnTo>
                  <a:lnTo>
                    <a:pt x="144" y="58"/>
                  </a:lnTo>
                  <a:lnTo>
                    <a:pt x="146" y="72"/>
                  </a:lnTo>
                  <a:lnTo>
                    <a:pt x="146" y="72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6" name="Freeform 50"/>
            <p:cNvSpPr>
              <a:spLocks/>
            </p:cNvSpPr>
            <p:nvPr/>
          </p:nvSpPr>
          <p:spPr bwMode="auto">
            <a:xfrm>
              <a:off x="16032163" y="3771900"/>
              <a:ext cx="1695450" cy="815975"/>
            </a:xfrm>
            <a:custGeom>
              <a:avLst/>
              <a:gdLst>
                <a:gd name="T0" fmla="*/ 0 w 1068"/>
                <a:gd name="T1" fmla="*/ 514 h 514"/>
                <a:gd name="T2" fmla="*/ 0 w 1068"/>
                <a:gd name="T3" fmla="*/ 514 h 514"/>
                <a:gd name="T4" fmla="*/ 102 w 1068"/>
                <a:gd name="T5" fmla="*/ 456 h 514"/>
                <a:gd name="T6" fmla="*/ 218 w 1068"/>
                <a:gd name="T7" fmla="*/ 394 h 514"/>
                <a:gd name="T8" fmla="*/ 362 w 1068"/>
                <a:gd name="T9" fmla="*/ 318 h 514"/>
                <a:gd name="T10" fmla="*/ 530 w 1068"/>
                <a:gd name="T11" fmla="*/ 236 h 514"/>
                <a:gd name="T12" fmla="*/ 618 w 1068"/>
                <a:gd name="T13" fmla="*/ 192 h 514"/>
                <a:gd name="T14" fmla="*/ 708 w 1068"/>
                <a:gd name="T15" fmla="*/ 150 h 514"/>
                <a:gd name="T16" fmla="*/ 800 w 1068"/>
                <a:gd name="T17" fmla="*/ 108 h 514"/>
                <a:gd name="T18" fmla="*/ 892 w 1068"/>
                <a:gd name="T19" fmla="*/ 70 h 514"/>
                <a:gd name="T20" fmla="*/ 982 w 1068"/>
                <a:gd name="T21" fmla="*/ 34 h 514"/>
                <a:gd name="T22" fmla="*/ 1068 w 1068"/>
                <a:gd name="T2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68" h="514">
                  <a:moveTo>
                    <a:pt x="0" y="514"/>
                  </a:moveTo>
                  <a:lnTo>
                    <a:pt x="0" y="514"/>
                  </a:lnTo>
                  <a:lnTo>
                    <a:pt x="102" y="456"/>
                  </a:lnTo>
                  <a:lnTo>
                    <a:pt x="218" y="394"/>
                  </a:lnTo>
                  <a:lnTo>
                    <a:pt x="362" y="318"/>
                  </a:lnTo>
                  <a:lnTo>
                    <a:pt x="530" y="236"/>
                  </a:lnTo>
                  <a:lnTo>
                    <a:pt x="618" y="192"/>
                  </a:lnTo>
                  <a:lnTo>
                    <a:pt x="708" y="150"/>
                  </a:lnTo>
                  <a:lnTo>
                    <a:pt x="800" y="108"/>
                  </a:lnTo>
                  <a:lnTo>
                    <a:pt x="892" y="70"/>
                  </a:lnTo>
                  <a:lnTo>
                    <a:pt x="982" y="34"/>
                  </a:lnTo>
                  <a:lnTo>
                    <a:pt x="1068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87" name="Freeform 51"/>
            <p:cNvSpPr>
              <a:spLocks/>
            </p:cNvSpPr>
            <p:nvPr/>
          </p:nvSpPr>
          <p:spPr bwMode="auto">
            <a:xfrm>
              <a:off x="19959638" y="2151063"/>
              <a:ext cx="4400550" cy="736600"/>
            </a:xfrm>
            <a:custGeom>
              <a:avLst/>
              <a:gdLst>
                <a:gd name="T0" fmla="*/ 0 w 2772"/>
                <a:gd name="T1" fmla="*/ 464 h 464"/>
                <a:gd name="T2" fmla="*/ 0 w 2772"/>
                <a:gd name="T3" fmla="*/ 464 h 464"/>
                <a:gd name="T4" fmla="*/ 58 w 2772"/>
                <a:gd name="T5" fmla="*/ 446 h 464"/>
                <a:gd name="T6" fmla="*/ 222 w 2772"/>
                <a:gd name="T7" fmla="*/ 398 h 464"/>
                <a:gd name="T8" fmla="*/ 340 w 2772"/>
                <a:gd name="T9" fmla="*/ 368 h 464"/>
                <a:gd name="T10" fmla="*/ 480 w 2772"/>
                <a:gd name="T11" fmla="*/ 332 h 464"/>
                <a:gd name="T12" fmla="*/ 642 w 2772"/>
                <a:gd name="T13" fmla="*/ 292 h 464"/>
                <a:gd name="T14" fmla="*/ 822 w 2772"/>
                <a:gd name="T15" fmla="*/ 252 h 464"/>
                <a:gd name="T16" fmla="*/ 1019 w 2772"/>
                <a:gd name="T17" fmla="*/ 210 h 464"/>
                <a:gd name="T18" fmla="*/ 1233 w 2772"/>
                <a:gd name="T19" fmla="*/ 170 h 464"/>
                <a:gd name="T20" fmla="*/ 1463 w 2772"/>
                <a:gd name="T21" fmla="*/ 132 h 464"/>
                <a:gd name="T22" fmla="*/ 1581 w 2772"/>
                <a:gd name="T23" fmla="*/ 112 h 464"/>
                <a:gd name="T24" fmla="*/ 1705 w 2772"/>
                <a:gd name="T25" fmla="*/ 94 h 464"/>
                <a:gd name="T26" fmla="*/ 1829 w 2772"/>
                <a:gd name="T27" fmla="*/ 78 h 464"/>
                <a:gd name="T28" fmla="*/ 1957 w 2772"/>
                <a:gd name="T29" fmla="*/ 62 h 464"/>
                <a:gd name="T30" fmla="*/ 2089 w 2772"/>
                <a:gd name="T31" fmla="*/ 48 h 464"/>
                <a:gd name="T32" fmla="*/ 2220 w 2772"/>
                <a:gd name="T33" fmla="*/ 34 h 464"/>
                <a:gd name="T34" fmla="*/ 2356 w 2772"/>
                <a:gd name="T35" fmla="*/ 24 h 464"/>
                <a:gd name="T36" fmla="*/ 2492 w 2772"/>
                <a:gd name="T37" fmla="*/ 14 h 464"/>
                <a:gd name="T38" fmla="*/ 2630 w 2772"/>
                <a:gd name="T39" fmla="*/ 6 h 464"/>
                <a:gd name="T40" fmla="*/ 2772 w 2772"/>
                <a:gd name="T4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72" h="464">
                  <a:moveTo>
                    <a:pt x="0" y="464"/>
                  </a:moveTo>
                  <a:lnTo>
                    <a:pt x="0" y="464"/>
                  </a:lnTo>
                  <a:lnTo>
                    <a:pt x="58" y="446"/>
                  </a:lnTo>
                  <a:lnTo>
                    <a:pt x="222" y="398"/>
                  </a:lnTo>
                  <a:lnTo>
                    <a:pt x="340" y="368"/>
                  </a:lnTo>
                  <a:lnTo>
                    <a:pt x="480" y="332"/>
                  </a:lnTo>
                  <a:lnTo>
                    <a:pt x="642" y="292"/>
                  </a:lnTo>
                  <a:lnTo>
                    <a:pt x="822" y="252"/>
                  </a:lnTo>
                  <a:lnTo>
                    <a:pt x="1019" y="210"/>
                  </a:lnTo>
                  <a:lnTo>
                    <a:pt x="1233" y="170"/>
                  </a:lnTo>
                  <a:lnTo>
                    <a:pt x="1463" y="132"/>
                  </a:lnTo>
                  <a:lnTo>
                    <a:pt x="1581" y="112"/>
                  </a:lnTo>
                  <a:lnTo>
                    <a:pt x="1705" y="94"/>
                  </a:lnTo>
                  <a:lnTo>
                    <a:pt x="1829" y="78"/>
                  </a:lnTo>
                  <a:lnTo>
                    <a:pt x="1957" y="62"/>
                  </a:lnTo>
                  <a:lnTo>
                    <a:pt x="2089" y="48"/>
                  </a:lnTo>
                  <a:lnTo>
                    <a:pt x="2220" y="34"/>
                  </a:lnTo>
                  <a:lnTo>
                    <a:pt x="2356" y="24"/>
                  </a:lnTo>
                  <a:lnTo>
                    <a:pt x="2492" y="14"/>
                  </a:lnTo>
                  <a:lnTo>
                    <a:pt x="2630" y="6"/>
                  </a:lnTo>
                  <a:lnTo>
                    <a:pt x="2772" y="0"/>
                  </a:lnTo>
                </a:path>
              </a:pathLst>
            </a:custGeom>
            <a:noFill/>
            <a:ln w="12700">
              <a:solidFill>
                <a:srgbClr val="AFAFA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40" name="Tablo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85205"/>
              </p:ext>
            </p:extLst>
          </p:nvPr>
        </p:nvGraphicFramePr>
        <p:xfrm>
          <a:off x="6554669" y="3321217"/>
          <a:ext cx="4501241" cy="1874518"/>
        </p:xfrm>
        <a:graphic>
          <a:graphicData uri="http://schemas.openxmlformats.org/drawingml/2006/table">
            <a:tbl>
              <a:tblPr/>
              <a:tblGrid>
                <a:gridCol w="450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744">
                <a:tc>
                  <a:txBody>
                    <a:bodyPr/>
                    <a:lstStyle/>
                    <a:p>
                      <a:pPr marL="0" marR="0" indent="0" algn="ctr" defTabSz="18116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Genel </a:t>
                      </a:r>
                      <a:r>
                        <a:rPr lang="en-US" sz="4000" dirty="0" err="1"/>
                        <a:t>Bakış</a:t>
                      </a:r>
                      <a:r>
                        <a:rPr lang="en-US" sz="4000" dirty="0"/>
                        <a:t>: </a:t>
                      </a:r>
                      <a:r>
                        <a:rPr lang="en-US" sz="4000" dirty="0" err="1"/>
                        <a:t>Erişim</a:t>
                      </a:r>
                      <a:r>
                        <a:rPr lang="en-US" sz="4000" dirty="0"/>
                        <a:t> </a:t>
                      </a:r>
                      <a:r>
                        <a:rPr lang="en-US" sz="4000" dirty="0" err="1"/>
                        <a:t>Yöntemine</a:t>
                      </a:r>
                      <a:r>
                        <a:rPr lang="en-US" sz="4000" dirty="0"/>
                        <a:t> </a:t>
                      </a:r>
                      <a:r>
                        <a:rPr lang="en-US" sz="4000" dirty="0" err="1"/>
                        <a:t>Göre</a:t>
                      </a:r>
                      <a:r>
                        <a:rPr lang="en-US" sz="4000" dirty="0"/>
                        <a:t> </a:t>
                      </a:r>
                      <a:r>
                        <a:rPr lang="en-US" sz="4000" dirty="0" err="1"/>
                        <a:t>Kategoriler</a:t>
                      </a:r>
                      <a:endParaRPr lang="tr-TR" sz="4000" b="0" dirty="0">
                        <a:solidFill>
                          <a:schemeClr val="tx1"/>
                        </a:solidFill>
                      </a:endParaRPr>
                    </a:p>
                  </a:txBody>
                  <a:tcPr marL="45717" marR="45717" marT="22859" marB="22859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349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/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/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/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/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/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/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/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/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/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/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/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/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/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/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/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864" y="616351"/>
            <a:ext cx="7482146" cy="6701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Erişim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Yöntemine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Göre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Kategoriler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050" name="Picture 2" descr="32,398 Curious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1" y="1966535"/>
            <a:ext cx="5000040" cy="37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 27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BA41F37-8642-3446-AAAA-552AD1A202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735286" y="1659954"/>
            <a:ext cx="7111092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Bulut</a:t>
            </a: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en-US" b="1" dirty="0">
                <a:latin typeface="Arial" panose="020B0604020202020204" pitchFamily="34" charset="0"/>
              </a:rPr>
              <a:t>Remote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OpenAI, Gemini, Hugging Face Hub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servisler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İnternet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çağrıları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sağlayıcı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dışında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hiçbir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indirmeye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yok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altLang="en-US" b="1" dirty="0" err="1">
                <a:latin typeface="Arial" panose="020B0604020202020204" pitchFamily="34" charset="0"/>
              </a:rPr>
              <a:t>Yerel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tr-TR" altLang="en-US" b="1" dirty="0">
                <a:latin typeface="Arial" panose="020B0604020202020204" pitchFamily="34" charset="0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Local)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Llama.cpp, Docker Model Runner,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vLLM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araçlarla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gRPC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endpoint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gizlilik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offline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imkânı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4644-0DED-469A-BA50-3E9D8707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0">
            <a:extLst>
              <a:ext uri="{FF2B5EF4-FFF2-40B4-BE49-F238E27FC236}">
                <a16:creationId xmlns:a16="http://schemas.microsoft.com/office/drawing/2014/main" id="{41BADD1B-5E8D-00D2-6B90-95177D92DB1A}"/>
              </a:ext>
            </a:extLst>
          </p:cNvPr>
          <p:cNvSpPr>
            <a:spLocks/>
          </p:cNvSpPr>
          <p:nvPr/>
        </p:nvSpPr>
        <p:spPr bwMode="auto">
          <a:xfrm>
            <a:off x="393171" y="383584"/>
            <a:ext cx="80202" cy="84423"/>
          </a:xfrm>
          <a:custGeom>
            <a:avLst/>
            <a:gdLst>
              <a:gd name="T0" fmla="*/ 133 w 133"/>
              <a:gd name="T1" fmla="*/ 72 h 140"/>
              <a:gd name="T2" fmla="*/ 84 w 133"/>
              <a:gd name="T3" fmla="*/ 54 h 140"/>
              <a:gd name="T4" fmla="*/ 86 w 133"/>
              <a:gd name="T5" fmla="*/ 0 h 140"/>
              <a:gd name="T6" fmla="*/ 53 w 133"/>
              <a:gd name="T7" fmla="*/ 43 h 140"/>
              <a:gd name="T8" fmla="*/ 4 w 133"/>
              <a:gd name="T9" fmla="*/ 23 h 140"/>
              <a:gd name="T10" fmla="*/ 33 w 133"/>
              <a:gd name="T11" fmla="*/ 68 h 140"/>
              <a:gd name="T12" fmla="*/ 0 w 133"/>
              <a:gd name="T13" fmla="*/ 109 h 140"/>
              <a:gd name="T14" fmla="*/ 51 w 133"/>
              <a:gd name="T15" fmla="*/ 95 h 140"/>
              <a:gd name="T16" fmla="*/ 80 w 133"/>
              <a:gd name="T17" fmla="*/ 140 h 140"/>
              <a:gd name="T18" fmla="*/ 82 w 133"/>
              <a:gd name="T19" fmla="*/ 86 h 140"/>
              <a:gd name="T20" fmla="*/ 133 w 133"/>
              <a:gd name="T21" fmla="*/ 72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140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374F1186-2B2D-372C-8097-502A0C41C765}"/>
              </a:ext>
            </a:extLst>
          </p:cNvPr>
          <p:cNvSpPr>
            <a:spLocks/>
          </p:cNvSpPr>
          <p:nvPr/>
        </p:nvSpPr>
        <p:spPr bwMode="auto">
          <a:xfrm>
            <a:off x="396789" y="269612"/>
            <a:ext cx="25930" cy="123620"/>
          </a:xfrm>
          <a:custGeom>
            <a:avLst/>
            <a:gdLst>
              <a:gd name="T0" fmla="*/ 43 w 43"/>
              <a:gd name="T1" fmla="*/ 0 h 205"/>
              <a:gd name="T2" fmla="*/ 0 w 43"/>
              <a:gd name="T3" fmla="*/ 45 h 205"/>
              <a:gd name="T4" fmla="*/ 0 w 43"/>
              <a:gd name="T5" fmla="*/ 205 h 205"/>
              <a:gd name="T6" fmla="*/ 43 w 43"/>
              <a:gd name="T7" fmla="*/ 164 h 205"/>
              <a:gd name="T8" fmla="*/ 43 w 43"/>
              <a:gd name="T9" fmla="*/ 0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05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CCAC35B4-61EA-8607-B9C1-8A189E5D11B4}"/>
              </a:ext>
            </a:extLst>
          </p:cNvPr>
          <p:cNvSpPr>
            <a:spLocks/>
          </p:cNvSpPr>
          <p:nvPr/>
        </p:nvSpPr>
        <p:spPr bwMode="auto">
          <a:xfrm>
            <a:off x="282818" y="197853"/>
            <a:ext cx="25930" cy="259903"/>
          </a:xfrm>
          <a:custGeom>
            <a:avLst/>
            <a:gdLst>
              <a:gd name="T0" fmla="*/ 0 w 43"/>
              <a:gd name="T1" fmla="*/ 0 h 431"/>
              <a:gd name="T2" fmla="*/ 43 w 43"/>
              <a:gd name="T3" fmla="*/ 47 h 431"/>
              <a:gd name="T4" fmla="*/ 43 w 43"/>
              <a:gd name="T5" fmla="*/ 431 h 431"/>
              <a:gd name="T6" fmla="*/ 0 w 43"/>
              <a:gd name="T7" fmla="*/ 390 h 431"/>
              <a:gd name="T8" fmla="*/ 0 w 43"/>
              <a:gd name="T9" fmla="*/ 0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31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5" name="Freeform 33">
            <a:extLst>
              <a:ext uri="{FF2B5EF4-FFF2-40B4-BE49-F238E27FC236}">
                <a16:creationId xmlns:a16="http://schemas.microsoft.com/office/drawing/2014/main" id="{34A9B92D-E54F-E7C5-8B6A-8BD04D1A5BBA}"/>
              </a:ext>
            </a:extLst>
          </p:cNvPr>
          <p:cNvSpPr>
            <a:spLocks/>
          </p:cNvSpPr>
          <p:nvPr/>
        </p:nvSpPr>
        <p:spPr bwMode="auto">
          <a:xfrm>
            <a:off x="319602" y="228607"/>
            <a:ext cx="25930" cy="354577"/>
          </a:xfrm>
          <a:custGeom>
            <a:avLst/>
            <a:gdLst>
              <a:gd name="T0" fmla="*/ 43 w 43"/>
              <a:gd name="T1" fmla="*/ 43 h 588"/>
              <a:gd name="T2" fmla="*/ 0 w 43"/>
              <a:gd name="T3" fmla="*/ 0 h 588"/>
              <a:gd name="T4" fmla="*/ 0 w 43"/>
              <a:gd name="T5" fmla="*/ 23 h 588"/>
              <a:gd name="T6" fmla="*/ 0 w 43"/>
              <a:gd name="T7" fmla="*/ 23 h 588"/>
              <a:gd name="T8" fmla="*/ 0 w 43"/>
              <a:gd name="T9" fmla="*/ 261 h 588"/>
              <a:gd name="T10" fmla="*/ 0 w 43"/>
              <a:gd name="T11" fmla="*/ 261 h 588"/>
              <a:gd name="T12" fmla="*/ 0 w 43"/>
              <a:gd name="T13" fmla="*/ 284 h 588"/>
              <a:gd name="T14" fmla="*/ 0 w 43"/>
              <a:gd name="T15" fmla="*/ 417 h 588"/>
              <a:gd name="T16" fmla="*/ 0 w 43"/>
              <a:gd name="T17" fmla="*/ 442 h 588"/>
              <a:gd name="T18" fmla="*/ 0 w 43"/>
              <a:gd name="T19" fmla="*/ 442 h 588"/>
              <a:gd name="T20" fmla="*/ 0 w 43"/>
              <a:gd name="T21" fmla="*/ 442 h 588"/>
              <a:gd name="T22" fmla="*/ 0 w 43"/>
              <a:gd name="T23" fmla="*/ 461 h 588"/>
              <a:gd name="T24" fmla="*/ 0 w 43"/>
              <a:gd name="T25" fmla="*/ 461 h 588"/>
              <a:gd name="T26" fmla="*/ 0 w 43"/>
              <a:gd name="T27" fmla="*/ 467 h 588"/>
              <a:gd name="T28" fmla="*/ 0 w 43"/>
              <a:gd name="T29" fmla="*/ 487 h 588"/>
              <a:gd name="T30" fmla="*/ 0 w 43"/>
              <a:gd name="T31" fmla="*/ 487 h 588"/>
              <a:gd name="T32" fmla="*/ 2 w 43"/>
              <a:gd name="T33" fmla="*/ 500 h 588"/>
              <a:gd name="T34" fmla="*/ 4 w 43"/>
              <a:gd name="T35" fmla="*/ 516 h 588"/>
              <a:gd name="T36" fmla="*/ 7 w 43"/>
              <a:gd name="T37" fmla="*/ 530 h 588"/>
              <a:gd name="T38" fmla="*/ 13 w 43"/>
              <a:gd name="T39" fmla="*/ 541 h 588"/>
              <a:gd name="T40" fmla="*/ 19 w 43"/>
              <a:gd name="T41" fmla="*/ 555 h 588"/>
              <a:gd name="T42" fmla="*/ 25 w 43"/>
              <a:gd name="T43" fmla="*/ 567 h 588"/>
              <a:gd name="T44" fmla="*/ 33 w 43"/>
              <a:gd name="T45" fmla="*/ 578 h 588"/>
              <a:gd name="T46" fmla="*/ 43 w 43"/>
              <a:gd name="T47" fmla="*/ 588 h 588"/>
              <a:gd name="T48" fmla="*/ 43 w 43"/>
              <a:gd name="T49" fmla="*/ 4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3" h="588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56D73397-D2FD-FE13-0D83-96913C0618F8}"/>
              </a:ext>
            </a:extLst>
          </p:cNvPr>
          <p:cNvSpPr>
            <a:spLocks/>
          </p:cNvSpPr>
          <p:nvPr/>
        </p:nvSpPr>
        <p:spPr bwMode="auto">
          <a:xfrm>
            <a:off x="358196" y="268406"/>
            <a:ext cx="25930" cy="340708"/>
          </a:xfrm>
          <a:custGeom>
            <a:avLst/>
            <a:gdLst>
              <a:gd name="T0" fmla="*/ 43 w 43"/>
              <a:gd name="T1" fmla="*/ 329 h 565"/>
              <a:gd name="T2" fmla="*/ 43 w 43"/>
              <a:gd name="T3" fmla="*/ 329 h 565"/>
              <a:gd name="T4" fmla="*/ 43 w 43"/>
              <a:gd name="T5" fmla="*/ 232 h 565"/>
              <a:gd name="T6" fmla="*/ 43 w 43"/>
              <a:gd name="T7" fmla="*/ 208 h 565"/>
              <a:gd name="T8" fmla="*/ 43 w 43"/>
              <a:gd name="T9" fmla="*/ 208 h 565"/>
              <a:gd name="T10" fmla="*/ 43 w 43"/>
              <a:gd name="T11" fmla="*/ 43 h 565"/>
              <a:gd name="T12" fmla="*/ 0 w 43"/>
              <a:gd name="T13" fmla="*/ 0 h 565"/>
              <a:gd name="T14" fmla="*/ 0 w 43"/>
              <a:gd name="T15" fmla="*/ 542 h 565"/>
              <a:gd name="T16" fmla="*/ 0 w 43"/>
              <a:gd name="T17" fmla="*/ 542 h 565"/>
              <a:gd name="T18" fmla="*/ 19 w 43"/>
              <a:gd name="T19" fmla="*/ 555 h 565"/>
              <a:gd name="T20" fmla="*/ 41 w 43"/>
              <a:gd name="T21" fmla="*/ 565 h 565"/>
              <a:gd name="T22" fmla="*/ 41 w 43"/>
              <a:gd name="T23" fmla="*/ 565 h 565"/>
              <a:gd name="T24" fmla="*/ 43 w 43"/>
              <a:gd name="T25" fmla="*/ 565 h 565"/>
              <a:gd name="T26" fmla="*/ 43 w 43"/>
              <a:gd name="T27" fmla="*/ 329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565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7" name="Freeform 35">
            <a:extLst>
              <a:ext uri="{FF2B5EF4-FFF2-40B4-BE49-F238E27FC236}">
                <a16:creationId xmlns:a16="http://schemas.microsoft.com/office/drawing/2014/main" id="{52B4C682-E0B4-9744-318A-FA25CA1034E0}"/>
              </a:ext>
            </a:extLst>
          </p:cNvPr>
          <p:cNvSpPr>
            <a:spLocks/>
          </p:cNvSpPr>
          <p:nvPr/>
        </p:nvSpPr>
        <p:spPr bwMode="auto">
          <a:xfrm>
            <a:off x="397995" y="443283"/>
            <a:ext cx="110353" cy="173068"/>
          </a:xfrm>
          <a:custGeom>
            <a:avLst/>
            <a:gdLst>
              <a:gd name="T0" fmla="*/ 181 w 183"/>
              <a:gd name="T1" fmla="*/ 109 h 287"/>
              <a:gd name="T2" fmla="*/ 181 w 183"/>
              <a:gd name="T3" fmla="*/ 109 h 287"/>
              <a:gd name="T4" fmla="*/ 175 w 183"/>
              <a:gd name="T5" fmla="*/ 90 h 287"/>
              <a:gd name="T6" fmla="*/ 170 w 183"/>
              <a:gd name="T7" fmla="*/ 72 h 287"/>
              <a:gd name="T8" fmla="*/ 160 w 183"/>
              <a:gd name="T9" fmla="*/ 57 h 287"/>
              <a:gd name="T10" fmla="*/ 148 w 183"/>
              <a:gd name="T11" fmla="*/ 41 h 287"/>
              <a:gd name="T12" fmla="*/ 135 w 183"/>
              <a:gd name="T13" fmla="*/ 28 h 287"/>
              <a:gd name="T14" fmla="*/ 121 w 183"/>
              <a:gd name="T15" fmla="*/ 16 h 287"/>
              <a:gd name="T16" fmla="*/ 105 w 183"/>
              <a:gd name="T17" fmla="*/ 6 h 287"/>
              <a:gd name="T18" fmla="*/ 88 w 183"/>
              <a:gd name="T19" fmla="*/ 0 h 287"/>
              <a:gd name="T20" fmla="*/ 88 w 183"/>
              <a:gd name="T21" fmla="*/ 0 h 287"/>
              <a:gd name="T22" fmla="*/ 103 w 183"/>
              <a:gd name="T23" fmla="*/ 10 h 287"/>
              <a:gd name="T24" fmla="*/ 103 w 183"/>
              <a:gd name="T25" fmla="*/ 10 h 287"/>
              <a:gd name="T26" fmla="*/ 113 w 183"/>
              <a:gd name="T27" fmla="*/ 22 h 287"/>
              <a:gd name="T28" fmla="*/ 123 w 183"/>
              <a:gd name="T29" fmla="*/ 35 h 287"/>
              <a:gd name="T30" fmla="*/ 129 w 183"/>
              <a:gd name="T31" fmla="*/ 51 h 287"/>
              <a:gd name="T32" fmla="*/ 131 w 183"/>
              <a:gd name="T33" fmla="*/ 68 h 287"/>
              <a:gd name="T34" fmla="*/ 131 w 183"/>
              <a:gd name="T35" fmla="*/ 68 h 287"/>
              <a:gd name="T36" fmla="*/ 129 w 183"/>
              <a:gd name="T37" fmla="*/ 86 h 287"/>
              <a:gd name="T38" fmla="*/ 123 w 183"/>
              <a:gd name="T39" fmla="*/ 100 h 287"/>
              <a:gd name="T40" fmla="*/ 117 w 183"/>
              <a:gd name="T41" fmla="*/ 113 h 287"/>
              <a:gd name="T42" fmla="*/ 107 w 183"/>
              <a:gd name="T43" fmla="*/ 125 h 287"/>
              <a:gd name="T44" fmla="*/ 96 w 183"/>
              <a:gd name="T45" fmla="*/ 137 h 287"/>
              <a:gd name="T46" fmla="*/ 82 w 183"/>
              <a:gd name="T47" fmla="*/ 142 h 287"/>
              <a:gd name="T48" fmla="*/ 66 w 183"/>
              <a:gd name="T49" fmla="*/ 148 h 287"/>
              <a:gd name="T50" fmla="*/ 51 w 183"/>
              <a:gd name="T51" fmla="*/ 150 h 287"/>
              <a:gd name="T52" fmla="*/ 51 w 183"/>
              <a:gd name="T53" fmla="*/ 150 h 287"/>
              <a:gd name="T54" fmla="*/ 35 w 183"/>
              <a:gd name="T55" fmla="*/ 148 h 287"/>
              <a:gd name="T56" fmla="*/ 22 w 183"/>
              <a:gd name="T57" fmla="*/ 144 h 287"/>
              <a:gd name="T58" fmla="*/ 10 w 183"/>
              <a:gd name="T59" fmla="*/ 139 h 287"/>
              <a:gd name="T60" fmla="*/ 0 w 183"/>
              <a:gd name="T61" fmla="*/ 129 h 287"/>
              <a:gd name="T62" fmla="*/ 0 w 183"/>
              <a:gd name="T63" fmla="*/ 283 h 287"/>
              <a:gd name="T64" fmla="*/ 0 w 183"/>
              <a:gd name="T65" fmla="*/ 283 h 287"/>
              <a:gd name="T66" fmla="*/ 16 w 183"/>
              <a:gd name="T67" fmla="*/ 285 h 287"/>
              <a:gd name="T68" fmla="*/ 31 w 183"/>
              <a:gd name="T69" fmla="*/ 287 h 287"/>
              <a:gd name="T70" fmla="*/ 49 w 183"/>
              <a:gd name="T71" fmla="*/ 287 h 287"/>
              <a:gd name="T72" fmla="*/ 64 w 183"/>
              <a:gd name="T73" fmla="*/ 285 h 287"/>
              <a:gd name="T74" fmla="*/ 64 w 183"/>
              <a:gd name="T75" fmla="*/ 285 h 287"/>
              <a:gd name="T76" fmla="*/ 82 w 183"/>
              <a:gd name="T77" fmla="*/ 279 h 287"/>
              <a:gd name="T78" fmla="*/ 99 w 183"/>
              <a:gd name="T79" fmla="*/ 273 h 287"/>
              <a:gd name="T80" fmla="*/ 115 w 183"/>
              <a:gd name="T81" fmla="*/ 263 h 287"/>
              <a:gd name="T82" fmla="*/ 129 w 183"/>
              <a:gd name="T83" fmla="*/ 253 h 287"/>
              <a:gd name="T84" fmla="*/ 142 w 183"/>
              <a:gd name="T85" fmla="*/ 242 h 287"/>
              <a:gd name="T86" fmla="*/ 152 w 183"/>
              <a:gd name="T87" fmla="*/ 230 h 287"/>
              <a:gd name="T88" fmla="*/ 162 w 183"/>
              <a:gd name="T89" fmla="*/ 216 h 287"/>
              <a:gd name="T90" fmla="*/ 170 w 183"/>
              <a:gd name="T91" fmla="*/ 201 h 287"/>
              <a:gd name="T92" fmla="*/ 170 w 183"/>
              <a:gd name="T93" fmla="*/ 201 h 287"/>
              <a:gd name="T94" fmla="*/ 172 w 183"/>
              <a:gd name="T95" fmla="*/ 197 h 287"/>
              <a:gd name="T96" fmla="*/ 172 w 183"/>
              <a:gd name="T97" fmla="*/ 197 h 287"/>
              <a:gd name="T98" fmla="*/ 172 w 183"/>
              <a:gd name="T99" fmla="*/ 197 h 287"/>
              <a:gd name="T100" fmla="*/ 179 w 183"/>
              <a:gd name="T101" fmla="*/ 176 h 287"/>
              <a:gd name="T102" fmla="*/ 183 w 183"/>
              <a:gd name="T103" fmla="*/ 154 h 287"/>
              <a:gd name="T104" fmla="*/ 183 w 183"/>
              <a:gd name="T105" fmla="*/ 131 h 287"/>
              <a:gd name="T106" fmla="*/ 181 w 183"/>
              <a:gd name="T107" fmla="*/ 109 h 287"/>
              <a:gd name="T108" fmla="*/ 181 w 183"/>
              <a:gd name="T109" fmla="*/ 10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287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D3A2B088-6626-EF0B-B0D9-179CCF047E4F}"/>
              </a:ext>
            </a:extLst>
          </p:cNvPr>
          <p:cNvSpPr>
            <a:spLocks noEditPoints="1"/>
          </p:cNvSpPr>
          <p:nvPr/>
        </p:nvSpPr>
        <p:spPr bwMode="auto">
          <a:xfrm>
            <a:off x="565033" y="281070"/>
            <a:ext cx="171258" cy="194173"/>
          </a:xfrm>
          <a:custGeom>
            <a:avLst/>
            <a:gdLst>
              <a:gd name="T0" fmla="*/ 253 w 284"/>
              <a:gd name="T1" fmla="*/ 302 h 322"/>
              <a:gd name="T2" fmla="*/ 222 w 284"/>
              <a:gd name="T3" fmla="*/ 316 h 322"/>
              <a:gd name="T4" fmla="*/ 175 w 284"/>
              <a:gd name="T5" fmla="*/ 322 h 322"/>
              <a:gd name="T6" fmla="*/ 0 w 284"/>
              <a:gd name="T7" fmla="*/ 0 h 322"/>
              <a:gd name="T8" fmla="*/ 163 w 284"/>
              <a:gd name="T9" fmla="*/ 0 h 322"/>
              <a:gd name="T10" fmla="*/ 189 w 284"/>
              <a:gd name="T11" fmla="*/ 0 h 322"/>
              <a:gd name="T12" fmla="*/ 200 w 284"/>
              <a:gd name="T13" fmla="*/ 2 h 322"/>
              <a:gd name="T14" fmla="*/ 206 w 284"/>
              <a:gd name="T15" fmla="*/ 4 h 322"/>
              <a:gd name="T16" fmla="*/ 249 w 284"/>
              <a:gd name="T17" fmla="*/ 16 h 322"/>
              <a:gd name="T18" fmla="*/ 259 w 284"/>
              <a:gd name="T19" fmla="*/ 22 h 322"/>
              <a:gd name="T20" fmla="*/ 272 w 284"/>
              <a:gd name="T21" fmla="*/ 39 h 322"/>
              <a:gd name="T22" fmla="*/ 280 w 284"/>
              <a:gd name="T23" fmla="*/ 71 h 322"/>
              <a:gd name="T24" fmla="*/ 282 w 284"/>
              <a:gd name="T25" fmla="*/ 96 h 322"/>
              <a:gd name="T26" fmla="*/ 278 w 284"/>
              <a:gd name="T27" fmla="*/ 113 h 322"/>
              <a:gd name="T28" fmla="*/ 268 w 284"/>
              <a:gd name="T29" fmla="*/ 131 h 322"/>
              <a:gd name="T30" fmla="*/ 255 w 284"/>
              <a:gd name="T31" fmla="*/ 147 h 322"/>
              <a:gd name="T32" fmla="*/ 235 w 284"/>
              <a:gd name="T33" fmla="*/ 160 h 322"/>
              <a:gd name="T34" fmla="*/ 255 w 284"/>
              <a:gd name="T35" fmla="*/ 174 h 322"/>
              <a:gd name="T36" fmla="*/ 270 w 284"/>
              <a:gd name="T37" fmla="*/ 189 h 322"/>
              <a:gd name="T38" fmla="*/ 276 w 284"/>
              <a:gd name="T39" fmla="*/ 199 h 322"/>
              <a:gd name="T40" fmla="*/ 282 w 284"/>
              <a:gd name="T41" fmla="*/ 226 h 322"/>
              <a:gd name="T42" fmla="*/ 284 w 284"/>
              <a:gd name="T43" fmla="*/ 244 h 322"/>
              <a:gd name="T44" fmla="*/ 276 w 284"/>
              <a:gd name="T45" fmla="*/ 277 h 322"/>
              <a:gd name="T46" fmla="*/ 253 w 284"/>
              <a:gd name="T47" fmla="*/ 302 h 322"/>
              <a:gd name="T48" fmla="*/ 198 w 284"/>
              <a:gd name="T49" fmla="*/ 67 h 322"/>
              <a:gd name="T50" fmla="*/ 191 w 284"/>
              <a:gd name="T51" fmla="*/ 63 h 322"/>
              <a:gd name="T52" fmla="*/ 175 w 284"/>
              <a:gd name="T53" fmla="*/ 59 h 322"/>
              <a:gd name="T54" fmla="*/ 66 w 284"/>
              <a:gd name="T55" fmla="*/ 57 h 322"/>
              <a:gd name="T56" fmla="*/ 165 w 284"/>
              <a:gd name="T57" fmla="*/ 133 h 322"/>
              <a:gd name="T58" fmla="*/ 183 w 284"/>
              <a:gd name="T59" fmla="*/ 129 h 322"/>
              <a:gd name="T60" fmla="*/ 196 w 284"/>
              <a:gd name="T61" fmla="*/ 123 h 322"/>
              <a:gd name="T62" fmla="*/ 202 w 284"/>
              <a:gd name="T63" fmla="*/ 119 h 322"/>
              <a:gd name="T64" fmla="*/ 208 w 284"/>
              <a:gd name="T65" fmla="*/ 106 h 322"/>
              <a:gd name="T66" fmla="*/ 210 w 284"/>
              <a:gd name="T67" fmla="*/ 96 h 322"/>
              <a:gd name="T68" fmla="*/ 206 w 284"/>
              <a:gd name="T69" fmla="*/ 78 h 322"/>
              <a:gd name="T70" fmla="*/ 198 w 284"/>
              <a:gd name="T71" fmla="*/ 67 h 322"/>
              <a:gd name="T72" fmla="*/ 198 w 284"/>
              <a:gd name="T73" fmla="*/ 197 h 322"/>
              <a:gd name="T74" fmla="*/ 194 w 284"/>
              <a:gd name="T75" fmla="*/ 195 h 322"/>
              <a:gd name="T76" fmla="*/ 159 w 284"/>
              <a:gd name="T77" fmla="*/ 191 h 322"/>
              <a:gd name="T78" fmla="*/ 66 w 284"/>
              <a:gd name="T79" fmla="*/ 189 h 322"/>
              <a:gd name="T80" fmla="*/ 165 w 284"/>
              <a:gd name="T81" fmla="*/ 265 h 322"/>
              <a:gd name="T82" fmla="*/ 183 w 284"/>
              <a:gd name="T83" fmla="*/ 263 h 322"/>
              <a:gd name="T84" fmla="*/ 198 w 284"/>
              <a:gd name="T85" fmla="*/ 258 h 322"/>
              <a:gd name="T86" fmla="*/ 204 w 284"/>
              <a:gd name="T87" fmla="*/ 252 h 322"/>
              <a:gd name="T88" fmla="*/ 210 w 284"/>
              <a:gd name="T89" fmla="*/ 238 h 322"/>
              <a:gd name="T90" fmla="*/ 210 w 284"/>
              <a:gd name="T91" fmla="*/ 228 h 322"/>
              <a:gd name="T92" fmla="*/ 208 w 284"/>
              <a:gd name="T93" fmla="*/ 211 h 322"/>
              <a:gd name="T94" fmla="*/ 198 w 284"/>
              <a:gd name="T95" fmla="*/ 19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4" h="322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19" name="Freeform 37">
            <a:extLst>
              <a:ext uri="{FF2B5EF4-FFF2-40B4-BE49-F238E27FC236}">
                <a16:creationId xmlns:a16="http://schemas.microsoft.com/office/drawing/2014/main" id="{772D3079-EF11-2AEB-1D98-1DA0017CA19B}"/>
              </a:ext>
            </a:extLst>
          </p:cNvPr>
          <p:cNvSpPr>
            <a:spLocks/>
          </p:cNvSpPr>
          <p:nvPr/>
        </p:nvSpPr>
        <p:spPr bwMode="auto">
          <a:xfrm>
            <a:off x="747748" y="281070"/>
            <a:ext cx="167038" cy="194173"/>
          </a:xfrm>
          <a:custGeom>
            <a:avLst/>
            <a:gdLst>
              <a:gd name="T0" fmla="*/ 174 w 277"/>
              <a:gd name="T1" fmla="*/ 57 h 322"/>
              <a:gd name="T2" fmla="*/ 174 w 277"/>
              <a:gd name="T3" fmla="*/ 322 h 322"/>
              <a:gd name="T4" fmla="*/ 104 w 277"/>
              <a:gd name="T5" fmla="*/ 322 h 322"/>
              <a:gd name="T6" fmla="*/ 104 w 277"/>
              <a:gd name="T7" fmla="*/ 57 h 322"/>
              <a:gd name="T8" fmla="*/ 0 w 277"/>
              <a:gd name="T9" fmla="*/ 57 h 322"/>
              <a:gd name="T10" fmla="*/ 0 w 277"/>
              <a:gd name="T11" fmla="*/ 0 h 322"/>
              <a:gd name="T12" fmla="*/ 277 w 277"/>
              <a:gd name="T13" fmla="*/ 0 h 322"/>
              <a:gd name="T14" fmla="*/ 277 w 277"/>
              <a:gd name="T15" fmla="*/ 57 h 322"/>
              <a:gd name="T16" fmla="*/ 174 w 277"/>
              <a:gd name="T17" fmla="*/ 5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7" h="322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124343C7-03D9-F09D-1B0E-8302886C56E4}"/>
              </a:ext>
            </a:extLst>
          </p:cNvPr>
          <p:cNvSpPr>
            <a:spLocks/>
          </p:cNvSpPr>
          <p:nvPr/>
        </p:nvSpPr>
        <p:spPr bwMode="auto">
          <a:xfrm>
            <a:off x="934685" y="281070"/>
            <a:ext cx="167038" cy="194173"/>
          </a:xfrm>
          <a:custGeom>
            <a:avLst/>
            <a:gdLst>
              <a:gd name="T0" fmla="*/ 189 w 277"/>
              <a:gd name="T1" fmla="*/ 322 h 322"/>
              <a:gd name="T2" fmla="*/ 68 w 277"/>
              <a:gd name="T3" fmla="*/ 162 h 322"/>
              <a:gd name="T4" fmla="*/ 68 w 277"/>
              <a:gd name="T5" fmla="*/ 322 h 322"/>
              <a:gd name="T6" fmla="*/ 0 w 277"/>
              <a:gd name="T7" fmla="*/ 322 h 322"/>
              <a:gd name="T8" fmla="*/ 0 w 277"/>
              <a:gd name="T9" fmla="*/ 0 h 322"/>
              <a:gd name="T10" fmla="*/ 68 w 277"/>
              <a:gd name="T11" fmla="*/ 0 h 322"/>
              <a:gd name="T12" fmla="*/ 68 w 277"/>
              <a:gd name="T13" fmla="*/ 154 h 322"/>
              <a:gd name="T14" fmla="*/ 195 w 277"/>
              <a:gd name="T15" fmla="*/ 0 h 322"/>
              <a:gd name="T16" fmla="*/ 275 w 277"/>
              <a:gd name="T17" fmla="*/ 0 h 322"/>
              <a:gd name="T18" fmla="*/ 146 w 277"/>
              <a:gd name="T19" fmla="*/ 158 h 322"/>
              <a:gd name="T20" fmla="*/ 277 w 277"/>
              <a:gd name="T21" fmla="*/ 322 h 322"/>
              <a:gd name="T22" fmla="*/ 189 w 277"/>
              <a:gd name="T23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7" h="322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1" name="Freeform 39">
            <a:extLst>
              <a:ext uri="{FF2B5EF4-FFF2-40B4-BE49-F238E27FC236}">
                <a16:creationId xmlns:a16="http://schemas.microsoft.com/office/drawing/2014/main" id="{04388DD4-979C-89B8-701F-CAD888ECC23E}"/>
              </a:ext>
            </a:extLst>
          </p:cNvPr>
          <p:cNvSpPr>
            <a:spLocks noEditPoints="1"/>
          </p:cNvSpPr>
          <p:nvPr/>
        </p:nvSpPr>
        <p:spPr bwMode="auto">
          <a:xfrm>
            <a:off x="55900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6 w 197"/>
              <a:gd name="T3" fmla="*/ 140 h 183"/>
              <a:gd name="T4" fmla="*/ 56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7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5 w 197"/>
              <a:gd name="T19" fmla="*/ 37 h 183"/>
              <a:gd name="T20" fmla="*/ 68 w 197"/>
              <a:gd name="T21" fmla="*/ 107 h 183"/>
              <a:gd name="T22" fmla="*/ 125 w 197"/>
              <a:gd name="T23" fmla="*/ 107 h 183"/>
              <a:gd name="T24" fmla="*/ 95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2" name="Freeform 40">
            <a:extLst>
              <a:ext uri="{FF2B5EF4-FFF2-40B4-BE49-F238E27FC236}">
                <a16:creationId xmlns:a16="http://schemas.microsoft.com/office/drawing/2014/main" id="{D0E0F6F8-7E99-DB05-D6E9-287BAE973199}"/>
              </a:ext>
            </a:extLst>
          </p:cNvPr>
          <p:cNvSpPr>
            <a:spLocks/>
          </p:cNvSpPr>
          <p:nvPr/>
        </p:nvSpPr>
        <p:spPr bwMode="auto">
          <a:xfrm>
            <a:off x="684431" y="503585"/>
            <a:ext cx="95278" cy="110353"/>
          </a:xfrm>
          <a:custGeom>
            <a:avLst/>
            <a:gdLst>
              <a:gd name="T0" fmla="*/ 109 w 158"/>
              <a:gd name="T1" fmla="*/ 183 h 183"/>
              <a:gd name="T2" fmla="*/ 39 w 158"/>
              <a:gd name="T3" fmla="*/ 93 h 183"/>
              <a:gd name="T4" fmla="*/ 39 w 158"/>
              <a:gd name="T5" fmla="*/ 183 h 183"/>
              <a:gd name="T6" fmla="*/ 0 w 158"/>
              <a:gd name="T7" fmla="*/ 183 h 183"/>
              <a:gd name="T8" fmla="*/ 0 w 158"/>
              <a:gd name="T9" fmla="*/ 0 h 183"/>
              <a:gd name="T10" fmla="*/ 39 w 158"/>
              <a:gd name="T11" fmla="*/ 0 h 183"/>
              <a:gd name="T12" fmla="*/ 39 w 158"/>
              <a:gd name="T13" fmla="*/ 89 h 183"/>
              <a:gd name="T14" fmla="*/ 111 w 158"/>
              <a:gd name="T15" fmla="*/ 0 h 183"/>
              <a:gd name="T16" fmla="*/ 158 w 158"/>
              <a:gd name="T17" fmla="*/ 0 h 183"/>
              <a:gd name="T18" fmla="*/ 84 w 158"/>
              <a:gd name="T19" fmla="*/ 89 h 183"/>
              <a:gd name="T20" fmla="*/ 158 w 158"/>
              <a:gd name="T21" fmla="*/ 183 h 183"/>
              <a:gd name="T22" fmla="*/ 109 w 158"/>
              <a:gd name="T2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8" h="183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3" name="Freeform 41">
            <a:extLst>
              <a:ext uri="{FF2B5EF4-FFF2-40B4-BE49-F238E27FC236}">
                <a16:creationId xmlns:a16="http://schemas.microsoft.com/office/drawing/2014/main" id="{195E074C-C32C-0449-4C9B-B42C2261E080}"/>
              </a:ext>
            </a:extLst>
          </p:cNvPr>
          <p:cNvSpPr>
            <a:spLocks noEditPoints="1"/>
          </p:cNvSpPr>
          <p:nvPr/>
        </p:nvSpPr>
        <p:spPr bwMode="auto">
          <a:xfrm>
            <a:off x="772472" y="503585"/>
            <a:ext cx="118796" cy="110353"/>
          </a:xfrm>
          <a:custGeom>
            <a:avLst/>
            <a:gdLst>
              <a:gd name="T0" fmla="*/ 154 w 197"/>
              <a:gd name="T1" fmla="*/ 183 h 183"/>
              <a:gd name="T2" fmla="*/ 137 w 197"/>
              <a:gd name="T3" fmla="*/ 140 h 183"/>
              <a:gd name="T4" fmla="*/ 59 w 197"/>
              <a:gd name="T5" fmla="*/ 140 h 183"/>
              <a:gd name="T6" fmla="*/ 41 w 197"/>
              <a:gd name="T7" fmla="*/ 183 h 183"/>
              <a:gd name="T8" fmla="*/ 0 w 197"/>
              <a:gd name="T9" fmla="*/ 183 h 183"/>
              <a:gd name="T10" fmla="*/ 78 w 197"/>
              <a:gd name="T11" fmla="*/ 0 h 183"/>
              <a:gd name="T12" fmla="*/ 119 w 197"/>
              <a:gd name="T13" fmla="*/ 0 h 183"/>
              <a:gd name="T14" fmla="*/ 197 w 197"/>
              <a:gd name="T15" fmla="*/ 183 h 183"/>
              <a:gd name="T16" fmla="*/ 154 w 197"/>
              <a:gd name="T17" fmla="*/ 183 h 183"/>
              <a:gd name="T18" fmla="*/ 98 w 197"/>
              <a:gd name="T19" fmla="*/ 37 h 183"/>
              <a:gd name="T20" fmla="*/ 70 w 197"/>
              <a:gd name="T21" fmla="*/ 107 h 183"/>
              <a:gd name="T22" fmla="*/ 125 w 197"/>
              <a:gd name="T23" fmla="*/ 107 h 183"/>
              <a:gd name="T24" fmla="*/ 98 w 197"/>
              <a:gd name="T25" fmla="*/ 3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7" h="183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4" name="Freeform 42">
            <a:extLst>
              <a:ext uri="{FF2B5EF4-FFF2-40B4-BE49-F238E27FC236}">
                <a16:creationId xmlns:a16="http://schemas.microsoft.com/office/drawing/2014/main" id="{D24F2C2A-B3FC-57CF-9448-D6CEDBBB9B86}"/>
              </a:ext>
            </a:extLst>
          </p:cNvPr>
          <p:cNvSpPr>
            <a:spLocks noEditPoints="1"/>
          </p:cNvSpPr>
          <p:nvPr/>
        </p:nvSpPr>
        <p:spPr bwMode="auto">
          <a:xfrm>
            <a:off x="899710" y="503585"/>
            <a:ext cx="101911" cy="110353"/>
          </a:xfrm>
          <a:custGeom>
            <a:avLst/>
            <a:gdLst>
              <a:gd name="T0" fmla="*/ 169 w 169"/>
              <a:gd name="T1" fmla="*/ 91 h 183"/>
              <a:gd name="T2" fmla="*/ 169 w 169"/>
              <a:gd name="T3" fmla="*/ 99 h 183"/>
              <a:gd name="T4" fmla="*/ 169 w 169"/>
              <a:gd name="T5" fmla="*/ 101 h 183"/>
              <a:gd name="T6" fmla="*/ 169 w 169"/>
              <a:gd name="T7" fmla="*/ 111 h 183"/>
              <a:gd name="T8" fmla="*/ 167 w 169"/>
              <a:gd name="T9" fmla="*/ 116 h 183"/>
              <a:gd name="T10" fmla="*/ 167 w 169"/>
              <a:gd name="T11" fmla="*/ 124 h 183"/>
              <a:gd name="T12" fmla="*/ 165 w 169"/>
              <a:gd name="T13" fmla="*/ 132 h 183"/>
              <a:gd name="T14" fmla="*/ 165 w 169"/>
              <a:gd name="T15" fmla="*/ 134 h 183"/>
              <a:gd name="T16" fmla="*/ 165 w 169"/>
              <a:gd name="T17" fmla="*/ 138 h 183"/>
              <a:gd name="T18" fmla="*/ 161 w 169"/>
              <a:gd name="T19" fmla="*/ 142 h 183"/>
              <a:gd name="T20" fmla="*/ 150 w 169"/>
              <a:gd name="T21" fmla="*/ 161 h 183"/>
              <a:gd name="T22" fmla="*/ 134 w 169"/>
              <a:gd name="T23" fmla="*/ 173 h 183"/>
              <a:gd name="T24" fmla="*/ 118 w 169"/>
              <a:gd name="T25" fmla="*/ 179 h 183"/>
              <a:gd name="T26" fmla="*/ 83 w 169"/>
              <a:gd name="T27" fmla="*/ 183 h 183"/>
              <a:gd name="T28" fmla="*/ 0 w 169"/>
              <a:gd name="T29" fmla="*/ 0 h 183"/>
              <a:gd name="T30" fmla="*/ 83 w 169"/>
              <a:gd name="T31" fmla="*/ 0 h 183"/>
              <a:gd name="T32" fmla="*/ 122 w 169"/>
              <a:gd name="T33" fmla="*/ 7 h 183"/>
              <a:gd name="T34" fmla="*/ 150 w 169"/>
              <a:gd name="T35" fmla="*/ 25 h 183"/>
              <a:gd name="T36" fmla="*/ 157 w 169"/>
              <a:gd name="T37" fmla="*/ 37 h 183"/>
              <a:gd name="T38" fmla="*/ 167 w 169"/>
              <a:gd name="T39" fmla="*/ 64 h 183"/>
              <a:gd name="T40" fmla="*/ 169 w 169"/>
              <a:gd name="T41" fmla="*/ 85 h 183"/>
              <a:gd name="T42" fmla="*/ 126 w 169"/>
              <a:gd name="T43" fmla="*/ 89 h 183"/>
              <a:gd name="T44" fmla="*/ 126 w 169"/>
              <a:gd name="T45" fmla="*/ 79 h 183"/>
              <a:gd name="T46" fmla="*/ 126 w 169"/>
              <a:gd name="T47" fmla="*/ 70 h 183"/>
              <a:gd name="T48" fmla="*/ 118 w 169"/>
              <a:gd name="T49" fmla="*/ 48 h 183"/>
              <a:gd name="T50" fmla="*/ 113 w 169"/>
              <a:gd name="T51" fmla="*/ 40 h 183"/>
              <a:gd name="T52" fmla="*/ 93 w 169"/>
              <a:gd name="T53" fmla="*/ 33 h 183"/>
              <a:gd name="T54" fmla="*/ 37 w 169"/>
              <a:gd name="T55" fmla="*/ 33 h 183"/>
              <a:gd name="T56" fmla="*/ 81 w 169"/>
              <a:gd name="T57" fmla="*/ 152 h 183"/>
              <a:gd name="T58" fmla="*/ 97 w 169"/>
              <a:gd name="T59" fmla="*/ 152 h 183"/>
              <a:gd name="T60" fmla="*/ 101 w 169"/>
              <a:gd name="T61" fmla="*/ 150 h 183"/>
              <a:gd name="T62" fmla="*/ 118 w 169"/>
              <a:gd name="T63" fmla="*/ 138 h 183"/>
              <a:gd name="T64" fmla="*/ 122 w 169"/>
              <a:gd name="T65" fmla="*/ 128 h 183"/>
              <a:gd name="T66" fmla="*/ 124 w 169"/>
              <a:gd name="T67" fmla="*/ 126 h 183"/>
              <a:gd name="T68" fmla="*/ 124 w 169"/>
              <a:gd name="T69" fmla="*/ 120 h 183"/>
              <a:gd name="T70" fmla="*/ 126 w 169"/>
              <a:gd name="T71" fmla="*/ 111 h 183"/>
              <a:gd name="T72" fmla="*/ 126 w 169"/>
              <a:gd name="T73" fmla="*/ 99 h 183"/>
              <a:gd name="T74" fmla="*/ 126 w 169"/>
              <a:gd name="T75" fmla="*/ 89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9" h="183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08E8FDE3-8464-AC84-1CDE-D03BC86D42CC}"/>
              </a:ext>
            </a:extLst>
          </p:cNvPr>
          <p:cNvSpPr>
            <a:spLocks/>
          </p:cNvSpPr>
          <p:nvPr/>
        </p:nvSpPr>
        <p:spPr bwMode="auto">
          <a:xfrm>
            <a:off x="1010063" y="503585"/>
            <a:ext cx="91660" cy="110353"/>
          </a:xfrm>
          <a:custGeom>
            <a:avLst/>
            <a:gdLst>
              <a:gd name="T0" fmla="*/ 70 w 152"/>
              <a:gd name="T1" fmla="*/ 183 h 183"/>
              <a:gd name="T2" fmla="*/ 64 w 152"/>
              <a:gd name="T3" fmla="*/ 183 h 183"/>
              <a:gd name="T4" fmla="*/ 58 w 152"/>
              <a:gd name="T5" fmla="*/ 183 h 183"/>
              <a:gd name="T6" fmla="*/ 56 w 152"/>
              <a:gd name="T7" fmla="*/ 181 h 183"/>
              <a:gd name="T8" fmla="*/ 54 w 152"/>
              <a:gd name="T9" fmla="*/ 181 h 183"/>
              <a:gd name="T10" fmla="*/ 31 w 152"/>
              <a:gd name="T11" fmla="*/ 169 h 183"/>
              <a:gd name="T12" fmla="*/ 13 w 152"/>
              <a:gd name="T13" fmla="*/ 148 h 183"/>
              <a:gd name="T14" fmla="*/ 8 w 152"/>
              <a:gd name="T15" fmla="*/ 138 h 183"/>
              <a:gd name="T16" fmla="*/ 4 w 152"/>
              <a:gd name="T17" fmla="*/ 126 h 183"/>
              <a:gd name="T18" fmla="*/ 0 w 152"/>
              <a:gd name="T19" fmla="*/ 101 h 183"/>
              <a:gd name="T20" fmla="*/ 2 w 152"/>
              <a:gd name="T21" fmla="*/ 77 h 183"/>
              <a:gd name="T22" fmla="*/ 4 w 152"/>
              <a:gd name="T23" fmla="*/ 58 h 183"/>
              <a:gd name="T24" fmla="*/ 19 w 152"/>
              <a:gd name="T25" fmla="*/ 27 h 183"/>
              <a:gd name="T26" fmla="*/ 25 w 152"/>
              <a:gd name="T27" fmla="*/ 21 h 183"/>
              <a:gd name="T28" fmla="*/ 39 w 152"/>
              <a:gd name="T29" fmla="*/ 11 h 183"/>
              <a:gd name="T30" fmla="*/ 46 w 152"/>
              <a:gd name="T31" fmla="*/ 7 h 183"/>
              <a:gd name="T32" fmla="*/ 66 w 152"/>
              <a:gd name="T33" fmla="*/ 2 h 183"/>
              <a:gd name="T34" fmla="*/ 152 w 152"/>
              <a:gd name="T35" fmla="*/ 0 h 183"/>
              <a:gd name="T36" fmla="*/ 87 w 152"/>
              <a:gd name="T37" fmla="*/ 33 h 183"/>
              <a:gd name="T38" fmla="*/ 78 w 152"/>
              <a:gd name="T39" fmla="*/ 33 h 183"/>
              <a:gd name="T40" fmla="*/ 62 w 152"/>
              <a:gd name="T41" fmla="*/ 39 h 183"/>
              <a:gd name="T42" fmla="*/ 50 w 152"/>
              <a:gd name="T43" fmla="*/ 48 h 183"/>
              <a:gd name="T44" fmla="*/ 45 w 152"/>
              <a:gd name="T45" fmla="*/ 66 h 183"/>
              <a:gd name="T46" fmla="*/ 152 w 152"/>
              <a:gd name="T47" fmla="*/ 76 h 183"/>
              <a:gd name="T48" fmla="*/ 45 w 152"/>
              <a:gd name="T49" fmla="*/ 107 h 183"/>
              <a:gd name="T50" fmla="*/ 46 w 152"/>
              <a:gd name="T51" fmla="*/ 126 h 183"/>
              <a:gd name="T52" fmla="*/ 48 w 152"/>
              <a:gd name="T53" fmla="*/ 132 h 183"/>
              <a:gd name="T54" fmla="*/ 52 w 152"/>
              <a:gd name="T55" fmla="*/ 140 h 183"/>
              <a:gd name="T56" fmla="*/ 60 w 152"/>
              <a:gd name="T57" fmla="*/ 146 h 183"/>
              <a:gd name="T58" fmla="*/ 68 w 152"/>
              <a:gd name="T59" fmla="*/ 150 h 183"/>
              <a:gd name="T60" fmla="*/ 152 w 152"/>
              <a:gd name="T61" fmla="*/ 152 h 183"/>
              <a:gd name="T62" fmla="*/ 85 w 152"/>
              <a:gd name="T63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52" h="183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6" name="Freeform 44">
            <a:extLst>
              <a:ext uri="{FF2B5EF4-FFF2-40B4-BE49-F238E27FC236}">
                <a16:creationId xmlns:a16="http://schemas.microsoft.com/office/drawing/2014/main" id="{2FC53AB6-4A0B-0B5F-C4C3-1800E771FFA8}"/>
              </a:ext>
            </a:extLst>
          </p:cNvPr>
          <p:cNvSpPr>
            <a:spLocks/>
          </p:cNvSpPr>
          <p:nvPr/>
        </p:nvSpPr>
        <p:spPr bwMode="auto">
          <a:xfrm>
            <a:off x="1121622" y="503585"/>
            <a:ext cx="124223" cy="110353"/>
          </a:xfrm>
          <a:custGeom>
            <a:avLst/>
            <a:gdLst>
              <a:gd name="T0" fmla="*/ 167 w 206"/>
              <a:gd name="T1" fmla="*/ 183 h 183"/>
              <a:gd name="T2" fmla="*/ 171 w 206"/>
              <a:gd name="T3" fmla="*/ 40 h 183"/>
              <a:gd name="T4" fmla="*/ 124 w 206"/>
              <a:gd name="T5" fmla="*/ 183 h 183"/>
              <a:gd name="T6" fmla="*/ 84 w 206"/>
              <a:gd name="T7" fmla="*/ 183 h 183"/>
              <a:gd name="T8" fmla="*/ 35 w 206"/>
              <a:gd name="T9" fmla="*/ 40 h 183"/>
              <a:gd name="T10" fmla="*/ 39 w 206"/>
              <a:gd name="T11" fmla="*/ 183 h 183"/>
              <a:gd name="T12" fmla="*/ 0 w 206"/>
              <a:gd name="T13" fmla="*/ 183 h 183"/>
              <a:gd name="T14" fmla="*/ 0 w 206"/>
              <a:gd name="T15" fmla="*/ 0 h 183"/>
              <a:gd name="T16" fmla="*/ 56 w 206"/>
              <a:gd name="T17" fmla="*/ 0 h 183"/>
              <a:gd name="T18" fmla="*/ 103 w 206"/>
              <a:gd name="T19" fmla="*/ 142 h 183"/>
              <a:gd name="T20" fmla="*/ 150 w 206"/>
              <a:gd name="T21" fmla="*/ 0 h 183"/>
              <a:gd name="T22" fmla="*/ 206 w 206"/>
              <a:gd name="T23" fmla="*/ 0 h 183"/>
              <a:gd name="T24" fmla="*/ 206 w 206"/>
              <a:gd name="T25" fmla="*/ 183 h 183"/>
              <a:gd name="T26" fmla="*/ 167 w 206"/>
              <a:gd name="T27" fmla="*/ 18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6" h="183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6E462F11-7F64-53EA-755F-E199244C5BA0}"/>
              </a:ext>
            </a:extLst>
          </p:cNvPr>
          <p:cNvSpPr>
            <a:spLocks noEditPoints="1"/>
          </p:cNvSpPr>
          <p:nvPr/>
        </p:nvSpPr>
        <p:spPr bwMode="auto">
          <a:xfrm>
            <a:off x="1268157" y="468007"/>
            <a:ext cx="24724" cy="145931"/>
          </a:xfrm>
          <a:custGeom>
            <a:avLst/>
            <a:gdLst>
              <a:gd name="T0" fmla="*/ 0 w 41"/>
              <a:gd name="T1" fmla="*/ 37 h 242"/>
              <a:gd name="T2" fmla="*/ 0 w 41"/>
              <a:gd name="T3" fmla="*/ 0 h 242"/>
              <a:gd name="T4" fmla="*/ 41 w 41"/>
              <a:gd name="T5" fmla="*/ 0 h 242"/>
              <a:gd name="T6" fmla="*/ 41 w 41"/>
              <a:gd name="T7" fmla="*/ 37 h 242"/>
              <a:gd name="T8" fmla="*/ 0 w 41"/>
              <a:gd name="T9" fmla="*/ 37 h 242"/>
              <a:gd name="T10" fmla="*/ 0 w 41"/>
              <a:gd name="T11" fmla="*/ 242 h 242"/>
              <a:gd name="T12" fmla="*/ 0 w 41"/>
              <a:gd name="T13" fmla="*/ 59 h 242"/>
              <a:gd name="T14" fmla="*/ 41 w 41"/>
              <a:gd name="T15" fmla="*/ 59 h 242"/>
              <a:gd name="T16" fmla="*/ 41 w 41"/>
              <a:gd name="T17" fmla="*/ 242 h 242"/>
              <a:gd name="T18" fmla="*/ 0 w 41"/>
              <a:gd name="T19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242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45717" tIns="22859" rIns="45717" bIns="22859" numCol="1" anchor="t" anchorCtr="0" compatLnSpc="1">
            <a:prstTxWarp prst="textNoShape">
              <a:avLst/>
            </a:prstTxWarp>
          </a:bodyPr>
          <a:lstStyle/>
          <a:p>
            <a:endParaRPr lang="tr-TR" sz="90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79670129-BF2C-B96B-B7D8-6229D437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119" y="237892"/>
            <a:ext cx="7482146" cy="670101"/>
          </a:xfrm>
        </p:spPr>
        <p:txBody>
          <a:bodyPr>
            <a:noAutofit/>
          </a:bodyPr>
          <a:lstStyle/>
          <a:p>
            <a:pPr algn="just"/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Erişim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Yöntemine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Göre</a:t>
            </a: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US" sz="4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Kategoriler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3C25AEBB-5E02-A118-5F20-F3CC336E9B82}"/>
              </a:ext>
            </a:extLst>
          </p:cNvPr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A4A4DA43-61C9-60F1-0D58-D784FC988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B3B0C26-13D2-97E7-1319-3498A9458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472C755F-2306-CBF7-118D-E5D4D3397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ABB1D2B-B774-65C5-341D-8491927D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99AAEE4A-1010-D24E-303D-010877446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7EC6AD6-4ACF-7C6A-5F40-8DF817398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D7002F9C-5886-6253-95B0-7E7A1920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BF0FE22-018C-AD43-2934-19F2C050CB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0A7E6BB8-D1EC-047C-2CDD-482453E07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BDDB2D4-8B07-857F-76D7-3BA4D77C6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51FA905-2D56-F41D-1683-B8AA11DD2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9BE049E8-3E08-6F7F-4B4D-820E5BCA7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0CF41AD-EE7E-8E0F-12B8-261B62FBB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ED515EF1-64EA-AFDB-16FA-0B834CD96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474A5137-97B9-6D55-0741-E99EC18CB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6E9ED44D-9055-C459-490B-2C43952A0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9DD2CAD4-4345-6A72-E7E5-16ED1F34C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FAF17F76-320F-7AA3-0DE7-08215273654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5844" y="1774575"/>
            <a:ext cx="10704417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Bulut</a:t>
            </a:r>
            <a:r>
              <a:rPr kumimoji="0" lang="tr-T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en-US" b="1" dirty="0">
                <a:latin typeface="Arial" panose="020B0604020202020204" pitchFamily="34" charset="0"/>
              </a:rPr>
              <a:t>Remote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API</a:t>
            </a:r>
            <a:r>
              <a:rPr lang="tr-TR" altLang="en-US" dirty="0">
                <a:latin typeface="Arial" panose="020B0604020202020204" pitchFamily="34" charset="0"/>
              </a:rPr>
              <a:t>                                                                             </a:t>
            </a:r>
            <a:r>
              <a:rPr lang="tr-TR" altLang="en-US" b="1" dirty="0">
                <a:latin typeface="Arial" panose="020B0604020202020204" pitchFamily="34" charset="0"/>
              </a:rPr>
              <a:t>2. </a:t>
            </a:r>
            <a:r>
              <a:rPr lang="en-US" altLang="en-US" b="1" dirty="0" err="1">
                <a:latin typeface="Arial" panose="020B0604020202020204" pitchFamily="34" charset="0"/>
              </a:rPr>
              <a:t>Yerel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tr-TR" altLang="en-US" b="1" dirty="0">
                <a:latin typeface="Arial" panose="020B0604020202020204" pitchFamily="34" charset="0"/>
              </a:rPr>
              <a:t>(</a:t>
            </a:r>
            <a:r>
              <a:rPr lang="en-US" altLang="en-US" b="1" dirty="0">
                <a:latin typeface="Arial" panose="020B0604020202020204" pitchFamily="34" charset="0"/>
              </a:rPr>
              <a:t>Local) API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E8A9F-EC46-3DCF-4DCA-B64C866F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6610"/>
            <a:ext cx="12192000" cy="327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3B507-64A3-1760-A4F1-729AC0B9D89B}"/>
              </a:ext>
            </a:extLst>
          </p:cNvPr>
          <p:cNvSpPr txBox="1"/>
          <p:nvPr/>
        </p:nvSpPr>
        <p:spPr>
          <a:xfrm>
            <a:off x="0" y="6620108"/>
            <a:ext cx="7993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/>
              <a:t>https://blog.whiteprompt.com/building-a-private-ai-assistant-with-local-llms-a-practical-guide-1725647901d3</a:t>
            </a:r>
          </a:p>
        </p:txBody>
      </p:sp>
    </p:spTree>
    <p:extLst>
      <p:ext uri="{BB962C8B-B14F-4D97-AF65-F5344CB8AC3E}">
        <p14:creationId xmlns:p14="http://schemas.microsoft.com/office/powerpoint/2010/main" val="25366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861" y="237892"/>
            <a:ext cx="6580413" cy="670101"/>
          </a:xfrm>
        </p:spPr>
        <p:txBody>
          <a:bodyPr vert="horz" lIns="90575" tIns="45287" rIns="90575" bIns="45287" rtlCol="0" anchor="b">
            <a:noAutofit/>
          </a:bodyPr>
          <a:lstStyle/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Mimariler Arası Teknik Farklar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31" name="Grup 30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FB9581-1C4E-6715-E29F-F23043A70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43189"/>
              </p:ext>
            </p:extLst>
          </p:nvPr>
        </p:nvGraphicFramePr>
        <p:xfrm>
          <a:off x="393170" y="1286088"/>
          <a:ext cx="11445043" cy="536350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55613">
                  <a:extLst>
                    <a:ext uri="{9D8B030D-6E8A-4147-A177-3AD203B41FA5}">
                      <a16:colId xmlns:a16="http://schemas.microsoft.com/office/drawing/2014/main" val="4278545309"/>
                    </a:ext>
                  </a:extLst>
                </a:gridCol>
                <a:gridCol w="4498568">
                  <a:extLst>
                    <a:ext uri="{9D8B030D-6E8A-4147-A177-3AD203B41FA5}">
                      <a16:colId xmlns:a16="http://schemas.microsoft.com/office/drawing/2014/main" val="2105472121"/>
                    </a:ext>
                  </a:extLst>
                </a:gridCol>
                <a:gridCol w="5590862">
                  <a:extLst>
                    <a:ext uri="{9D8B030D-6E8A-4147-A177-3AD203B41FA5}">
                      <a16:colId xmlns:a16="http://schemas.microsoft.com/office/drawing/2014/main" val="3012790235"/>
                    </a:ext>
                  </a:extLst>
                </a:gridCol>
              </a:tblGrid>
              <a:tr h="470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sz="2000" b="1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Özellik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Bulut</a:t>
                      </a:r>
                      <a:r>
                        <a:rPr kumimoji="0" lang="tr-TR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altLang="en-US" sz="2000" b="1" dirty="0"/>
                        <a:t>Remote</a:t>
                      </a: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) </a:t>
                      </a:r>
                      <a:r>
                        <a:rPr kumimoji="0" lang="en-US" sz="2000" b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000" b="1" dirty="0" err="1"/>
                        <a:t>Yerel</a:t>
                      </a:r>
                      <a:r>
                        <a:rPr lang="en-US" altLang="en-US" sz="2000" b="1" dirty="0"/>
                        <a:t> </a:t>
                      </a:r>
                      <a:r>
                        <a:rPr lang="tr-TR" altLang="en-US" sz="2000" b="1" dirty="0"/>
                        <a:t>(</a:t>
                      </a:r>
                      <a:r>
                        <a:rPr kumimoji="0" lang="en-US" alt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Local) 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</a:rPr>
                        <a:t>API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422604"/>
                  </a:ext>
                </a:extLst>
              </a:tr>
              <a:tr h="4899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Erişim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dirty="0"/>
                        <a:t>HTTPS talepleri: OpenAI, Gemini gibi servisler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localhost:port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üzerinden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 REST/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gRPC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servis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157840"/>
                  </a:ext>
                </a:extLst>
              </a:tr>
              <a:tr h="618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Kurulum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Minimum – </a:t>
                      </a:r>
                      <a:r>
                        <a:rPr lang="en-US" dirty="0" err="1"/>
                        <a:t>sadece</a:t>
                      </a:r>
                      <a:r>
                        <a:rPr lang="en-US" dirty="0"/>
                        <a:t> API </a:t>
                      </a:r>
                      <a:r>
                        <a:rPr lang="en-US" dirty="0" err="1"/>
                        <a:t>anahtar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gerekir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Modelin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indirilmesi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servis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kurulumu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gerekir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örneğin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ollama</a:t>
                      </a:r>
                      <a:r>
                        <a:rPr lang="en-US" dirty="0"/>
                        <a:t> serve)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456287"/>
                  </a:ext>
                </a:extLst>
              </a:tr>
              <a:tr h="353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Bağlantı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HTTPS </a:t>
                      </a:r>
                      <a:r>
                        <a:rPr lang="en-US" dirty="0" err="1"/>
                        <a:t>bağlantısı</a:t>
                      </a:r>
                      <a:r>
                        <a:rPr lang="en-US" dirty="0"/>
                        <a:t>, internet </a:t>
                      </a:r>
                      <a:r>
                        <a:rPr lang="en-US" dirty="0" err="1"/>
                        <a:t>zorunlu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/>
                        <a:t>Lokal ağ – localhost:port adresi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17569"/>
                  </a:ext>
                </a:extLst>
              </a:tr>
              <a:tr h="524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Gizlilik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Veriler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üçüncü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taraf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sunucuda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işlenir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Veriler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yerel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kalır</a:t>
                      </a:r>
                      <a:r>
                        <a:rPr lang="en-US" dirty="0"/>
                        <a:t> – GDPR/</a:t>
                      </a:r>
                      <a:r>
                        <a:rPr lang="tr-TR" dirty="0"/>
                        <a:t>KVKK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uyumlu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47236"/>
                  </a:ext>
                </a:extLst>
              </a:tr>
              <a:tr h="618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Performans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Vectorized GPU </a:t>
                      </a:r>
                      <a:r>
                        <a:rPr lang="en-US" dirty="0" err="1"/>
                        <a:t>sunucu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ölçeklenebilir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Donanıma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bağlı</a:t>
                      </a:r>
                      <a:r>
                        <a:rPr lang="en-US" dirty="0"/>
                        <a:t> – </a:t>
                      </a:r>
                      <a:r>
                        <a:rPr lang="tr-TR" dirty="0"/>
                        <a:t>gecikme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sabit</a:t>
                      </a:r>
                      <a:r>
                        <a:rPr lang="en-US" dirty="0"/>
                        <a:t> ama </a:t>
                      </a:r>
                      <a:r>
                        <a:rPr lang="en-US" dirty="0" err="1"/>
                        <a:t>donanım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yetersiz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olabilir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697035"/>
                  </a:ext>
                </a:extLst>
              </a:tr>
              <a:tr h="8837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Sınırlamalar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tr-TR" dirty="0"/>
                        <a:t>Hizmete erişimde b</a:t>
                      </a:r>
                      <a:r>
                        <a:rPr lang="en-US" dirty="0" err="1"/>
                        <a:t>elirli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bir</a:t>
                      </a:r>
                      <a:r>
                        <a:rPr lang="en-US" dirty="0"/>
                        <a:t> limit </a:t>
                      </a:r>
                      <a:r>
                        <a:rPr lang="en-US" dirty="0" err="1"/>
                        <a:t>vardır</a:t>
                      </a:r>
                      <a:r>
                        <a:rPr lang="en-US" dirty="0"/>
                        <a:t>: </a:t>
                      </a:r>
                      <a:r>
                        <a:rPr lang="en-US" dirty="0" err="1"/>
                        <a:t>örn</a:t>
                      </a:r>
                      <a:r>
                        <a:rPr lang="en-US" dirty="0"/>
                        <a:t>. GPT‑4 </a:t>
                      </a:r>
                      <a:r>
                        <a:rPr lang="en-US" dirty="0" err="1"/>
                        <a:t>için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dakikada</a:t>
                      </a:r>
                      <a:r>
                        <a:rPr lang="en-US" dirty="0"/>
                        <a:t> </a:t>
                      </a:r>
                      <a:r>
                        <a:rPr lang="tr-TR" dirty="0"/>
                        <a:t>maksimum</a:t>
                      </a:r>
                      <a:r>
                        <a:rPr lang="en-US" dirty="0"/>
                        <a:t> 3.500 </a:t>
                      </a:r>
                      <a:r>
                        <a:rPr lang="en-US" dirty="0" err="1"/>
                        <a:t>istek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aşılırsa</a:t>
                      </a:r>
                      <a:r>
                        <a:rPr lang="en-US" dirty="0"/>
                        <a:t> </a:t>
                      </a:r>
                      <a:r>
                        <a:rPr lang="tr-TR" dirty="0"/>
                        <a:t>sistem </a:t>
                      </a:r>
                      <a:r>
                        <a:rPr lang="en-US" dirty="0" err="1"/>
                        <a:t>hata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verir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Yerelde</a:t>
                      </a:r>
                      <a:r>
                        <a:rPr lang="en-US" dirty="0"/>
                        <a:t>, API </a:t>
                      </a:r>
                      <a:r>
                        <a:rPr lang="en-US" dirty="0" err="1"/>
                        <a:t>seviyesinde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sınırlama</a:t>
                      </a:r>
                      <a:r>
                        <a:rPr lang="en-US" dirty="0"/>
                        <a:t> yok – </a:t>
                      </a:r>
                      <a:r>
                        <a:rPr lang="en-US" dirty="0" err="1"/>
                        <a:t>sadece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bilgisayarınızın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kaynakları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hız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sınırı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oluşturur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108617"/>
                  </a:ext>
                </a:extLst>
              </a:tr>
              <a:tr h="6590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Maliyet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Token </a:t>
                      </a:r>
                      <a:r>
                        <a:rPr lang="en-US" dirty="0" err="1"/>
                        <a:t>başına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ücret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kullanım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yoğunluğu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artınca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maliyetli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Donanım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enerji</a:t>
                      </a:r>
                      <a:r>
                        <a:rPr lang="en-US" dirty="0"/>
                        <a:t> + </a:t>
                      </a:r>
                      <a:r>
                        <a:rPr lang="en-US" dirty="0" err="1"/>
                        <a:t>bakım</a:t>
                      </a:r>
                      <a:r>
                        <a:rPr lang="en-US" dirty="0"/>
                        <a:t> – </a:t>
                      </a:r>
                      <a:r>
                        <a:rPr lang="en-US" dirty="0" err="1"/>
                        <a:t>uzun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vadede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daha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avantajlı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olabilir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258811"/>
                  </a:ext>
                </a:extLst>
              </a:tr>
              <a:tr h="6590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Bakım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</a:rPr>
                        <a:t>Yönetim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Sağlayıcı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tarafından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güncellemeler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ve</a:t>
                      </a:r>
                      <a:r>
                        <a:rPr lang="en-US" dirty="0"/>
                        <a:t> SLA </a:t>
                      </a:r>
                      <a:r>
                        <a:rPr lang="en-US" dirty="0" err="1"/>
                        <a:t>yönetimi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Güncellemeler</a:t>
                      </a:r>
                      <a:r>
                        <a:rPr lang="en-US" dirty="0"/>
                        <a:t>, model </a:t>
                      </a:r>
                      <a:r>
                        <a:rPr lang="en-US" dirty="0" err="1"/>
                        <a:t>sürümleri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altyapı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bakımı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geliştiriciye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kalır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6103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378CF67-F3F6-10E6-FED3-07974C840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445" y="2913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 txBox="1">
            <a:spLocks/>
          </p:cNvSpPr>
          <p:nvPr/>
        </p:nvSpPr>
        <p:spPr>
          <a:xfrm>
            <a:off x="3423524" y="288244"/>
            <a:ext cx="7646854" cy="670101"/>
          </a:xfrm>
          <a:prstGeom prst="rect">
            <a:avLst/>
          </a:prstGeom>
        </p:spPr>
        <p:txBody>
          <a:bodyPr vert="horz" lIns="90575" tIns="45287" rIns="90575" bIns="45287" rtlCol="0" anchor="b">
            <a:noAutofit/>
          </a:bodyPr>
          <a:lstStyle>
            <a:lvl1pPr algn="just">
              <a:lnSpc>
                <a:spcPct val="90000"/>
              </a:lnSpc>
              <a:spcBef>
                <a:spcPct val="0"/>
              </a:spcBef>
              <a:buNone/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sz="4000" dirty="0"/>
              <a:t>Hangi </a:t>
            </a:r>
            <a:r>
              <a:rPr lang="en-US" sz="4000" dirty="0" err="1"/>
              <a:t>Durumda</a:t>
            </a:r>
            <a:r>
              <a:rPr lang="en-US" sz="4000" dirty="0"/>
              <a:t> Hangi </a:t>
            </a:r>
            <a:r>
              <a:rPr lang="en-US" sz="4000" dirty="0" err="1"/>
              <a:t>Yöntem</a:t>
            </a:r>
            <a:r>
              <a:rPr lang="en-US" sz="4000" dirty="0"/>
              <a:t>?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7843" y="4775963"/>
            <a:ext cx="3786783" cy="19131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pSp>
        <p:nvGrpSpPr>
          <p:cNvPr id="31" name="Grup 30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sp>
        <p:nvSpPr>
          <p:cNvPr id="4" name="Metin kutusu 3">
            <a:extLst>
              <a:ext uri="{FF2B5EF4-FFF2-40B4-BE49-F238E27FC236}">
                <a16:creationId xmlns:a16="http://schemas.microsoft.com/office/drawing/2014/main" id="{EA177A2E-3C4F-44B2-83A2-E2116C7584E2}"/>
              </a:ext>
            </a:extLst>
          </p:cNvPr>
          <p:cNvSpPr txBox="1"/>
          <p:nvPr/>
        </p:nvSpPr>
        <p:spPr>
          <a:xfrm>
            <a:off x="954818" y="1803128"/>
            <a:ext cx="902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Bulut API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" panose="020B0604020202020204" pitchFamily="34" charset="0"/>
              </a:rPr>
              <a:t>Hızlı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başlangıç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ölçeklenebilirlik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düşük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teknik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yük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isteyen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projeler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için</a:t>
            </a:r>
            <a:r>
              <a:rPr lang="en-US" altLang="en-US" dirty="0">
                <a:latin typeface="Arial" panose="020B0604020202020204" pitchFamily="34" charset="0"/>
              </a:rPr>
              <a:t> ideal.</a:t>
            </a:r>
          </a:p>
          <a:p>
            <a:endParaRPr lang="tr-TR" dirty="0">
              <a:solidFill>
                <a:schemeClr val="tx1">
                  <a:lumMod val="75000"/>
                  <a:lumOff val="25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65222A4A-8B6A-4534-9EEA-6CFC9A866BDC}"/>
              </a:ext>
            </a:extLst>
          </p:cNvPr>
          <p:cNvSpPr txBox="1"/>
          <p:nvPr/>
        </p:nvSpPr>
        <p:spPr>
          <a:xfrm>
            <a:off x="934685" y="2681264"/>
            <a:ext cx="9024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  <a:cs typeface="+mj-cs"/>
              </a:defRPr>
            </a:lvl1pPr>
          </a:lstStyle>
          <a:p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Yerel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API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Gizlilik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offline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çalışma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regülasyon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gereksinimleri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ve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uzun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vadeli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maliyet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verimliliği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önemliyse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tercih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edilebilir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tr-TR" sz="1800" dirty="0"/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5B1E7279-B746-4537-8D2A-D6F84DF1C061}"/>
              </a:ext>
            </a:extLst>
          </p:cNvPr>
          <p:cNvSpPr txBox="1"/>
          <p:nvPr/>
        </p:nvSpPr>
        <p:spPr>
          <a:xfrm>
            <a:off x="990149" y="3733755"/>
            <a:ext cx="891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 err="1">
                <a:latin typeface="Arial" panose="020B0604020202020204" pitchFamily="34" charset="0"/>
              </a:rPr>
              <a:t>Hibrit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Yaklaşım</a:t>
            </a:r>
            <a:r>
              <a:rPr lang="en-US" altLang="en-US" dirty="0">
                <a:latin typeface="Arial" panose="020B0604020202020204" pitchFamily="34" charset="0"/>
              </a:rPr>
              <a:t>: Geliştirme </a:t>
            </a:r>
            <a:r>
              <a:rPr lang="en-US" altLang="en-US" dirty="0" err="1">
                <a:latin typeface="Arial" panose="020B0604020202020204" pitchFamily="34" charset="0"/>
              </a:rPr>
              <a:t>süreci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bulutta</a:t>
            </a:r>
            <a:r>
              <a:rPr lang="en-US" altLang="en-US" dirty="0">
                <a:latin typeface="Arial" panose="020B0604020202020204" pitchFamily="34" charset="0"/>
              </a:rPr>
              <a:t>; </a:t>
            </a:r>
            <a:r>
              <a:rPr lang="en-US" altLang="en-US" dirty="0" err="1">
                <a:latin typeface="Arial" panose="020B0604020202020204" pitchFamily="34" charset="0"/>
              </a:rPr>
              <a:t>üretim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hassas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veriler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yerelde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işlenebilir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" name="İçerik Yer Tutucusu 5">
            <a:extLst>
              <a:ext uri="{FF2B5EF4-FFF2-40B4-BE49-F238E27FC236}">
                <a16:creationId xmlns:a16="http://schemas.microsoft.com/office/drawing/2014/main" id="{2CB8F319-9D33-4B9D-AAAD-FE1ABFA2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8840" r="67427" b="30906"/>
          <a:stretch/>
        </p:blipFill>
        <p:spPr>
          <a:xfrm>
            <a:off x="360939" y="1736200"/>
            <a:ext cx="590012" cy="657076"/>
          </a:xfrm>
        </p:spPr>
      </p:pic>
      <p:pic>
        <p:nvPicPr>
          <p:cNvPr id="52" name="İçerik Yer Tutucusu 5">
            <a:extLst>
              <a:ext uri="{FF2B5EF4-FFF2-40B4-BE49-F238E27FC236}">
                <a16:creationId xmlns:a16="http://schemas.microsoft.com/office/drawing/2014/main" id="{DAB5D938-4F95-4F24-A0C1-674745BF3EA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8840" r="67427" b="30906"/>
          <a:stretch/>
        </p:blipFill>
        <p:spPr>
          <a:xfrm>
            <a:off x="344673" y="2681264"/>
            <a:ext cx="590012" cy="657076"/>
          </a:xfrm>
          <a:prstGeom prst="rect">
            <a:avLst/>
          </a:prstGeom>
        </p:spPr>
      </p:pic>
      <p:pic>
        <p:nvPicPr>
          <p:cNvPr id="53" name="İçerik Yer Tutucusu 5">
            <a:extLst>
              <a:ext uri="{FF2B5EF4-FFF2-40B4-BE49-F238E27FC236}">
                <a16:creationId xmlns:a16="http://schemas.microsoft.com/office/drawing/2014/main" id="{2C95ECC6-4B68-4D25-9F93-B0729F8808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7" t="38840" r="67427" b="30906"/>
          <a:stretch/>
        </p:blipFill>
        <p:spPr>
          <a:xfrm>
            <a:off x="336203" y="3650318"/>
            <a:ext cx="590012" cy="6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9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 txBox="1">
            <a:spLocks/>
          </p:cNvSpPr>
          <p:nvPr/>
        </p:nvSpPr>
        <p:spPr>
          <a:xfrm>
            <a:off x="5939614" y="989853"/>
            <a:ext cx="5257332" cy="670101"/>
          </a:xfrm>
          <a:prstGeom prst="rect">
            <a:avLst/>
          </a:prstGeom>
        </p:spPr>
        <p:txBody>
          <a:bodyPr vert="horz" lIns="90575" tIns="45287" rIns="90575" bIns="45287" rtlCol="0" anchor="b">
            <a:no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tr-TR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Sorular ve Sorunlar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8" name="Başlık 1">
            <a:extLst>
              <a:ext uri="{FF2B5EF4-FFF2-40B4-BE49-F238E27FC236}">
                <a16:creationId xmlns:a16="http://schemas.microsoft.com/office/drawing/2014/main" id="{05B75A5C-BDA0-4D6E-960D-897202791CA3}"/>
              </a:ext>
            </a:extLst>
          </p:cNvPr>
          <p:cNvSpPr txBox="1">
            <a:spLocks/>
          </p:cNvSpPr>
          <p:nvPr/>
        </p:nvSpPr>
        <p:spPr>
          <a:xfrm>
            <a:off x="6581248" y="1659954"/>
            <a:ext cx="4065104" cy="1326803"/>
          </a:xfrm>
          <a:prstGeom prst="rect">
            <a:avLst/>
          </a:prstGeom>
        </p:spPr>
        <p:txBody>
          <a:bodyPr vert="horz" lIns="90575" tIns="45287" rIns="90575" bIns="45287" rtlCol="0" anchor="t">
            <a:normAutofit/>
          </a:bodyPr>
          <a:lstStyle>
            <a:lvl1pPr algn="l" defTabSz="18116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tr-T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destek@btkakademi.gov.tr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tr-T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Alo 123</a:t>
            </a:r>
          </a:p>
        </p:txBody>
      </p:sp>
      <p:pic>
        <p:nvPicPr>
          <p:cNvPr id="1026" name="Picture 2" descr="Call center operators carrying communication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8" y="2301075"/>
            <a:ext cx="5909957" cy="42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 31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6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9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</p:spTree>
    <p:extLst>
      <p:ext uri="{BB962C8B-B14F-4D97-AF65-F5344CB8AC3E}">
        <p14:creationId xmlns:p14="http://schemas.microsoft.com/office/powerpoint/2010/main" val="253495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 30"/>
          <p:cNvGrpSpPr/>
          <p:nvPr/>
        </p:nvGrpSpPr>
        <p:grpSpPr>
          <a:xfrm>
            <a:off x="0" y="0"/>
            <a:ext cx="3187806" cy="733879"/>
            <a:chOff x="0" y="0"/>
            <a:chExt cx="8392126" cy="1931988"/>
          </a:xfrm>
        </p:grpSpPr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0" y="0"/>
              <a:ext cx="8392126" cy="1931988"/>
            </a:xfrm>
            <a:custGeom>
              <a:avLst/>
              <a:gdLst>
                <a:gd name="T0" fmla="*/ 5147 w 5147"/>
                <a:gd name="T1" fmla="*/ 0 h 1217"/>
                <a:gd name="T2" fmla="*/ 0 w 5147"/>
                <a:gd name="T3" fmla="*/ 0 h 1217"/>
                <a:gd name="T4" fmla="*/ 0 w 5147"/>
                <a:gd name="T5" fmla="*/ 999 h 1217"/>
                <a:gd name="T6" fmla="*/ 0 w 5147"/>
                <a:gd name="T7" fmla="*/ 999 h 1217"/>
                <a:gd name="T8" fmla="*/ 33 w 5147"/>
                <a:gd name="T9" fmla="*/ 1015 h 1217"/>
                <a:gd name="T10" fmla="*/ 76 w 5147"/>
                <a:gd name="T11" fmla="*/ 1034 h 1217"/>
                <a:gd name="T12" fmla="*/ 134 w 5147"/>
                <a:gd name="T13" fmla="*/ 1058 h 1217"/>
                <a:gd name="T14" fmla="*/ 210 w 5147"/>
                <a:gd name="T15" fmla="*/ 1085 h 1217"/>
                <a:gd name="T16" fmla="*/ 304 w 5147"/>
                <a:gd name="T17" fmla="*/ 1112 h 1217"/>
                <a:gd name="T18" fmla="*/ 356 w 5147"/>
                <a:gd name="T19" fmla="*/ 1126 h 1217"/>
                <a:gd name="T20" fmla="*/ 415 w 5147"/>
                <a:gd name="T21" fmla="*/ 1139 h 1217"/>
                <a:gd name="T22" fmla="*/ 475 w 5147"/>
                <a:gd name="T23" fmla="*/ 1153 h 1217"/>
                <a:gd name="T24" fmla="*/ 541 w 5147"/>
                <a:gd name="T25" fmla="*/ 1167 h 1217"/>
                <a:gd name="T26" fmla="*/ 611 w 5147"/>
                <a:gd name="T27" fmla="*/ 1178 h 1217"/>
                <a:gd name="T28" fmla="*/ 685 w 5147"/>
                <a:gd name="T29" fmla="*/ 1188 h 1217"/>
                <a:gd name="T30" fmla="*/ 765 w 5147"/>
                <a:gd name="T31" fmla="*/ 1198 h 1217"/>
                <a:gd name="T32" fmla="*/ 847 w 5147"/>
                <a:gd name="T33" fmla="*/ 1206 h 1217"/>
                <a:gd name="T34" fmla="*/ 935 w 5147"/>
                <a:gd name="T35" fmla="*/ 1211 h 1217"/>
                <a:gd name="T36" fmla="*/ 1026 w 5147"/>
                <a:gd name="T37" fmla="*/ 1215 h 1217"/>
                <a:gd name="T38" fmla="*/ 1122 w 5147"/>
                <a:gd name="T39" fmla="*/ 1217 h 1217"/>
                <a:gd name="T40" fmla="*/ 1223 w 5147"/>
                <a:gd name="T41" fmla="*/ 1217 h 1217"/>
                <a:gd name="T42" fmla="*/ 1328 w 5147"/>
                <a:gd name="T43" fmla="*/ 1215 h 1217"/>
                <a:gd name="T44" fmla="*/ 1437 w 5147"/>
                <a:gd name="T45" fmla="*/ 1210 h 1217"/>
                <a:gd name="T46" fmla="*/ 1550 w 5147"/>
                <a:gd name="T47" fmla="*/ 1202 h 1217"/>
                <a:gd name="T48" fmla="*/ 1667 w 5147"/>
                <a:gd name="T49" fmla="*/ 1190 h 1217"/>
                <a:gd name="T50" fmla="*/ 1790 w 5147"/>
                <a:gd name="T51" fmla="*/ 1174 h 1217"/>
                <a:gd name="T52" fmla="*/ 1916 w 5147"/>
                <a:gd name="T53" fmla="*/ 1157 h 1217"/>
                <a:gd name="T54" fmla="*/ 2049 w 5147"/>
                <a:gd name="T55" fmla="*/ 1134 h 1217"/>
                <a:gd name="T56" fmla="*/ 2183 w 5147"/>
                <a:gd name="T57" fmla="*/ 1108 h 1217"/>
                <a:gd name="T58" fmla="*/ 2183 w 5147"/>
                <a:gd name="T59" fmla="*/ 1108 h 1217"/>
                <a:gd name="T60" fmla="*/ 2323 w 5147"/>
                <a:gd name="T61" fmla="*/ 1065 h 1217"/>
                <a:gd name="T62" fmla="*/ 2458 w 5147"/>
                <a:gd name="T63" fmla="*/ 1023 h 1217"/>
                <a:gd name="T64" fmla="*/ 2582 w 5147"/>
                <a:gd name="T65" fmla="*/ 978 h 1217"/>
                <a:gd name="T66" fmla="*/ 2703 w 5147"/>
                <a:gd name="T67" fmla="*/ 935 h 1217"/>
                <a:gd name="T68" fmla="*/ 2816 w 5147"/>
                <a:gd name="T69" fmla="*/ 892 h 1217"/>
                <a:gd name="T70" fmla="*/ 2925 w 5147"/>
                <a:gd name="T71" fmla="*/ 847 h 1217"/>
                <a:gd name="T72" fmla="*/ 3026 w 5147"/>
                <a:gd name="T73" fmla="*/ 804 h 1217"/>
                <a:gd name="T74" fmla="*/ 3126 w 5147"/>
                <a:gd name="T75" fmla="*/ 762 h 1217"/>
                <a:gd name="T76" fmla="*/ 3219 w 5147"/>
                <a:gd name="T77" fmla="*/ 719 h 1217"/>
                <a:gd name="T78" fmla="*/ 3309 w 5147"/>
                <a:gd name="T79" fmla="*/ 676 h 1217"/>
                <a:gd name="T80" fmla="*/ 3476 w 5147"/>
                <a:gd name="T81" fmla="*/ 594 h 1217"/>
                <a:gd name="T82" fmla="*/ 3636 w 5147"/>
                <a:gd name="T83" fmla="*/ 512 h 1217"/>
                <a:gd name="T84" fmla="*/ 3786 w 5147"/>
                <a:gd name="T85" fmla="*/ 434 h 1217"/>
                <a:gd name="T86" fmla="*/ 3934 w 5147"/>
                <a:gd name="T87" fmla="*/ 360 h 1217"/>
                <a:gd name="T88" fmla="*/ 4008 w 5147"/>
                <a:gd name="T89" fmla="*/ 323 h 1217"/>
                <a:gd name="T90" fmla="*/ 4080 w 5147"/>
                <a:gd name="T91" fmla="*/ 290 h 1217"/>
                <a:gd name="T92" fmla="*/ 4156 w 5147"/>
                <a:gd name="T93" fmla="*/ 257 h 1217"/>
                <a:gd name="T94" fmla="*/ 4230 w 5147"/>
                <a:gd name="T95" fmla="*/ 226 h 1217"/>
                <a:gd name="T96" fmla="*/ 4308 w 5147"/>
                <a:gd name="T97" fmla="*/ 195 h 1217"/>
                <a:gd name="T98" fmla="*/ 4387 w 5147"/>
                <a:gd name="T99" fmla="*/ 166 h 1217"/>
                <a:gd name="T100" fmla="*/ 4469 w 5147"/>
                <a:gd name="T101" fmla="*/ 138 h 1217"/>
                <a:gd name="T102" fmla="*/ 4553 w 5147"/>
                <a:gd name="T103" fmla="*/ 113 h 1217"/>
                <a:gd name="T104" fmla="*/ 4643 w 5147"/>
                <a:gd name="T105" fmla="*/ 90 h 1217"/>
                <a:gd name="T106" fmla="*/ 4734 w 5147"/>
                <a:gd name="T107" fmla="*/ 68 h 1217"/>
                <a:gd name="T108" fmla="*/ 4830 w 5147"/>
                <a:gd name="T109" fmla="*/ 47 h 1217"/>
                <a:gd name="T110" fmla="*/ 4931 w 5147"/>
                <a:gd name="T111" fmla="*/ 29 h 1217"/>
                <a:gd name="T112" fmla="*/ 5036 w 5147"/>
                <a:gd name="T113" fmla="*/ 14 h 1217"/>
                <a:gd name="T114" fmla="*/ 5147 w 5147"/>
                <a:gd name="T115" fmla="*/ 0 h 1217"/>
                <a:gd name="T116" fmla="*/ 5147 w 5147"/>
                <a:gd name="T117" fmla="*/ 0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47" h="1217">
                  <a:moveTo>
                    <a:pt x="5147" y="0"/>
                  </a:moveTo>
                  <a:lnTo>
                    <a:pt x="0" y="0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33" y="1015"/>
                  </a:lnTo>
                  <a:lnTo>
                    <a:pt x="76" y="1034"/>
                  </a:lnTo>
                  <a:lnTo>
                    <a:pt x="134" y="1058"/>
                  </a:lnTo>
                  <a:lnTo>
                    <a:pt x="210" y="1085"/>
                  </a:lnTo>
                  <a:lnTo>
                    <a:pt x="304" y="1112"/>
                  </a:lnTo>
                  <a:lnTo>
                    <a:pt x="356" y="1126"/>
                  </a:lnTo>
                  <a:lnTo>
                    <a:pt x="415" y="1139"/>
                  </a:lnTo>
                  <a:lnTo>
                    <a:pt x="475" y="1153"/>
                  </a:lnTo>
                  <a:lnTo>
                    <a:pt x="541" y="1167"/>
                  </a:lnTo>
                  <a:lnTo>
                    <a:pt x="611" y="1178"/>
                  </a:lnTo>
                  <a:lnTo>
                    <a:pt x="685" y="1188"/>
                  </a:lnTo>
                  <a:lnTo>
                    <a:pt x="765" y="1198"/>
                  </a:lnTo>
                  <a:lnTo>
                    <a:pt x="847" y="1206"/>
                  </a:lnTo>
                  <a:lnTo>
                    <a:pt x="935" y="1211"/>
                  </a:lnTo>
                  <a:lnTo>
                    <a:pt x="1026" y="1215"/>
                  </a:lnTo>
                  <a:lnTo>
                    <a:pt x="1122" y="1217"/>
                  </a:lnTo>
                  <a:lnTo>
                    <a:pt x="1223" y="1217"/>
                  </a:lnTo>
                  <a:lnTo>
                    <a:pt x="1328" y="1215"/>
                  </a:lnTo>
                  <a:lnTo>
                    <a:pt x="1437" y="1210"/>
                  </a:lnTo>
                  <a:lnTo>
                    <a:pt x="1550" y="1202"/>
                  </a:lnTo>
                  <a:lnTo>
                    <a:pt x="1667" y="1190"/>
                  </a:lnTo>
                  <a:lnTo>
                    <a:pt x="1790" y="1174"/>
                  </a:lnTo>
                  <a:lnTo>
                    <a:pt x="1916" y="1157"/>
                  </a:lnTo>
                  <a:lnTo>
                    <a:pt x="2049" y="1134"/>
                  </a:lnTo>
                  <a:lnTo>
                    <a:pt x="2183" y="1108"/>
                  </a:lnTo>
                  <a:lnTo>
                    <a:pt x="2183" y="1108"/>
                  </a:lnTo>
                  <a:lnTo>
                    <a:pt x="2323" y="1065"/>
                  </a:lnTo>
                  <a:lnTo>
                    <a:pt x="2458" y="1023"/>
                  </a:lnTo>
                  <a:lnTo>
                    <a:pt x="2582" y="978"/>
                  </a:lnTo>
                  <a:lnTo>
                    <a:pt x="2703" y="935"/>
                  </a:lnTo>
                  <a:lnTo>
                    <a:pt x="2816" y="892"/>
                  </a:lnTo>
                  <a:lnTo>
                    <a:pt x="2925" y="847"/>
                  </a:lnTo>
                  <a:lnTo>
                    <a:pt x="3026" y="804"/>
                  </a:lnTo>
                  <a:lnTo>
                    <a:pt x="3126" y="762"/>
                  </a:lnTo>
                  <a:lnTo>
                    <a:pt x="3219" y="719"/>
                  </a:lnTo>
                  <a:lnTo>
                    <a:pt x="3309" y="676"/>
                  </a:lnTo>
                  <a:lnTo>
                    <a:pt x="3476" y="594"/>
                  </a:lnTo>
                  <a:lnTo>
                    <a:pt x="3636" y="512"/>
                  </a:lnTo>
                  <a:lnTo>
                    <a:pt x="3786" y="434"/>
                  </a:lnTo>
                  <a:lnTo>
                    <a:pt x="3934" y="360"/>
                  </a:lnTo>
                  <a:lnTo>
                    <a:pt x="4008" y="323"/>
                  </a:lnTo>
                  <a:lnTo>
                    <a:pt x="4080" y="290"/>
                  </a:lnTo>
                  <a:lnTo>
                    <a:pt x="4156" y="257"/>
                  </a:lnTo>
                  <a:lnTo>
                    <a:pt x="4230" y="226"/>
                  </a:lnTo>
                  <a:lnTo>
                    <a:pt x="4308" y="195"/>
                  </a:lnTo>
                  <a:lnTo>
                    <a:pt x="4387" y="166"/>
                  </a:lnTo>
                  <a:lnTo>
                    <a:pt x="4469" y="138"/>
                  </a:lnTo>
                  <a:lnTo>
                    <a:pt x="4553" y="113"/>
                  </a:lnTo>
                  <a:lnTo>
                    <a:pt x="4643" y="90"/>
                  </a:lnTo>
                  <a:lnTo>
                    <a:pt x="4734" y="68"/>
                  </a:lnTo>
                  <a:lnTo>
                    <a:pt x="4830" y="47"/>
                  </a:lnTo>
                  <a:lnTo>
                    <a:pt x="4931" y="29"/>
                  </a:lnTo>
                  <a:lnTo>
                    <a:pt x="5036" y="14"/>
                  </a:lnTo>
                  <a:lnTo>
                    <a:pt x="5147" y="0"/>
                  </a:lnTo>
                  <a:lnTo>
                    <a:pt x="5147" y="0"/>
                  </a:lnTo>
                  <a:close/>
                </a:path>
              </a:pathLst>
            </a:custGeom>
            <a:solidFill>
              <a:srgbClr val="349F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035050" y="773113"/>
              <a:ext cx="211138" cy="222250"/>
            </a:xfrm>
            <a:custGeom>
              <a:avLst/>
              <a:gdLst>
                <a:gd name="T0" fmla="*/ 133 w 133"/>
                <a:gd name="T1" fmla="*/ 72 h 140"/>
                <a:gd name="T2" fmla="*/ 84 w 133"/>
                <a:gd name="T3" fmla="*/ 54 h 140"/>
                <a:gd name="T4" fmla="*/ 86 w 133"/>
                <a:gd name="T5" fmla="*/ 0 h 140"/>
                <a:gd name="T6" fmla="*/ 53 w 133"/>
                <a:gd name="T7" fmla="*/ 43 h 140"/>
                <a:gd name="T8" fmla="*/ 4 w 133"/>
                <a:gd name="T9" fmla="*/ 23 h 140"/>
                <a:gd name="T10" fmla="*/ 33 w 133"/>
                <a:gd name="T11" fmla="*/ 68 h 140"/>
                <a:gd name="T12" fmla="*/ 0 w 133"/>
                <a:gd name="T13" fmla="*/ 109 h 140"/>
                <a:gd name="T14" fmla="*/ 51 w 133"/>
                <a:gd name="T15" fmla="*/ 95 h 140"/>
                <a:gd name="T16" fmla="*/ 80 w 133"/>
                <a:gd name="T17" fmla="*/ 140 h 140"/>
                <a:gd name="T18" fmla="*/ 82 w 133"/>
                <a:gd name="T19" fmla="*/ 86 h 140"/>
                <a:gd name="T20" fmla="*/ 133 w 133"/>
                <a:gd name="T21" fmla="*/ 7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40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044575" y="473075"/>
              <a:ext cx="68263" cy="325438"/>
            </a:xfrm>
            <a:custGeom>
              <a:avLst/>
              <a:gdLst>
                <a:gd name="T0" fmla="*/ 43 w 43"/>
                <a:gd name="T1" fmla="*/ 0 h 205"/>
                <a:gd name="T2" fmla="*/ 0 w 43"/>
                <a:gd name="T3" fmla="*/ 45 h 205"/>
                <a:gd name="T4" fmla="*/ 0 w 43"/>
                <a:gd name="T5" fmla="*/ 205 h 205"/>
                <a:gd name="T6" fmla="*/ 43 w 43"/>
                <a:gd name="T7" fmla="*/ 164 h 205"/>
                <a:gd name="T8" fmla="*/ 43 w 43"/>
                <a:gd name="T9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05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744538" y="284163"/>
              <a:ext cx="68263" cy="684213"/>
            </a:xfrm>
            <a:custGeom>
              <a:avLst/>
              <a:gdLst>
                <a:gd name="T0" fmla="*/ 0 w 43"/>
                <a:gd name="T1" fmla="*/ 0 h 431"/>
                <a:gd name="T2" fmla="*/ 43 w 43"/>
                <a:gd name="T3" fmla="*/ 47 h 431"/>
                <a:gd name="T4" fmla="*/ 43 w 43"/>
                <a:gd name="T5" fmla="*/ 431 h 431"/>
                <a:gd name="T6" fmla="*/ 0 w 43"/>
                <a:gd name="T7" fmla="*/ 390 h 431"/>
                <a:gd name="T8" fmla="*/ 0 w 43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1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841375" y="365125"/>
              <a:ext cx="68263" cy="933450"/>
            </a:xfrm>
            <a:custGeom>
              <a:avLst/>
              <a:gdLst>
                <a:gd name="T0" fmla="*/ 43 w 43"/>
                <a:gd name="T1" fmla="*/ 43 h 588"/>
                <a:gd name="T2" fmla="*/ 0 w 43"/>
                <a:gd name="T3" fmla="*/ 0 h 588"/>
                <a:gd name="T4" fmla="*/ 0 w 43"/>
                <a:gd name="T5" fmla="*/ 23 h 588"/>
                <a:gd name="T6" fmla="*/ 0 w 43"/>
                <a:gd name="T7" fmla="*/ 23 h 588"/>
                <a:gd name="T8" fmla="*/ 0 w 43"/>
                <a:gd name="T9" fmla="*/ 261 h 588"/>
                <a:gd name="T10" fmla="*/ 0 w 43"/>
                <a:gd name="T11" fmla="*/ 261 h 588"/>
                <a:gd name="T12" fmla="*/ 0 w 43"/>
                <a:gd name="T13" fmla="*/ 284 h 588"/>
                <a:gd name="T14" fmla="*/ 0 w 43"/>
                <a:gd name="T15" fmla="*/ 417 h 588"/>
                <a:gd name="T16" fmla="*/ 0 w 43"/>
                <a:gd name="T17" fmla="*/ 442 h 588"/>
                <a:gd name="T18" fmla="*/ 0 w 43"/>
                <a:gd name="T19" fmla="*/ 442 h 588"/>
                <a:gd name="T20" fmla="*/ 0 w 43"/>
                <a:gd name="T21" fmla="*/ 442 h 588"/>
                <a:gd name="T22" fmla="*/ 0 w 43"/>
                <a:gd name="T23" fmla="*/ 461 h 588"/>
                <a:gd name="T24" fmla="*/ 0 w 43"/>
                <a:gd name="T25" fmla="*/ 461 h 588"/>
                <a:gd name="T26" fmla="*/ 0 w 43"/>
                <a:gd name="T27" fmla="*/ 467 h 588"/>
                <a:gd name="T28" fmla="*/ 0 w 43"/>
                <a:gd name="T29" fmla="*/ 487 h 588"/>
                <a:gd name="T30" fmla="*/ 0 w 43"/>
                <a:gd name="T31" fmla="*/ 487 h 588"/>
                <a:gd name="T32" fmla="*/ 2 w 43"/>
                <a:gd name="T33" fmla="*/ 500 h 588"/>
                <a:gd name="T34" fmla="*/ 4 w 43"/>
                <a:gd name="T35" fmla="*/ 516 h 588"/>
                <a:gd name="T36" fmla="*/ 7 w 43"/>
                <a:gd name="T37" fmla="*/ 530 h 588"/>
                <a:gd name="T38" fmla="*/ 13 w 43"/>
                <a:gd name="T39" fmla="*/ 541 h 588"/>
                <a:gd name="T40" fmla="*/ 19 w 43"/>
                <a:gd name="T41" fmla="*/ 555 h 588"/>
                <a:gd name="T42" fmla="*/ 25 w 43"/>
                <a:gd name="T43" fmla="*/ 567 h 588"/>
                <a:gd name="T44" fmla="*/ 33 w 43"/>
                <a:gd name="T45" fmla="*/ 578 h 588"/>
                <a:gd name="T46" fmla="*/ 43 w 43"/>
                <a:gd name="T47" fmla="*/ 588 h 588"/>
                <a:gd name="T48" fmla="*/ 43 w 43"/>
                <a:gd name="T49" fmla="*/ 4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588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942975" y="469900"/>
              <a:ext cx="68263" cy="896938"/>
            </a:xfrm>
            <a:custGeom>
              <a:avLst/>
              <a:gdLst>
                <a:gd name="T0" fmla="*/ 43 w 43"/>
                <a:gd name="T1" fmla="*/ 329 h 565"/>
                <a:gd name="T2" fmla="*/ 43 w 43"/>
                <a:gd name="T3" fmla="*/ 329 h 565"/>
                <a:gd name="T4" fmla="*/ 43 w 43"/>
                <a:gd name="T5" fmla="*/ 232 h 565"/>
                <a:gd name="T6" fmla="*/ 43 w 43"/>
                <a:gd name="T7" fmla="*/ 208 h 565"/>
                <a:gd name="T8" fmla="*/ 43 w 43"/>
                <a:gd name="T9" fmla="*/ 208 h 565"/>
                <a:gd name="T10" fmla="*/ 43 w 43"/>
                <a:gd name="T11" fmla="*/ 43 h 565"/>
                <a:gd name="T12" fmla="*/ 0 w 43"/>
                <a:gd name="T13" fmla="*/ 0 h 565"/>
                <a:gd name="T14" fmla="*/ 0 w 43"/>
                <a:gd name="T15" fmla="*/ 542 h 565"/>
                <a:gd name="T16" fmla="*/ 0 w 43"/>
                <a:gd name="T17" fmla="*/ 542 h 565"/>
                <a:gd name="T18" fmla="*/ 19 w 43"/>
                <a:gd name="T19" fmla="*/ 555 h 565"/>
                <a:gd name="T20" fmla="*/ 41 w 43"/>
                <a:gd name="T21" fmla="*/ 565 h 565"/>
                <a:gd name="T22" fmla="*/ 41 w 43"/>
                <a:gd name="T23" fmla="*/ 565 h 565"/>
                <a:gd name="T24" fmla="*/ 43 w 43"/>
                <a:gd name="T25" fmla="*/ 565 h 565"/>
                <a:gd name="T26" fmla="*/ 43 w 43"/>
                <a:gd name="T27" fmla="*/ 329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565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1047750" y="930275"/>
              <a:ext cx="290513" cy="455613"/>
            </a:xfrm>
            <a:custGeom>
              <a:avLst/>
              <a:gdLst>
                <a:gd name="T0" fmla="*/ 181 w 183"/>
                <a:gd name="T1" fmla="*/ 109 h 287"/>
                <a:gd name="T2" fmla="*/ 181 w 183"/>
                <a:gd name="T3" fmla="*/ 109 h 287"/>
                <a:gd name="T4" fmla="*/ 175 w 183"/>
                <a:gd name="T5" fmla="*/ 90 h 287"/>
                <a:gd name="T6" fmla="*/ 170 w 183"/>
                <a:gd name="T7" fmla="*/ 72 h 287"/>
                <a:gd name="T8" fmla="*/ 160 w 183"/>
                <a:gd name="T9" fmla="*/ 57 h 287"/>
                <a:gd name="T10" fmla="*/ 148 w 183"/>
                <a:gd name="T11" fmla="*/ 41 h 287"/>
                <a:gd name="T12" fmla="*/ 135 w 183"/>
                <a:gd name="T13" fmla="*/ 28 h 287"/>
                <a:gd name="T14" fmla="*/ 121 w 183"/>
                <a:gd name="T15" fmla="*/ 16 h 287"/>
                <a:gd name="T16" fmla="*/ 105 w 183"/>
                <a:gd name="T17" fmla="*/ 6 h 287"/>
                <a:gd name="T18" fmla="*/ 88 w 183"/>
                <a:gd name="T19" fmla="*/ 0 h 287"/>
                <a:gd name="T20" fmla="*/ 88 w 183"/>
                <a:gd name="T21" fmla="*/ 0 h 287"/>
                <a:gd name="T22" fmla="*/ 103 w 183"/>
                <a:gd name="T23" fmla="*/ 10 h 287"/>
                <a:gd name="T24" fmla="*/ 103 w 183"/>
                <a:gd name="T25" fmla="*/ 10 h 287"/>
                <a:gd name="T26" fmla="*/ 113 w 183"/>
                <a:gd name="T27" fmla="*/ 22 h 287"/>
                <a:gd name="T28" fmla="*/ 123 w 183"/>
                <a:gd name="T29" fmla="*/ 35 h 287"/>
                <a:gd name="T30" fmla="*/ 129 w 183"/>
                <a:gd name="T31" fmla="*/ 51 h 287"/>
                <a:gd name="T32" fmla="*/ 131 w 183"/>
                <a:gd name="T33" fmla="*/ 68 h 287"/>
                <a:gd name="T34" fmla="*/ 131 w 183"/>
                <a:gd name="T35" fmla="*/ 68 h 287"/>
                <a:gd name="T36" fmla="*/ 129 w 183"/>
                <a:gd name="T37" fmla="*/ 86 h 287"/>
                <a:gd name="T38" fmla="*/ 123 w 183"/>
                <a:gd name="T39" fmla="*/ 100 h 287"/>
                <a:gd name="T40" fmla="*/ 117 w 183"/>
                <a:gd name="T41" fmla="*/ 113 h 287"/>
                <a:gd name="T42" fmla="*/ 107 w 183"/>
                <a:gd name="T43" fmla="*/ 125 h 287"/>
                <a:gd name="T44" fmla="*/ 96 w 183"/>
                <a:gd name="T45" fmla="*/ 137 h 287"/>
                <a:gd name="T46" fmla="*/ 82 w 183"/>
                <a:gd name="T47" fmla="*/ 142 h 287"/>
                <a:gd name="T48" fmla="*/ 66 w 183"/>
                <a:gd name="T49" fmla="*/ 148 h 287"/>
                <a:gd name="T50" fmla="*/ 51 w 183"/>
                <a:gd name="T51" fmla="*/ 150 h 287"/>
                <a:gd name="T52" fmla="*/ 51 w 183"/>
                <a:gd name="T53" fmla="*/ 150 h 287"/>
                <a:gd name="T54" fmla="*/ 35 w 183"/>
                <a:gd name="T55" fmla="*/ 148 h 287"/>
                <a:gd name="T56" fmla="*/ 22 w 183"/>
                <a:gd name="T57" fmla="*/ 144 h 287"/>
                <a:gd name="T58" fmla="*/ 10 w 183"/>
                <a:gd name="T59" fmla="*/ 139 h 287"/>
                <a:gd name="T60" fmla="*/ 0 w 183"/>
                <a:gd name="T61" fmla="*/ 129 h 287"/>
                <a:gd name="T62" fmla="*/ 0 w 183"/>
                <a:gd name="T63" fmla="*/ 283 h 287"/>
                <a:gd name="T64" fmla="*/ 0 w 183"/>
                <a:gd name="T65" fmla="*/ 283 h 287"/>
                <a:gd name="T66" fmla="*/ 16 w 183"/>
                <a:gd name="T67" fmla="*/ 285 h 287"/>
                <a:gd name="T68" fmla="*/ 31 w 183"/>
                <a:gd name="T69" fmla="*/ 287 h 287"/>
                <a:gd name="T70" fmla="*/ 49 w 183"/>
                <a:gd name="T71" fmla="*/ 287 h 287"/>
                <a:gd name="T72" fmla="*/ 64 w 183"/>
                <a:gd name="T73" fmla="*/ 285 h 287"/>
                <a:gd name="T74" fmla="*/ 64 w 183"/>
                <a:gd name="T75" fmla="*/ 285 h 287"/>
                <a:gd name="T76" fmla="*/ 82 w 183"/>
                <a:gd name="T77" fmla="*/ 279 h 287"/>
                <a:gd name="T78" fmla="*/ 99 w 183"/>
                <a:gd name="T79" fmla="*/ 273 h 287"/>
                <a:gd name="T80" fmla="*/ 115 w 183"/>
                <a:gd name="T81" fmla="*/ 263 h 287"/>
                <a:gd name="T82" fmla="*/ 129 w 183"/>
                <a:gd name="T83" fmla="*/ 253 h 287"/>
                <a:gd name="T84" fmla="*/ 142 w 183"/>
                <a:gd name="T85" fmla="*/ 242 h 287"/>
                <a:gd name="T86" fmla="*/ 152 w 183"/>
                <a:gd name="T87" fmla="*/ 230 h 287"/>
                <a:gd name="T88" fmla="*/ 162 w 183"/>
                <a:gd name="T89" fmla="*/ 216 h 287"/>
                <a:gd name="T90" fmla="*/ 170 w 183"/>
                <a:gd name="T91" fmla="*/ 201 h 287"/>
                <a:gd name="T92" fmla="*/ 170 w 183"/>
                <a:gd name="T93" fmla="*/ 201 h 287"/>
                <a:gd name="T94" fmla="*/ 172 w 183"/>
                <a:gd name="T95" fmla="*/ 197 h 287"/>
                <a:gd name="T96" fmla="*/ 172 w 183"/>
                <a:gd name="T97" fmla="*/ 197 h 287"/>
                <a:gd name="T98" fmla="*/ 172 w 183"/>
                <a:gd name="T99" fmla="*/ 197 h 287"/>
                <a:gd name="T100" fmla="*/ 179 w 183"/>
                <a:gd name="T101" fmla="*/ 176 h 287"/>
                <a:gd name="T102" fmla="*/ 183 w 183"/>
                <a:gd name="T103" fmla="*/ 154 h 287"/>
                <a:gd name="T104" fmla="*/ 183 w 183"/>
                <a:gd name="T105" fmla="*/ 131 h 287"/>
                <a:gd name="T106" fmla="*/ 181 w 183"/>
                <a:gd name="T107" fmla="*/ 109 h 287"/>
                <a:gd name="T108" fmla="*/ 181 w 183"/>
                <a:gd name="T109" fmla="*/ 109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87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1487488" y="503238"/>
              <a:ext cx="450850" cy="511175"/>
            </a:xfrm>
            <a:custGeom>
              <a:avLst/>
              <a:gdLst>
                <a:gd name="T0" fmla="*/ 253 w 284"/>
                <a:gd name="T1" fmla="*/ 302 h 322"/>
                <a:gd name="T2" fmla="*/ 222 w 284"/>
                <a:gd name="T3" fmla="*/ 316 h 322"/>
                <a:gd name="T4" fmla="*/ 175 w 284"/>
                <a:gd name="T5" fmla="*/ 322 h 322"/>
                <a:gd name="T6" fmla="*/ 0 w 284"/>
                <a:gd name="T7" fmla="*/ 0 h 322"/>
                <a:gd name="T8" fmla="*/ 163 w 284"/>
                <a:gd name="T9" fmla="*/ 0 h 322"/>
                <a:gd name="T10" fmla="*/ 189 w 284"/>
                <a:gd name="T11" fmla="*/ 0 h 322"/>
                <a:gd name="T12" fmla="*/ 200 w 284"/>
                <a:gd name="T13" fmla="*/ 2 h 322"/>
                <a:gd name="T14" fmla="*/ 206 w 284"/>
                <a:gd name="T15" fmla="*/ 4 h 322"/>
                <a:gd name="T16" fmla="*/ 249 w 284"/>
                <a:gd name="T17" fmla="*/ 16 h 322"/>
                <a:gd name="T18" fmla="*/ 259 w 284"/>
                <a:gd name="T19" fmla="*/ 22 h 322"/>
                <a:gd name="T20" fmla="*/ 272 w 284"/>
                <a:gd name="T21" fmla="*/ 39 h 322"/>
                <a:gd name="T22" fmla="*/ 280 w 284"/>
                <a:gd name="T23" fmla="*/ 71 h 322"/>
                <a:gd name="T24" fmla="*/ 282 w 284"/>
                <a:gd name="T25" fmla="*/ 96 h 322"/>
                <a:gd name="T26" fmla="*/ 278 w 284"/>
                <a:gd name="T27" fmla="*/ 113 h 322"/>
                <a:gd name="T28" fmla="*/ 268 w 284"/>
                <a:gd name="T29" fmla="*/ 131 h 322"/>
                <a:gd name="T30" fmla="*/ 255 w 284"/>
                <a:gd name="T31" fmla="*/ 147 h 322"/>
                <a:gd name="T32" fmla="*/ 235 w 284"/>
                <a:gd name="T33" fmla="*/ 160 h 322"/>
                <a:gd name="T34" fmla="*/ 255 w 284"/>
                <a:gd name="T35" fmla="*/ 174 h 322"/>
                <a:gd name="T36" fmla="*/ 270 w 284"/>
                <a:gd name="T37" fmla="*/ 189 h 322"/>
                <a:gd name="T38" fmla="*/ 276 w 284"/>
                <a:gd name="T39" fmla="*/ 199 h 322"/>
                <a:gd name="T40" fmla="*/ 282 w 284"/>
                <a:gd name="T41" fmla="*/ 226 h 322"/>
                <a:gd name="T42" fmla="*/ 284 w 284"/>
                <a:gd name="T43" fmla="*/ 244 h 322"/>
                <a:gd name="T44" fmla="*/ 276 w 284"/>
                <a:gd name="T45" fmla="*/ 277 h 322"/>
                <a:gd name="T46" fmla="*/ 253 w 284"/>
                <a:gd name="T47" fmla="*/ 302 h 322"/>
                <a:gd name="T48" fmla="*/ 198 w 284"/>
                <a:gd name="T49" fmla="*/ 67 h 322"/>
                <a:gd name="T50" fmla="*/ 191 w 284"/>
                <a:gd name="T51" fmla="*/ 63 h 322"/>
                <a:gd name="T52" fmla="*/ 175 w 284"/>
                <a:gd name="T53" fmla="*/ 59 h 322"/>
                <a:gd name="T54" fmla="*/ 66 w 284"/>
                <a:gd name="T55" fmla="*/ 57 h 322"/>
                <a:gd name="T56" fmla="*/ 165 w 284"/>
                <a:gd name="T57" fmla="*/ 133 h 322"/>
                <a:gd name="T58" fmla="*/ 183 w 284"/>
                <a:gd name="T59" fmla="*/ 129 h 322"/>
                <a:gd name="T60" fmla="*/ 196 w 284"/>
                <a:gd name="T61" fmla="*/ 123 h 322"/>
                <a:gd name="T62" fmla="*/ 202 w 284"/>
                <a:gd name="T63" fmla="*/ 119 h 322"/>
                <a:gd name="T64" fmla="*/ 208 w 284"/>
                <a:gd name="T65" fmla="*/ 106 h 322"/>
                <a:gd name="T66" fmla="*/ 210 w 284"/>
                <a:gd name="T67" fmla="*/ 96 h 322"/>
                <a:gd name="T68" fmla="*/ 206 w 284"/>
                <a:gd name="T69" fmla="*/ 78 h 322"/>
                <a:gd name="T70" fmla="*/ 198 w 284"/>
                <a:gd name="T71" fmla="*/ 67 h 322"/>
                <a:gd name="T72" fmla="*/ 198 w 284"/>
                <a:gd name="T73" fmla="*/ 197 h 322"/>
                <a:gd name="T74" fmla="*/ 194 w 284"/>
                <a:gd name="T75" fmla="*/ 195 h 322"/>
                <a:gd name="T76" fmla="*/ 159 w 284"/>
                <a:gd name="T77" fmla="*/ 191 h 322"/>
                <a:gd name="T78" fmla="*/ 66 w 284"/>
                <a:gd name="T79" fmla="*/ 189 h 322"/>
                <a:gd name="T80" fmla="*/ 165 w 284"/>
                <a:gd name="T81" fmla="*/ 265 h 322"/>
                <a:gd name="T82" fmla="*/ 183 w 284"/>
                <a:gd name="T83" fmla="*/ 263 h 322"/>
                <a:gd name="T84" fmla="*/ 198 w 284"/>
                <a:gd name="T85" fmla="*/ 258 h 322"/>
                <a:gd name="T86" fmla="*/ 204 w 284"/>
                <a:gd name="T87" fmla="*/ 252 h 322"/>
                <a:gd name="T88" fmla="*/ 210 w 284"/>
                <a:gd name="T89" fmla="*/ 238 h 322"/>
                <a:gd name="T90" fmla="*/ 210 w 284"/>
                <a:gd name="T91" fmla="*/ 228 h 322"/>
                <a:gd name="T92" fmla="*/ 208 w 284"/>
                <a:gd name="T93" fmla="*/ 211 h 322"/>
                <a:gd name="T94" fmla="*/ 198 w 284"/>
                <a:gd name="T95" fmla="*/ 19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4" h="322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1968500" y="503238"/>
              <a:ext cx="439738" cy="511175"/>
            </a:xfrm>
            <a:custGeom>
              <a:avLst/>
              <a:gdLst>
                <a:gd name="T0" fmla="*/ 174 w 277"/>
                <a:gd name="T1" fmla="*/ 57 h 322"/>
                <a:gd name="T2" fmla="*/ 174 w 277"/>
                <a:gd name="T3" fmla="*/ 322 h 322"/>
                <a:gd name="T4" fmla="*/ 104 w 277"/>
                <a:gd name="T5" fmla="*/ 322 h 322"/>
                <a:gd name="T6" fmla="*/ 104 w 277"/>
                <a:gd name="T7" fmla="*/ 57 h 322"/>
                <a:gd name="T8" fmla="*/ 0 w 277"/>
                <a:gd name="T9" fmla="*/ 57 h 322"/>
                <a:gd name="T10" fmla="*/ 0 w 277"/>
                <a:gd name="T11" fmla="*/ 0 h 322"/>
                <a:gd name="T12" fmla="*/ 277 w 277"/>
                <a:gd name="T13" fmla="*/ 0 h 322"/>
                <a:gd name="T14" fmla="*/ 277 w 277"/>
                <a:gd name="T15" fmla="*/ 57 h 322"/>
                <a:gd name="T16" fmla="*/ 174 w 277"/>
                <a:gd name="T17" fmla="*/ 57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22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2460625" y="503238"/>
              <a:ext cx="439738" cy="511175"/>
            </a:xfrm>
            <a:custGeom>
              <a:avLst/>
              <a:gdLst>
                <a:gd name="T0" fmla="*/ 189 w 277"/>
                <a:gd name="T1" fmla="*/ 322 h 322"/>
                <a:gd name="T2" fmla="*/ 68 w 277"/>
                <a:gd name="T3" fmla="*/ 162 h 322"/>
                <a:gd name="T4" fmla="*/ 68 w 277"/>
                <a:gd name="T5" fmla="*/ 322 h 322"/>
                <a:gd name="T6" fmla="*/ 0 w 277"/>
                <a:gd name="T7" fmla="*/ 322 h 322"/>
                <a:gd name="T8" fmla="*/ 0 w 277"/>
                <a:gd name="T9" fmla="*/ 0 h 322"/>
                <a:gd name="T10" fmla="*/ 68 w 277"/>
                <a:gd name="T11" fmla="*/ 0 h 322"/>
                <a:gd name="T12" fmla="*/ 68 w 277"/>
                <a:gd name="T13" fmla="*/ 154 h 322"/>
                <a:gd name="T14" fmla="*/ 195 w 277"/>
                <a:gd name="T15" fmla="*/ 0 h 322"/>
                <a:gd name="T16" fmla="*/ 275 w 277"/>
                <a:gd name="T17" fmla="*/ 0 h 322"/>
                <a:gd name="T18" fmla="*/ 146 w 277"/>
                <a:gd name="T19" fmla="*/ 158 h 322"/>
                <a:gd name="T20" fmla="*/ 277 w 277"/>
                <a:gd name="T21" fmla="*/ 322 h 322"/>
                <a:gd name="T22" fmla="*/ 189 w 277"/>
                <a:gd name="T23" fmla="*/ 32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7" h="322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1471613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6 w 197"/>
                <a:gd name="T3" fmla="*/ 140 h 183"/>
                <a:gd name="T4" fmla="*/ 56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7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5 w 197"/>
                <a:gd name="T19" fmla="*/ 37 h 183"/>
                <a:gd name="T20" fmla="*/ 68 w 197"/>
                <a:gd name="T21" fmla="*/ 107 h 183"/>
                <a:gd name="T22" fmla="*/ 125 w 197"/>
                <a:gd name="T23" fmla="*/ 107 h 183"/>
                <a:gd name="T24" fmla="*/ 95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1801813" y="1089025"/>
              <a:ext cx="250825" cy="290513"/>
            </a:xfrm>
            <a:custGeom>
              <a:avLst/>
              <a:gdLst>
                <a:gd name="T0" fmla="*/ 109 w 158"/>
                <a:gd name="T1" fmla="*/ 183 h 183"/>
                <a:gd name="T2" fmla="*/ 39 w 158"/>
                <a:gd name="T3" fmla="*/ 93 h 183"/>
                <a:gd name="T4" fmla="*/ 39 w 158"/>
                <a:gd name="T5" fmla="*/ 183 h 183"/>
                <a:gd name="T6" fmla="*/ 0 w 158"/>
                <a:gd name="T7" fmla="*/ 183 h 183"/>
                <a:gd name="T8" fmla="*/ 0 w 158"/>
                <a:gd name="T9" fmla="*/ 0 h 183"/>
                <a:gd name="T10" fmla="*/ 39 w 158"/>
                <a:gd name="T11" fmla="*/ 0 h 183"/>
                <a:gd name="T12" fmla="*/ 39 w 158"/>
                <a:gd name="T13" fmla="*/ 89 h 183"/>
                <a:gd name="T14" fmla="*/ 111 w 158"/>
                <a:gd name="T15" fmla="*/ 0 h 183"/>
                <a:gd name="T16" fmla="*/ 158 w 158"/>
                <a:gd name="T17" fmla="*/ 0 h 183"/>
                <a:gd name="T18" fmla="*/ 84 w 158"/>
                <a:gd name="T19" fmla="*/ 89 h 183"/>
                <a:gd name="T20" fmla="*/ 158 w 158"/>
                <a:gd name="T21" fmla="*/ 183 h 183"/>
                <a:gd name="T22" fmla="*/ 109 w 158"/>
                <a:gd name="T2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183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2033588" y="1089025"/>
              <a:ext cx="312738" cy="290513"/>
            </a:xfrm>
            <a:custGeom>
              <a:avLst/>
              <a:gdLst>
                <a:gd name="T0" fmla="*/ 154 w 197"/>
                <a:gd name="T1" fmla="*/ 183 h 183"/>
                <a:gd name="T2" fmla="*/ 137 w 197"/>
                <a:gd name="T3" fmla="*/ 140 h 183"/>
                <a:gd name="T4" fmla="*/ 59 w 197"/>
                <a:gd name="T5" fmla="*/ 140 h 183"/>
                <a:gd name="T6" fmla="*/ 41 w 197"/>
                <a:gd name="T7" fmla="*/ 183 h 183"/>
                <a:gd name="T8" fmla="*/ 0 w 197"/>
                <a:gd name="T9" fmla="*/ 183 h 183"/>
                <a:gd name="T10" fmla="*/ 78 w 197"/>
                <a:gd name="T11" fmla="*/ 0 h 183"/>
                <a:gd name="T12" fmla="*/ 119 w 197"/>
                <a:gd name="T13" fmla="*/ 0 h 183"/>
                <a:gd name="T14" fmla="*/ 197 w 197"/>
                <a:gd name="T15" fmla="*/ 183 h 183"/>
                <a:gd name="T16" fmla="*/ 154 w 197"/>
                <a:gd name="T17" fmla="*/ 183 h 183"/>
                <a:gd name="T18" fmla="*/ 98 w 197"/>
                <a:gd name="T19" fmla="*/ 37 h 183"/>
                <a:gd name="T20" fmla="*/ 70 w 197"/>
                <a:gd name="T21" fmla="*/ 107 h 183"/>
                <a:gd name="T22" fmla="*/ 125 w 197"/>
                <a:gd name="T23" fmla="*/ 107 h 183"/>
                <a:gd name="T24" fmla="*/ 98 w 197"/>
                <a:gd name="T25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7" h="183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5" name="Freeform 42"/>
            <p:cNvSpPr>
              <a:spLocks noEditPoints="1"/>
            </p:cNvSpPr>
            <p:nvPr/>
          </p:nvSpPr>
          <p:spPr bwMode="auto">
            <a:xfrm>
              <a:off x="2368550" y="1089025"/>
              <a:ext cx="268288" cy="290513"/>
            </a:xfrm>
            <a:custGeom>
              <a:avLst/>
              <a:gdLst>
                <a:gd name="T0" fmla="*/ 169 w 169"/>
                <a:gd name="T1" fmla="*/ 91 h 183"/>
                <a:gd name="T2" fmla="*/ 169 w 169"/>
                <a:gd name="T3" fmla="*/ 99 h 183"/>
                <a:gd name="T4" fmla="*/ 169 w 169"/>
                <a:gd name="T5" fmla="*/ 101 h 183"/>
                <a:gd name="T6" fmla="*/ 169 w 169"/>
                <a:gd name="T7" fmla="*/ 111 h 183"/>
                <a:gd name="T8" fmla="*/ 167 w 169"/>
                <a:gd name="T9" fmla="*/ 116 h 183"/>
                <a:gd name="T10" fmla="*/ 167 w 169"/>
                <a:gd name="T11" fmla="*/ 124 h 183"/>
                <a:gd name="T12" fmla="*/ 165 w 169"/>
                <a:gd name="T13" fmla="*/ 132 h 183"/>
                <a:gd name="T14" fmla="*/ 165 w 169"/>
                <a:gd name="T15" fmla="*/ 134 h 183"/>
                <a:gd name="T16" fmla="*/ 165 w 169"/>
                <a:gd name="T17" fmla="*/ 138 h 183"/>
                <a:gd name="T18" fmla="*/ 161 w 169"/>
                <a:gd name="T19" fmla="*/ 142 h 183"/>
                <a:gd name="T20" fmla="*/ 150 w 169"/>
                <a:gd name="T21" fmla="*/ 161 h 183"/>
                <a:gd name="T22" fmla="*/ 134 w 169"/>
                <a:gd name="T23" fmla="*/ 173 h 183"/>
                <a:gd name="T24" fmla="*/ 118 w 169"/>
                <a:gd name="T25" fmla="*/ 179 h 183"/>
                <a:gd name="T26" fmla="*/ 83 w 169"/>
                <a:gd name="T27" fmla="*/ 183 h 183"/>
                <a:gd name="T28" fmla="*/ 0 w 169"/>
                <a:gd name="T29" fmla="*/ 0 h 183"/>
                <a:gd name="T30" fmla="*/ 83 w 169"/>
                <a:gd name="T31" fmla="*/ 0 h 183"/>
                <a:gd name="T32" fmla="*/ 122 w 169"/>
                <a:gd name="T33" fmla="*/ 7 h 183"/>
                <a:gd name="T34" fmla="*/ 150 w 169"/>
                <a:gd name="T35" fmla="*/ 25 h 183"/>
                <a:gd name="T36" fmla="*/ 157 w 169"/>
                <a:gd name="T37" fmla="*/ 37 h 183"/>
                <a:gd name="T38" fmla="*/ 167 w 169"/>
                <a:gd name="T39" fmla="*/ 64 h 183"/>
                <a:gd name="T40" fmla="*/ 169 w 169"/>
                <a:gd name="T41" fmla="*/ 85 h 183"/>
                <a:gd name="T42" fmla="*/ 126 w 169"/>
                <a:gd name="T43" fmla="*/ 89 h 183"/>
                <a:gd name="T44" fmla="*/ 126 w 169"/>
                <a:gd name="T45" fmla="*/ 79 h 183"/>
                <a:gd name="T46" fmla="*/ 126 w 169"/>
                <a:gd name="T47" fmla="*/ 70 h 183"/>
                <a:gd name="T48" fmla="*/ 118 w 169"/>
                <a:gd name="T49" fmla="*/ 48 h 183"/>
                <a:gd name="T50" fmla="*/ 113 w 169"/>
                <a:gd name="T51" fmla="*/ 40 h 183"/>
                <a:gd name="T52" fmla="*/ 93 w 169"/>
                <a:gd name="T53" fmla="*/ 33 h 183"/>
                <a:gd name="T54" fmla="*/ 37 w 169"/>
                <a:gd name="T55" fmla="*/ 33 h 183"/>
                <a:gd name="T56" fmla="*/ 81 w 169"/>
                <a:gd name="T57" fmla="*/ 152 h 183"/>
                <a:gd name="T58" fmla="*/ 97 w 169"/>
                <a:gd name="T59" fmla="*/ 152 h 183"/>
                <a:gd name="T60" fmla="*/ 101 w 169"/>
                <a:gd name="T61" fmla="*/ 150 h 183"/>
                <a:gd name="T62" fmla="*/ 118 w 169"/>
                <a:gd name="T63" fmla="*/ 138 h 183"/>
                <a:gd name="T64" fmla="*/ 122 w 169"/>
                <a:gd name="T65" fmla="*/ 128 h 183"/>
                <a:gd name="T66" fmla="*/ 124 w 169"/>
                <a:gd name="T67" fmla="*/ 126 h 183"/>
                <a:gd name="T68" fmla="*/ 124 w 169"/>
                <a:gd name="T69" fmla="*/ 120 h 183"/>
                <a:gd name="T70" fmla="*/ 126 w 169"/>
                <a:gd name="T71" fmla="*/ 111 h 183"/>
                <a:gd name="T72" fmla="*/ 126 w 169"/>
                <a:gd name="T73" fmla="*/ 99 h 183"/>
                <a:gd name="T74" fmla="*/ 126 w 169"/>
                <a:gd name="T75" fmla="*/ 89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9" h="183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2659063" y="1089025"/>
              <a:ext cx="241300" cy="290513"/>
            </a:xfrm>
            <a:custGeom>
              <a:avLst/>
              <a:gdLst>
                <a:gd name="T0" fmla="*/ 70 w 152"/>
                <a:gd name="T1" fmla="*/ 183 h 183"/>
                <a:gd name="T2" fmla="*/ 64 w 152"/>
                <a:gd name="T3" fmla="*/ 183 h 183"/>
                <a:gd name="T4" fmla="*/ 58 w 152"/>
                <a:gd name="T5" fmla="*/ 183 h 183"/>
                <a:gd name="T6" fmla="*/ 56 w 152"/>
                <a:gd name="T7" fmla="*/ 181 h 183"/>
                <a:gd name="T8" fmla="*/ 54 w 152"/>
                <a:gd name="T9" fmla="*/ 181 h 183"/>
                <a:gd name="T10" fmla="*/ 31 w 152"/>
                <a:gd name="T11" fmla="*/ 169 h 183"/>
                <a:gd name="T12" fmla="*/ 13 w 152"/>
                <a:gd name="T13" fmla="*/ 148 h 183"/>
                <a:gd name="T14" fmla="*/ 8 w 152"/>
                <a:gd name="T15" fmla="*/ 138 h 183"/>
                <a:gd name="T16" fmla="*/ 4 w 152"/>
                <a:gd name="T17" fmla="*/ 126 h 183"/>
                <a:gd name="T18" fmla="*/ 0 w 152"/>
                <a:gd name="T19" fmla="*/ 101 h 183"/>
                <a:gd name="T20" fmla="*/ 2 w 152"/>
                <a:gd name="T21" fmla="*/ 77 h 183"/>
                <a:gd name="T22" fmla="*/ 4 w 152"/>
                <a:gd name="T23" fmla="*/ 58 h 183"/>
                <a:gd name="T24" fmla="*/ 19 w 152"/>
                <a:gd name="T25" fmla="*/ 27 h 183"/>
                <a:gd name="T26" fmla="*/ 25 w 152"/>
                <a:gd name="T27" fmla="*/ 21 h 183"/>
                <a:gd name="T28" fmla="*/ 39 w 152"/>
                <a:gd name="T29" fmla="*/ 11 h 183"/>
                <a:gd name="T30" fmla="*/ 46 w 152"/>
                <a:gd name="T31" fmla="*/ 7 h 183"/>
                <a:gd name="T32" fmla="*/ 66 w 152"/>
                <a:gd name="T33" fmla="*/ 2 h 183"/>
                <a:gd name="T34" fmla="*/ 152 w 152"/>
                <a:gd name="T35" fmla="*/ 0 h 183"/>
                <a:gd name="T36" fmla="*/ 87 w 152"/>
                <a:gd name="T37" fmla="*/ 33 h 183"/>
                <a:gd name="T38" fmla="*/ 78 w 152"/>
                <a:gd name="T39" fmla="*/ 33 h 183"/>
                <a:gd name="T40" fmla="*/ 62 w 152"/>
                <a:gd name="T41" fmla="*/ 39 h 183"/>
                <a:gd name="T42" fmla="*/ 50 w 152"/>
                <a:gd name="T43" fmla="*/ 48 h 183"/>
                <a:gd name="T44" fmla="*/ 45 w 152"/>
                <a:gd name="T45" fmla="*/ 66 h 183"/>
                <a:gd name="T46" fmla="*/ 152 w 152"/>
                <a:gd name="T47" fmla="*/ 76 h 183"/>
                <a:gd name="T48" fmla="*/ 45 w 152"/>
                <a:gd name="T49" fmla="*/ 107 h 183"/>
                <a:gd name="T50" fmla="*/ 46 w 152"/>
                <a:gd name="T51" fmla="*/ 126 h 183"/>
                <a:gd name="T52" fmla="*/ 48 w 152"/>
                <a:gd name="T53" fmla="*/ 132 h 183"/>
                <a:gd name="T54" fmla="*/ 52 w 152"/>
                <a:gd name="T55" fmla="*/ 140 h 183"/>
                <a:gd name="T56" fmla="*/ 60 w 152"/>
                <a:gd name="T57" fmla="*/ 146 h 183"/>
                <a:gd name="T58" fmla="*/ 68 w 152"/>
                <a:gd name="T59" fmla="*/ 150 h 183"/>
                <a:gd name="T60" fmla="*/ 152 w 152"/>
                <a:gd name="T61" fmla="*/ 152 h 183"/>
                <a:gd name="T62" fmla="*/ 85 w 152"/>
                <a:gd name="T63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2" h="183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952750" y="1089025"/>
              <a:ext cx="327025" cy="290513"/>
            </a:xfrm>
            <a:custGeom>
              <a:avLst/>
              <a:gdLst>
                <a:gd name="T0" fmla="*/ 167 w 206"/>
                <a:gd name="T1" fmla="*/ 183 h 183"/>
                <a:gd name="T2" fmla="*/ 171 w 206"/>
                <a:gd name="T3" fmla="*/ 40 h 183"/>
                <a:gd name="T4" fmla="*/ 124 w 206"/>
                <a:gd name="T5" fmla="*/ 183 h 183"/>
                <a:gd name="T6" fmla="*/ 84 w 206"/>
                <a:gd name="T7" fmla="*/ 183 h 183"/>
                <a:gd name="T8" fmla="*/ 35 w 206"/>
                <a:gd name="T9" fmla="*/ 40 h 183"/>
                <a:gd name="T10" fmla="*/ 39 w 206"/>
                <a:gd name="T11" fmla="*/ 183 h 183"/>
                <a:gd name="T12" fmla="*/ 0 w 206"/>
                <a:gd name="T13" fmla="*/ 183 h 183"/>
                <a:gd name="T14" fmla="*/ 0 w 206"/>
                <a:gd name="T15" fmla="*/ 0 h 183"/>
                <a:gd name="T16" fmla="*/ 56 w 206"/>
                <a:gd name="T17" fmla="*/ 0 h 183"/>
                <a:gd name="T18" fmla="*/ 103 w 206"/>
                <a:gd name="T19" fmla="*/ 142 h 183"/>
                <a:gd name="T20" fmla="*/ 150 w 206"/>
                <a:gd name="T21" fmla="*/ 0 h 183"/>
                <a:gd name="T22" fmla="*/ 206 w 206"/>
                <a:gd name="T23" fmla="*/ 0 h 183"/>
                <a:gd name="T24" fmla="*/ 206 w 206"/>
                <a:gd name="T25" fmla="*/ 183 h 183"/>
                <a:gd name="T26" fmla="*/ 167 w 206"/>
                <a:gd name="T2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183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  <p:sp>
          <p:nvSpPr>
            <p:cNvPr id="48" name="Freeform 45"/>
            <p:cNvSpPr>
              <a:spLocks noEditPoints="1"/>
            </p:cNvSpPr>
            <p:nvPr/>
          </p:nvSpPr>
          <p:spPr bwMode="auto">
            <a:xfrm>
              <a:off x="3338513" y="995363"/>
              <a:ext cx="65088" cy="384175"/>
            </a:xfrm>
            <a:custGeom>
              <a:avLst/>
              <a:gdLst>
                <a:gd name="T0" fmla="*/ 0 w 41"/>
                <a:gd name="T1" fmla="*/ 37 h 242"/>
                <a:gd name="T2" fmla="*/ 0 w 41"/>
                <a:gd name="T3" fmla="*/ 0 h 242"/>
                <a:gd name="T4" fmla="*/ 41 w 41"/>
                <a:gd name="T5" fmla="*/ 0 h 242"/>
                <a:gd name="T6" fmla="*/ 41 w 41"/>
                <a:gd name="T7" fmla="*/ 37 h 242"/>
                <a:gd name="T8" fmla="*/ 0 w 41"/>
                <a:gd name="T9" fmla="*/ 37 h 242"/>
                <a:gd name="T10" fmla="*/ 0 w 41"/>
                <a:gd name="T11" fmla="*/ 242 h 242"/>
                <a:gd name="T12" fmla="*/ 0 w 41"/>
                <a:gd name="T13" fmla="*/ 59 h 242"/>
                <a:gd name="T14" fmla="*/ 41 w 41"/>
                <a:gd name="T15" fmla="*/ 59 h 242"/>
                <a:gd name="T16" fmla="*/ 41 w 41"/>
                <a:gd name="T17" fmla="*/ 242 h 242"/>
                <a:gd name="T18" fmla="*/ 0 w 41"/>
                <a:gd name="T1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42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17" tIns="22859" rIns="45717" bIns="22859" numCol="1" anchor="t" anchorCtr="0" compatLnSpc="1">
              <a:prstTxWarp prst="textNoShape">
                <a:avLst/>
              </a:prstTxWarp>
            </a:bodyPr>
            <a:lstStyle/>
            <a:p>
              <a:endParaRPr lang="tr-TR" sz="90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90CB38-A476-A5DD-39FF-82482BFAE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1820"/>
            <a:ext cx="12192000" cy="6045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C849A-A70B-04DB-07E9-2313C82A3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916" y="0"/>
            <a:ext cx="2646084" cy="26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2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6260</TotalTime>
  <Words>748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Historic</vt:lpstr>
      <vt:lpstr>Office Teması</vt:lpstr>
      <vt:lpstr>PowerPoint Presentation</vt:lpstr>
      <vt:lpstr>PowerPoint Presentation</vt:lpstr>
      <vt:lpstr>Erişim Yöntemine Göre Kategoriler</vt:lpstr>
      <vt:lpstr>Erişim Yöntemine Göre Kategoriler</vt:lpstr>
      <vt:lpstr>Mimariler Arası Teknik Farklar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Beni Oku</dc:title>
  <dc:creator>Zeynep CAN</dc:creator>
  <cp:lastModifiedBy>Murat K</cp:lastModifiedBy>
  <cp:revision>18</cp:revision>
  <dcterms:created xsi:type="dcterms:W3CDTF">2023-06-02T12:55:49Z</dcterms:created>
  <dcterms:modified xsi:type="dcterms:W3CDTF">2025-07-12T14:35:44Z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jDocumentLabelXML">
    <vt:lpwstr>&lt;?xml version="1.0" encoding="us-ascii"?&gt;&lt;sisl xmlns:xsd="http://www.w3.org/2001/XMLSchema" xmlns:xsi="http://www.w3.org/2001/XMLSchema-instance" sislVersion="0" policy="06b88be1-581b-4ca2-b20f-13331b601e41" origin="userSelected" xmlns="http://www.boldonj</vt:lpwstr>
  </property>
  <property fmtid="{D5CDD505-2E9C-101B-9397-08002B2CF9AE}" pid="3" name="bjDocumentLabelXML-0">
    <vt:lpwstr>ames.com/2008/01/sie/internal/label"&gt;&lt;element uid="id_classification_unclassified" value="" /&gt;&lt;/sisl&gt;</vt:lpwstr>
  </property>
  <property fmtid="{D5CDD505-2E9C-101B-9397-08002B2CF9AE}" pid="4" name="bjLabelRefreshRequired">
    <vt:lpwstr>FileClassifier</vt:lpwstr>
  </property>
</Properties>
</file>