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media/image8.jpg" ContentType="application/octet-stream"/>
  <Override PartName="/ppt/media/image9.jpg" ContentType="application/octet-stream"/>
  <Override PartName="/ppt/media/image10.jpg" ContentType="application/octet-stream"/>
  <Override PartName="/ppt/media/image11.jpg" ContentType="application/octet-stream"/>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404" r:id="rId2"/>
    <p:sldId id="300" r:id="rId3"/>
    <p:sldId id="306" r:id="rId4"/>
    <p:sldId id="307" r:id="rId5"/>
    <p:sldId id="308" r:id="rId6"/>
    <p:sldId id="311" r:id="rId7"/>
    <p:sldId id="366" r:id="rId8"/>
    <p:sldId id="399" r:id="rId9"/>
    <p:sldId id="313" r:id="rId10"/>
    <p:sldId id="367" r:id="rId11"/>
    <p:sldId id="402" r:id="rId12"/>
    <p:sldId id="314" r:id="rId13"/>
    <p:sldId id="315" r:id="rId14"/>
    <p:sldId id="401" r:id="rId15"/>
    <p:sldId id="359" r:id="rId16"/>
    <p:sldId id="360" r:id="rId17"/>
    <p:sldId id="361" r:id="rId18"/>
    <p:sldId id="362" r:id="rId19"/>
    <p:sldId id="363" r:id="rId20"/>
    <p:sldId id="364" r:id="rId21"/>
    <p:sldId id="365" r:id="rId22"/>
    <p:sldId id="316" r:id="rId23"/>
    <p:sldId id="317" r:id="rId24"/>
    <p:sldId id="319" r:id="rId25"/>
    <p:sldId id="320" r:id="rId26"/>
    <p:sldId id="322" r:id="rId27"/>
    <p:sldId id="389" r:id="rId28"/>
    <p:sldId id="390" r:id="rId29"/>
    <p:sldId id="391" r:id="rId30"/>
    <p:sldId id="388" r:id="rId31"/>
    <p:sldId id="403" r:id="rId32"/>
    <p:sldId id="371" r:id="rId33"/>
    <p:sldId id="372" r:id="rId34"/>
    <p:sldId id="373" r:id="rId35"/>
    <p:sldId id="374" r:id="rId36"/>
    <p:sldId id="375" r:id="rId37"/>
    <p:sldId id="376" r:id="rId38"/>
    <p:sldId id="377" r:id="rId39"/>
    <p:sldId id="378" r:id="rId40"/>
    <p:sldId id="379" r:id="rId41"/>
    <p:sldId id="380" r:id="rId42"/>
    <p:sldId id="381" r:id="rId43"/>
    <p:sldId id="382" r:id="rId44"/>
    <p:sldId id="383" r:id="rId45"/>
    <p:sldId id="384" r:id="rId46"/>
    <p:sldId id="385" r:id="rId47"/>
    <p:sldId id="395" r:id="rId48"/>
    <p:sldId id="29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6612" autoAdjust="0"/>
  </p:normalViewPr>
  <p:slideViewPr>
    <p:cSldViewPr snapToGrid="0">
      <p:cViewPr varScale="1">
        <p:scale>
          <a:sx n="63" d="100"/>
          <a:sy n="63" d="100"/>
        </p:scale>
        <p:origin x="142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E27BFB-DFCE-4F83-89ED-2593AA28A839}" type="datetimeFigureOut">
              <a:rPr lang="en-US" smtClean="0"/>
              <a:t>10/30/2024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DC1C73-AFFE-43A4-82B3-065083ECEF4C}" type="slidenum">
              <a:rPr lang="en-US" smtClean="0"/>
              <a:t>‹#›</a:t>
            </a:fld>
            <a:endParaRPr lang="en-US"/>
          </a:p>
        </p:txBody>
      </p:sp>
    </p:spTree>
    <p:extLst>
      <p:ext uri="{BB962C8B-B14F-4D97-AF65-F5344CB8AC3E}">
        <p14:creationId xmlns:p14="http://schemas.microsoft.com/office/powerpoint/2010/main" val="35830555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2</a:t>
            </a:fld>
            <a:endParaRPr lang="en-US" dirty="0"/>
          </a:p>
        </p:txBody>
      </p:sp>
    </p:spTree>
    <p:extLst>
      <p:ext uri="{BB962C8B-B14F-4D97-AF65-F5344CB8AC3E}">
        <p14:creationId xmlns:p14="http://schemas.microsoft.com/office/powerpoint/2010/main" val="21590975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28176C7A-ACD1-4136-BA1A-33B59401619F}" type="slidenum">
              <a:rPr lang="zh-TW" altLang="en-US" sz="1200" smtClean="0"/>
              <a:pPr>
                <a:defRPr/>
              </a:pPr>
              <a:t>18</a:t>
            </a:fld>
            <a:endParaRPr lang="en-US" altLang="zh-TW" sz="1200" dirty="0"/>
          </a:p>
        </p:txBody>
      </p:sp>
      <p:sp>
        <p:nvSpPr>
          <p:cNvPr id="435202" name="Rectangle 2"/>
          <p:cNvSpPr>
            <a:spLocks noGrp="1" noRot="1" noChangeAspect="1" noChangeArrowheads="1" noTextEdit="1"/>
          </p:cNvSpPr>
          <p:nvPr>
            <p:ph type="sldImg"/>
          </p:nvPr>
        </p:nvSpPr>
        <p:spPr>
          <a:ln/>
        </p:spPr>
      </p:sp>
      <p:sp>
        <p:nvSpPr>
          <p:cNvPr id="435203"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22909817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3862DF62-0EB9-46B9-9C89-66935ECED50B}" type="slidenum">
              <a:rPr lang="zh-TW" altLang="en-US" sz="1200" smtClean="0"/>
              <a:pPr>
                <a:defRPr/>
              </a:pPr>
              <a:t>19</a:t>
            </a:fld>
            <a:endParaRPr lang="en-US" altLang="zh-TW" sz="1200" dirty="0"/>
          </a:p>
        </p:txBody>
      </p:sp>
      <p:sp>
        <p:nvSpPr>
          <p:cNvPr id="436226" name="Rectangle 2"/>
          <p:cNvSpPr>
            <a:spLocks noGrp="1" noRot="1" noChangeAspect="1" noChangeArrowheads="1" noTextEdit="1"/>
          </p:cNvSpPr>
          <p:nvPr>
            <p:ph type="sldImg"/>
          </p:nvPr>
        </p:nvSpPr>
        <p:spPr>
          <a:ln/>
        </p:spPr>
      </p:sp>
      <p:sp>
        <p:nvSpPr>
          <p:cNvPr id="436227"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39099780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337AA9A5-D74F-4EC9-96FF-6BEEC2E76378}" type="slidenum">
              <a:rPr lang="zh-TW" altLang="en-US" sz="1200" smtClean="0"/>
              <a:pPr>
                <a:defRPr/>
              </a:pPr>
              <a:t>20</a:t>
            </a:fld>
            <a:endParaRPr lang="en-US" altLang="zh-TW" sz="1200" dirty="0"/>
          </a:p>
        </p:txBody>
      </p:sp>
      <p:sp>
        <p:nvSpPr>
          <p:cNvPr id="437250" name="Rectangle 2"/>
          <p:cNvSpPr>
            <a:spLocks noGrp="1" noRot="1" noChangeAspect="1" noChangeArrowheads="1" noTextEdit="1"/>
          </p:cNvSpPr>
          <p:nvPr>
            <p:ph type="sldImg"/>
          </p:nvPr>
        </p:nvSpPr>
        <p:spPr>
          <a:ln/>
        </p:spPr>
      </p:sp>
      <p:sp>
        <p:nvSpPr>
          <p:cNvPr id="437251"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0633782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3DC739ED-CF3C-493C-B001-53BA4A6AAF3E}" type="slidenum">
              <a:rPr lang="zh-TW" altLang="en-US" sz="1200" smtClean="0"/>
              <a:pPr>
                <a:defRPr/>
              </a:pPr>
              <a:t>21</a:t>
            </a:fld>
            <a:endParaRPr lang="en-US" altLang="zh-TW" sz="1200" dirty="0"/>
          </a:p>
        </p:txBody>
      </p:sp>
      <p:sp>
        <p:nvSpPr>
          <p:cNvPr id="438274" name="Rectangle 2"/>
          <p:cNvSpPr>
            <a:spLocks noGrp="1" noRot="1" noChangeAspect="1" noChangeArrowheads="1" noTextEdit="1"/>
          </p:cNvSpPr>
          <p:nvPr>
            <p:ph type="sldImg"/>
          </p:nvPr>
        </p:nvSpPr>
        <p:spPr>
          <a:ln/>
        </p:spPr>
      </p:sp>
      <p:sp>
        <p:nvSpPr>
          <p:cNvPr id="438275"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4345220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0968797F-6BC7-41FD-925B-D3A0BED6C647}" type="slidenum">
              <a:rPr lang="zh-TW" altLang="en-US" sz="1200" smtClean="0"/>
              <a:pPr>
                <a:defRPr/>
              </a:pPr>
              <a:t>27</a:t>
            </a:fld>
            <a:endParaRPr lang="en-US" altLang="zh-TW" sz="1200"/>
          </a:p>
        </p:txBody>
      </p:sp>
      <p:sp>
        <p:nvSpPr>
          <p:cNvPr id="445442" name="Rectangle 2"/>
          <p:cNvSpPr>
            <a:spLocks noGrp="1" noRot="1" noChangeAspect="1" noChangeArrowheads="1" noTextEdit="1"/>
          </p:cNvSpPr>
          <p:nvPr>
            <p:ph type="sldImg"/>
          </p:nvPr>
        </p:nvSpPr>
        <p:spPr>
          <a:ln/>
        </p:spPr>
      </p:sp>
      <p:sp>
        <p:nvSpPr>
          <p:cNvPr id="445443"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2090207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F4530440-E3EE-4491-96F4-527F5DC048CB}" type="slidenum">
              <a:rPr lang="zh-TW" altLang="en-US" sz="1200" smtClean="0"/>
              <a:pPr>
                <a:defRPr/>
              </a:pPr>
              <a:t>28</a:t>
            </a:fld>
            <a:endParaRPr lang="en-US" altLang="zh-TW" sz="1200"/>
          </a:p>
        </p:txBody>
      </p:sp>
      <p:sp>
        <p:nvSpPr>
          <p:cNvPr id="481282" name="Rectangle 2"/>
          <p:cNvSpPr>
            <a:spLocks noGrp="1" noRot="1" noChangeAspect="1" noChangeArrowheads="1" noTextEdit="1"/>
          </p:cNvSpPr>
          <p:nvPr>
            <p:ph type="sldImg"/>
          </p:nvPr>
        </p:nvSpPr>
        <p:spPr>
          <a:ln/>
        </p:spPr>
      </p:sp>
      <p:sp>
        <p:nvSpPr>
          <p:cNvPr id="481283"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9694430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F6A150A4-5E93-42DA-81D0-BECE7254058C}" type="slidenum">
              <a:rPr lang="zh-TW" altLang="en-US" sz="1200" smtClean="0"/>
              <a:pPr>
                <a:defRPr/>
              </a:pPr>
              <a:t>29</a:t>
            </a:fld>
            <a:endParaRPr lang="en-US" altLang="zh-TW" sz="1200"/>
          </a:p>
        </p:txBody>
      </p:sp>
      <p:sp>
        <p:nvSpPr>
          <p:cNvPr id="446466" name="Rectangle 2"/>
          <p:cNvSpPr>
            <a:spLocks noGrp="1" noRot="1" noChangeAspect="1" noChangeArrowheads="1" noTextEdit="1"/>
          </p:cNvSpPr>
          <p:nvPr>
            <p:ph type="sldImg"/>
          </p:nvPr>
        </p:nvSpPr>
        <p:spPr>
          <a:ln/>
        </p:spPr>
      </p:sp>
      <p:sp>
        <p:nvSpPr>
          <p:cNvPr id="446467"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34875254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19D6F5D1-A045-492B-9C2A-F0D1719ED8D9}" type="slidenum">
              <a:rPr lang="zh-TW" altLang="en-US" sz="1200" smtClean="0"/>
              <a:pPr>
                <a:defRPr/>
              </a:pPr>
              <a:t>30</a:t>
            </a:fld>
            <a:endParaRPr lang="en-US" altLang="zh-TW" sz="1200"/>
          </a:p>
        </p:txBody>
      </p:sp>
      <p:sp>
        <p:nvSpPr>
          <p:cNvPr id="468994" name="Rectangle 2"/>
          <p:cNvSpPr>
            <a:spLocks noGrp="1" noRot="1" noChangeAspect="1" noChangeArrowheads="1" noTextEdit="1"/>
          </p:cNvSpPr>
          <p:nvPr>
            <p:ph type="sldImg"/>
          </p:nvPr>
        </p:nvSpPr>
        <p:spPr>
          <a:ln/>
        </p:spPr>
      </p:sp>
      <p:sp>
        <p:nvSpPr>
          <p:cNvPr id="468995"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2399593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71C1E4D7-6777-4081-8A49-16CF29A86267}" type="slidenum">
              <a:rPr lang="zh-TW" altLang="en-US" sz="1200" smtClean="0"/>
              <a:pPr>
                <a:defRPr/>
              </a:pPr>
              <a:t>32</a:t>
            </a:fld>
            <a:endParaRPr lang="en-US" altLang="zh-TW" sz="1200"/>
          </a:p>
        </p:txBody>
      </p:sp>
      <p:sp>
        <p:nvSpPr>
          <p:cNvPr id="447490" name="Rectangle 2"/>
          <p:cNvSpPr>
            <a:spLocks noGrp="1" noRot="1" noChangeAspect="1" noChangeArrowheads="1" noTextEdit="1"/>
          </p:cNvSpPr>
          <p:nvPr>
            <p:ph type="sldImg"/>
          </p:nvPr>
        </p:nvSpPr>
        <p:spPr>
          <a:ln/>
        </p:spPr>
      </p:sp>
      <p:sp>
        <p:nvSpPr>
          <p:cNvPr id="447491"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20697321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9DBD56B1-2ECE-464D-A60A-484A436BCB65}" type="slidenum">
              <a:rPr lang="zh-TW" altLang="en-US" sz="1200" smtClean="0"/>
              <a:pPr>
                <a:defRPr/>
              </a:pPr>
              <a:t>33</a:t>
            </a:fld>
            <a:endParaRPr lang="en-US" altLang="zh-TW" sz="1200"/>
          </a:p>
        </p:txBody>
      </p:sp>
      <p:sp>
        <p:nvSpPr>
          <p:cNvPr id="482306" name="Rectangle 2"/>
          <p:cNvSpPr>
            <a:spLocks noGrp="1" noRot="1" noChangeAspect="1" noChangeArrowheads="1" noTextEdit="1"/>
          </p:cNvSpPr>
          <p:nvPr>
            <p:ph type="sldImg"/>
          </p:nvPr>
        </p:nvSpPr>
        <p:spPr>
          <a:ln/>
        </p:spPr>
      </p:sp>
      <p:sp>
        <p:nvSpPr>
          <p:cNvPr id="482307"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2150094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AF30D93B-B01F-49FB-A543-A3DF9FCF1023}" type="slidenum">
              <a:rPr lang="zh-TW" altLang="en-US" sz="1200" smtClean="0"/>
              <a:pPr>
                <a:defRPr/>
              </a:pPr>
              <a:t>7</a:t>
            </a:fld>
            <a:endParaRPr lang="en-US" altLang="zh-TW" sz="1200" dirty="0"/>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9125284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2CE91E0A-4E79-4A82-ABD0-41820A6E4AFD}" type="slidenum">
              <a:rPr lang="zh-TW" altLang="en-US" sz="1200" smtClean="0"/>
              <a:pPr>
                <a:defRPr/>
              </a:pPr>
              <a:t>34</a:t>
            </a:fld>
            <a:endParaRPr lang="en-US" altLang="zh-TW" sz="1200"/>
          </a:p>
        </p:txBody>
      </p:sp>
      <p:sp>
        <p:nvSpPr>
          <p:cNvPr id="449538" name="Rectangle 2"/>
          <p:cNvSpPr>
            <a:spLocks noGrp="1" noRot="1" noChangeAspect="1" noChangeArrowheads="1" noTextEdit="1"/>
          </p:cNvSpPr>
          <p:nvPr>
            <p:ph type="sldImg"/>
          </p:nvPr>
        </p:nvSpPr>
        <p:spPr>
          <a:ln/>
        </p:spPr>
      </p:sp>
      <p:sp>
        <p:nvSpPr>
          <p:cNvPr id="449539"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8720055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E53B622B-5AD1-4C14-8204-E3298AAA1BAF}" type="slidenum">
              <a:rPr lang="zh-TW" altLang="en-US" sz="1200" smtClean="0"/>
              <a:pPr>
                <a:defRPr/>
              </a:pPr>
              <a:t>35</a:t>
            </a:fld>
            <a:endParaRPr lang="en-US" altLang="zh-TW" sz="1200"/>
          </a:p>
        </p:txBody>
      </p:sp>
      <p:sp>
        <p:nvSpPr>
          <p:cNvPr id="450562" name="Rectangle 2"/>
          <p:cNvSpPr>
            <a:spLocks noGrp="1" noRot="1" noChangeAspect="1" noChangeArrowheads="1" noTextEdit="1"/>
          </p:cNvSpPr>
          <p:nvPr>
            <p:ph type="sldImg"/>
          </p:nvPr>
        </p:nvSpPr>
        <p:spPr>
          <a:ln/>
        </p:spPr>
      </p:sp>
      <p:sp>
        <p:nvSpPr>
          <p:cNvPr id="450563"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21647896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A328C49F-FCCD-4C6D-9A55-B38D5D8A2DF4}" type="slidenum">
              <a:rPr lang="zh-TW" altLang="en-US" sz="1200" smtClean="0"/>
              <a:pPr>
                <a:defRPr/>
              </a:pPr>
              <a:t>36</a:t>
            </a:fld>
            <a:endParaRPr lang="en-US" altLang="zh-TW" sz="1200"/>
          </a:p>
        </p:txBody>
      </p:sp>
      <p:sp>
        <p:nvSpPr>
          <p:cNvPr id="451586" name="Rectangle 2"/>
          <p:cNvSpPr>
            <a:spLocks noGrp="1" noRot="1" noChangeAspect="1" noChangeArrowheads="1" noTextEdit="1"/>
          </p:cNvSpPr>
          <p:nvPr>
            <p:ph type="sldImg"/>
          </p:nvPr>
        </p:nvSpPr>
        <p:spPr>
          <a:ln/>
        </p:spPr>
      </p:sp>
      <p:sp>
        <p:nvSpPr>
          <p:cNvPr id="451587"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114357999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5365D4B0-DAA3-4D9D-98BD-B684E9A0C9A1}" type="slidenum">
              <a:rPr lang="zh-TW" altLang="en-US" sz="1200" smtClean="0"/>
              <a:pPr>
                <a:defRPr/>
              </a:pPr>
              <a:t>37</a:t>
            </a:fld>
            <a:endParaRPr lang="en-US" altLang="zh-TW" sz="1200"/>
          </a:p>
        </p:txBody>
      </p:sp>
      <p:sp>
        <p:nvSpPr>
          <p:cNvPr id="452610" name="Rectangle 2"/>
          <p:cNvSpPr>
            <a:spLocks noGrp="1" noRot="1" noChangeAspect="1" noChangeArrowheads="1" noTextEdit="1"/>
          </p:cNvSpPr>
          <p:nvPr>
            <p:ph type="sldImg"/>
          </p:nvPr>
        </p:nvSpPr>
        <p:spPr>
          <a:ln/>
        </p:spPr>
      </p:sp>
      <p:sp>
        <p:nvSpPr>
          <p:cNvPr id="452611"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646341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060582E3-B82E-4237-9848-33A28417847C}" type="slidenum">
              <a:rPr lang="zh-TW" altLang="en-US" sz="1200" smtClean="0"/>
              <a:pPr>
                <a:defRPr/>
              </a:pPr>
              <a:t>38</a:t>
            </a:fld>
            <a:endParaRPr lang="en-US" altLang="zh-TW" sz="1200"/>
          </a:p>
        </p:txBody>
      </p:sp>
      <p:sp>
        <p:nvSpPr>
          <p:cNvPr id="453634" name="Rectangle 2"/>
          <p:cNvSpPr>
            <a:spLocks noGrp="1" noRot="1" noChangeAspect="1" noChangeArrowheads="1" noTextEdit="1"/>
          </p:cNvSpPr>
          <p:nvPr>
            <p:ph type="sldImg"/>
          </p:nvPr>
        </p:nvSpPr>
        <p:spPr>
          <a:ln/>
        </p:spPr>
      </p:sp>
      <p:sp>
        <p:nvSpPr>
          <p:cNvPr id="453635"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22437343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3B205161-3362-4C96-9E08-FA27811EF041}" type="slidenum">
              <a:rPr lang="zh-TW" altLang="en-US" sz="1200" smtClean="0"/>
              <a:pPr>
                <a:defRPr/>
              </a:pPr>
              <a:t>39</a:t>
            </a:fld>
            <a:endParaRPr lang="en-US" altLang="zh-TW" sz="1200"/>
          </a:p>
        </p:txBody>
      </p:sp>
      <p:sp>
        <p:nvSpPr>
          <p:cNvPr id="454658" name="Rectangle 2"/>
          <p:cNvSpPr>
            <a:spLocks noGrp="1" noRot="1" noChangeAspect="1" noChangeArrowheads="1" noTextEdit="1"/>
          </p:cNvSpPr>
          <p:nvPr>
            <p:ph type="sldImg"/>
          </p:nvPr>
        </p:nvSpPr>
        <p:spPr>
          <a:ln/>
        </p:spPr>
      </p:sp>
      <p:sp>
        <p:nvSpPr>
          <p:cNvPr id="454659"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273808713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9421459C-E803-4E4F-B130-3663DE3EFBA7}" type="slidenum">
              <a:rPr lang="zh-TW" altLang="en-US" sz="1200" smtClean="0"/>
              <a:pPr>
                <a:defRPr/>
              </a:pPr>
              <a:t>40</a:t>
            </a:fld>
            <a:endParaRPr lang="en-US" altLang="zh-TW" sz="1200"/>
          </a:p>
        </p:txBody>
      </p:sp>
      <p:sp>
        <p:nvSpPr>
          <p:cNvPr id="455682" name="Rectangle 2"/>
          <p:cNvSpPr>
            <a:spLocks noGrp="1" noRot="1" noChangeAspect="1" noChangeArrowheads="1" noTextEdit="1"/>
          </p:cNvSpPr>
          <p:nvPr>
            <p:ph type="sldImg"/>
          </p:nvPr>
        </p:nvSpPr>
        <p:spPr>
          <a:ln/>
        </p:spPr>
      </p:sp>
      <p:sp>
        <p:nvSpPr>
          <p:cNvPr id="455683"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4459874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FBAFDFC5-5934-4E64-83E6-4DFF69371CB1}" type="slidenum">
              <a:rPr lang="zh-TW" altLang="en-US" sz="1200" smtClean="0"/>
              <a:pPr>
                <a:defRPr/>
              </a:pPr>
              <a:t>41</a:t>
            </a:fld>
            <a:endParaRPr lang="en-US" altLang="zh-TW" sz="1200"/>
          </a:p>
        </p:txBody>
      </p:sp>
      <p:sp>
        <p:nvSpPr>
          <p:cNvPr id="456706" name="Rectangle 2"/>
          <p:cNvSpPr>
            <a:spLocks noGrp="1" noRot="1" noChangeAspect="1" noChangeArrowheads="1" noTextEdit="1"/>
          </p:cNvSpPr>
          <p:nvPr>
            <p:ph type="sldImg"/>
          </p:nvPr>
        </p:nvSpPr>
        <p:spPr>
          <a:ln/>
        </p:spPr>
      </p:sp>
      <p:sp>
        <p:nvSpPr>
          <p:cNvPr id="456707"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38377679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569AA749-66CC-428C-B02B-5C060E4AEC29}" type="slidenum">
              <a:rPr lang="zh-TW" altLang="en-US" sz="1200" smtClean="0"/>
              <a:pPr>
                <a:defRPr/>
              </a:pPr>
              <a:t>42</a:t>
            </a:fld>
            <a:endParaRPr lang="en-US" altLang="zh-TW" sz="1200"/>
          </a:p>
        </p:txBody>
      </p:sp>
      <p:sp>
        <p:nvSpPr>
          <p:cNvPr id="457730" name="Rectangle 2"/>
          <p:cNvSpPr>
            <a:spLocks noGrp="1" noRot="1" noChangeAspect="1" noChangeArrowheads="1" noTextEdit="1"/>
          </p:cNvSpPr>
          <p:nvPr>
            <p:ph type="sldImg"/>
          </p:nvPr>
        </p:nvSpPr>
        <p:spPr>
          <a:ln/>
        </p:spPr>
      </p:sp>
      <p:sp>
        <p:nvSpPr>
          <p:cNvPr id="457731"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495508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69B0F45B-9E73-42CB-B7D0-1F844E31B2FC}" type="slidenum">
              <a:rPr lang="zh-TW" altLang="en-US" sz="1200" smtClean="0"/>
              <a:pPr>
                <a:defRPr/>
              </a:pPr>
              <a:t>43</a:t>
            </a:fld>
            <a:endParaRPr lang="en-US" altLang="zh-TW" sz="1200"/>
          </a:p>
        </p:txBody>
      </p:sp>
      <p:sp>
        <p:nvSpPr>
          <p:cNvPr id="458754" name="Rectangle 2"/>
          <p:cNvSpPr>
            <a:spLocks noGrp="1" noRot="1" noChangeAspect="1" noChangeArrowheads="1" noTextEdit="1"/>
          </p:cNvSpPr>
          <p:nvPr>
            <p:ph type="sldImg"/>
          </p:nvPr>
        </p:nvSpPr>
        <p:spPr>
          <a:ln/>
        </p:spPr>
      </p:sp>
      <p:sp>
        <p:nvSpPr>
          <p:cNvPr id="458755"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20931148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AF30D93B-B01F-49FB-A543-A3DF9FCF1023}" type="slidenum">
              <a:rPr lang="zh-TW" altLang="en-US" sz="1200" smtClean="0"/>
              <a:pPr>
                <a:defRPr/>
              </a:pPr>
              <a:t>8</a:t>
            </a:fld>
            <a:endParaRPr lang="en-US" altLang="zh-TW" sz="1200" dirty="0"/>
          </a:p>
        </p:txBody>
      </p:sp>
      <p:sp>
        <p:nvSpPr>
          <p:cNvPr id="439298" name="Rectangle 2"/>
          <p:cNvSpPr>
            <a:spLocks noGrp="1" noRot="1" noChangeAspect="1" noChangeArrowheads="1" noTextEdit="1"/>
          </p:cNvSpPr>
          <p:nvPr>
            <p:ph type="sldImg"/>
          </p:nvPr>
        </p:nvSpPr>
        <p:spPr>
          <a:ln/>
        </p:spPr>
      </p:sp>
      <p:sp>
        <p:nvSpPr>
          <p:cNvPr id="439299"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17471910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BDE17F29-623E-4D42-B679-78F0F291BC7F}" type="slidenum">
              <a:rPr lang="zh-TW" altLang="en-US" sz="1200" smtClean="0"/>
              <a:pPr>
                <a:defRPr/>
              </a:pPr>
              <a:t>44</a:t>
            </a:fld>
            <a:endParaRPr lang="en-US" altLang="zh-TW" sz="1200"/>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26164019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A131BA32-E98D-45A9-9892-CDCB16CF76C2}" type="slidenum">
              <a:rPr lang="zh-TW" altLang="en-US" sz="1200" smtClean="0"/>
              <a:pPr>
                <a:defRPr/>
              </a:pPr>
              <a:t>45</a:t>
            </a:fld>
            <a:endParaRPr lang="en-US" altLang="zh-TW" sz="1200"/>
          </a:p>
        </p:txBody>
      </p:sp>
      <p:sp>
        <p:nvSpPr>
          <p:cNvPr id="461826" name="Rectangle 2"/>
          <p:cNvSpPr>
            <a:spLocks noGrp="1" noRot="1" noChangeAspect="1" noChangeArrowheads="1" noTextEdit="1"/>
          </p:cNvSpPr>
          <p:nvPr>
            <p:ph type="sldImg"/>
          </p:nvPr>
        </p:nvSpPr>
        <p:spPr>
          <a:ln/>
        </p:spPr>
      </p:sp>
      <p:sp>
        <p:nvSpPr>
          <p:cNvPr id="461827" name="Rectangle 3"/>
          <p:cNvSpPr>
            <a:spLocks noGrp="1" noChangeArrowheads="1"/>
          </p:cNvSpPr>
          <p:nvPr>
            <p:ph type="body" idx="1"/>
          </p:nvPr>
        </p:nvSpPr>
        <p:spPr/>
        <p:txBody>
          <a:bodyPr/>
          <a:lstStyle/>
          <a:p>
            <a:pPr eaLnBrk="1" hangingPunct="1">
              <a:defRPr/>
            </a:pPr>
            <a:endParaRPr lang="en-US" altLang="zh-TW" sz="1000" dirty="0"/>
          </a:p>
        </p:txBody>
      </p:sp>
    </p:spTree>
    <p:extLst>
      <p:ext uri="{BB962C8B-B14F-4D97-AF65-F5344CB8AC3E}">
        <p14:creationId xmlns:p14="http://schemas.microsoft.com/office/powerpoint/2010/main" val="12021067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68E77868-C5F8-4948-9DB3-E1D5271B67DD}" type="slidenum">
              <a:rPr lang="zh-TW" altLang="en-US" sz="1200" smtClean="0"/>
              <a:pPr>
                <a:defRPr/>
              </a:pPr>
              <a:t>46</a:t>
            </a:fld>
            <a:endParaRPr lang="en-US" altLang="zh-TW" sz="1200"/>
          </a:p>
        </p:txBody>
      </p:sp>
      <p:sp>
        <p:nvSpPr>
          <p:cNvPr id="462850" name="Rectangle 2"/>
          <p:cNvSpPr>
            <a:spLocks noGrp="1" noRot="1" noChangeAspect="1" noChangeArrowheads="1" noTextEdit="1"/>
          </p:cNvSpPr>
          <p:nvPr>
            <p:ph type="sldImg"/>
          </p:nvPr>
        </p:nvSpPr>
        <p:spPr>
          <a:ln/>
        </p:spPr>
      </p:sp>
      <p:sp>
        <p:nvSpPr>
          <p:cNvPr id="462851" name="Rectangle 3"/>
          <p:cNvSpPr>
            <a:spLocks noGrp="1" noChangeArrowheads="1"/>
          </p:cNvSpPr>
          <p:nvPr>
            <p:ph type="body" idx="1"/>
          </p:nvPr>
        </p:nvSpPr>
        <p:spPr/>
        <p:txBody>
          <a:bodyPr/>
          <a:lstStyle/>
          <a:p>
            <a:pPr eaLnBrk="1" hangingPunct="1">
              <a:defRPr/>
            </a:pPr>
            <a:endParaRPr lang="zh-TW" altLang="en-US" sz="1000" dirty="0"/>
          </a:p>
        </p:txBody>
      </p:sp>
    </p:spTree>
    <p:extLst>
      <p:ext uri="{BB962C8B-B14F-4D97-AF65-F5344CB8AC3E}">
        <p14:creationId xmlns:p14="http://schemas.microsoft.com/office/powerpoint/2010/main" val="332324015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58233919-6AA6-4060-B87F-9B8C23241837}" type="slidenum">
              <a:rPr lang="zh-TW" altLang="en-US" sz="1200" smtClean="0"/>
              <a:pPr>
                <a:defRPr/>
              </a:pPr>
              <a:t>47</a:t>
            </a:fld>
            <a:endParaRPr lang="en-US" altLang="zh-TW" sz="1200"/>
          </a:p>
        </p:txBody>
      </p:sp>
      <p:sp>
        <p:nvSpPr>
          <p:cNvPr id="471042" name="Rectangle 2"/>
          <p:cNvSpPr>
            <a:spLocks noGrp="1" noRot="1" noChangeAspect="1" noChangeArrowheads="1" noTextEdit="1"/>
          </p:cNvSpPr>
          <p:nvPr>
            <p:ph type="sldImg"/>
          </p:nvPr>
        </p:nvSpPr>
        <p:spPr>
          <a:ln/>
        </p:spPr>
      </p:sp>
      <p:sp>
        <p:nvSpPr>
          <p:cNvPr id="471043"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34826576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9</a:t>
            </a:fld>
            <a:endParaRPr lang="en-US" dirty="0"/>
          </a:p>
        </p:txBody>
      </p:sp>
    </p:spTree>
    <p:extLst>
      <p:ext uri="{BB962C8B-B14F-4D97-AF65-F5344CB8AC3E}">
        <p14:creationId xmlns:p14="http://schemas.microsoft.com/office/powerpoint/2010/main" val="37543780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6928E455-5A08-4875-AB0C-CDA242F9BE09}" type="slidenum">
              <a:rPr lang="zh-TW" altLang="en-US" sz="1200" smtClean="0"/>
              <a:pPr>
                <a:defRPr/>
              </a:pPr>
              <a:t>10</a:t>
            </a:fld>
            <a:endParaRPr lang="en-US" altLang="zh-TW" sz="1200" dirty="0"/>
          </a:p>
        </p:txBody>
      </p:sp>
      <p:sp>
        <p:nvSpPr>
          <p:cNvPr id="440322" name="Rectangle 2"/>
          <p:cNvSpPr>
            <a:spLocks noGrp="1" noRot="1" noChangeAspect="1" noChangeArrowheads="1" noTextEdit="1"/>
          </p:cNvSpPr>
          <p:nvPr>
            <p:ph type="sldImg"/>
          </p:nvPr>
        </p:nvSpPr>
        <p:spPr>
          <a:ln/>
        </p:spPr>
      </p:sp>
      <p:sp>
        <p:nvSpPr>
          <p:cNvPr id="440323"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30371324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AB32C0-8496-4268-9BD5-B8D13F3BA7F9}" type="slidenum">
              <a:rPr lang="en-US" smtClean="0"/>
              <a:t>11</a:t>
            </a:fld>
            <a:endParaRPr lang="en-US" dirty="0"/>
          </a:p>
        </p:txBody>
      </p:sp>
    </p:spTree>
    <p:extLst>
      <p:ext uri="{BB962C8B-B14F-4D97-AF65-F5344CB8AC3E}">
        <p14:creationId xmlns:p14="http://schemas.microsoft.com/office/powerpoint/2010/main" val="1489447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67E1BEC7-A855-4208-BFA0-D319C09F4767}" type="slidenum">
              <a:rPr lang="zh-TW" altLang="en-US" sz="1200" smtClean="0"/>
              <a:pPr>
                <a:defRPr/>
              </a:pPr>
              <a:t>15</a:t>
            </a:fld>
            <a:endParaRPr lang="en-US" altLang="zh-TW" sz="1200" dirty="0"/>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p:txBody>
          <a:bodyPr/>
          <a:lstStyle/>
          <a:p>
            <a:pPr eaLnBrk="1" hangingPunct="1">
              <a:defRPr/>
            </a:pPr>
            <a:endParaRPr lang="en-US" altLang="zh-TW" dirty="0"/>
          </a:p>
        </p:txBody>
      </p:sp>
    </p:spTree>
    <p:extLst>
      <p:ext uri="{BB962C8B-B14F-4D97-AF65-F5344CB8AC3E}">
        <p14:creationId xmlns:p14="http://schemas.microsoft.com/office/powerpoint/2010/main" val="20024099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210119B8-0ABB-4FD4-9F6D-F55CDBE7A196}" type="slidenum">
              <a:rPr lang="zh-TW" altLang="en-US" sz="1200" smtClean="0"/>
              <a:pPr>
                <a:defRPr/>
              </a:pPr>
              <a:t>16</a:t>
            </a:fld>
            <a:endParaRPr lang="en-US" altLang="zh-TW" sz="1200" dirty="0"/>
          </a:p>
        </p:txBody>
      </p:sp>
      <p:sp>
        <p:nvSpPr>
          <p:cNvPr id="434178" name="Rectangle 2"/>
          <p:cNvSpPr>
            <a:spLocks noGrp="1" noRot="1" noChangeAspect="1" noChangeArrowheads="1" noTextEdit="1"/>
          </p:cNvSpPr>
          <p:nvPr>
            <p:ph type="sldImg"/>
          </p:nvPr>
        </p:nvSpPr>
        <p:spPr>
          <a:ln/>
        </p:spPr>
      </p:sp>
      <p:sp>
        <p:nvSpPr>
          <p:cNvPr id="434179" name="Rectangle 3"/>
          <p:cNvSpPr>
            <a:spLocks noGrp="1" noChangeArrowheads="1"/>
          </p:cNvSpPr>
          <p:nvPr>
            <p:ph type="body" idx="1"/>
          </p:nvPr>
        </p:nvSpPr>
        <p:spPr/>
        <p:txBody>
          <a:bodyPr/>
          <a:lstStyle/>
          <a:p>
            <a:pPr eaLnBrk="1" hangingPunct="1">
              <a:defRPr/>
            </a:pPr>
            <a:endParaRPr lang="zh-TW" altLang="en-US" dirty="0"/>
          </a:p>
        </p:txBody>
      </p:sp>
    </p:spTree>
    <p:extLst>
      <p:ext uri="{BB962C8B-B14F-4D97-AF65-F5344CB8AC3E}">
        <p14:creationId xmlns:p14="http://schemas.microsoft.com/office/powerpoint/2010/main" val="20383244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defRPr/>
            </a:pPr>
            <a:fld id="{A1037340-096E-40E8-9090-2CE0E53CAA02}" type="slidenum">
              <a:rPr lang="zh-TW" altLang="en-US" sz="1200" smtClean="0"/>
              <a:pPr>
                <a:defRPr/>
              </a:pPr>
              <a:t>17</a:t>
            </a:fld>
            <a:endParaRPr lang="en-US" altLang="zh-TW" sz="1200" dirty="0"/>
          </a:p>
        </p:txBody>
      </p:sp>
      <p:sp>
        <p:nvSpPr>
          <p:cNvPr id="477186" name="Rectangle 2"/>
          <p:cNvSpPr>
            <a:spLocks noGrp="1" noRot="1" noChangeAspect="1" noChangeArrowheads="1" noTextEdit="1"/>
          </p:cNvSpPr>
          <p:nvPr>
            <p:ph type="sldImg"/>
          </p:nvPr>
        </p:nvSpPr>
        <p:spPr>
          <a:ln/>
        </p:spPr>
      </p:sp>
      <p:sp>
        <p:nvSpPr>
          <p:cNvPr id="477187" name="Rectangle 3"/>
          <p:cNvSpPr>
            <a:spLocks noGrp="1" noChangeArrowheads="1"/>
          </p:cNvSpPr>
          <p:nvPr>
            <p:ph type="body" idx="1"/>
          </p:nvPr>
        </p:nvSpPr>
        <p:spPr/>
        <p:txBody>
          <a:bodyPr/>
          <a:lstStyle/>
          <a:p>
            <a:pPr eaLnBrk="1" hangingPunct="1">
              <a:defRPr/>
            </a:pPr>
            <a:r>
              <a:rPr lang="en-US" altLang="zh-TW" dirty="0"/>
              <a:t>.</a:t>
            </a:r>
          </a:p>
        </p:txBody>
      </p:sp>
    </p:spTree>
    <p:extLst>
      <p:ext uri="{BB962C8B-B14F-4D97-AF65-F5344CB8AC3E}">
        <p14:creationId xmlns:p14="http://schemas.microsoft.com/office/powerpoint/2010/main" val="315160946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B5D80-BD25-6DE7-0810-52FFE9016C6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3CD90EA-1007-EBF5-67B8-732D5209652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6E87E7B-9A73-5184-419A-C840C500AB24}"/>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5" name="Footer Placeholder 4">
            <a:extLst>
              <a:ext uri="{FF2B5EF4-FFF2-40B4-BE49-F238E27FC236}">
                <a16:creationId xmlns:a16="http://schemas.microsoft.com/office/drawing/2014/main" id="{7AE4EC90-1302-774E-E409-77D02F6647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6D33A7-F137-376E-AA91-2FB3D2775FFB}"/>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1926337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15A06-DE5C-1893-76F2-40FB72918E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1C583D-871C-328E-1754-7F8E7CAC47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144DF5-0295-82A5-EBB4-6D6AC8578A91}"/>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5" name="Footer Placeholder 4">
            <a:extLst>
              <a:ext uri="{FF2B5EF4-FFF2-40B4-BE49-F238E27FC236}">
                <a16:creationId xmlns:a16="http://schemas.microsoft.com/office/drawing/2014/main" id="{87E5ADD8-5E97-B175-A984-686535A864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47FE38-0237-70A5-9BE2-16D8B321325E}"/>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122949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8E7F01E-5335-80AB-2FAE-8BEEB168CEE9}"/>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FC2DF5-8BA3-E66A-F9AC-13515FF1E39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41CAD8B-287D-9B97-6828-4063FA167FED}"/>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5" name="Footer Placeholder 4">
            <a:extLst>
              <a:ext uri="{FF2B5EF4-FFF2-40B4-BE49-F238E27FC236}">
                <a16:creationId xmlns:a16="http://schemas.microsoft.com/office/drawing/2014/main" id="{6C19E18E-5C92-EEB7-E8F7-1EFFE7793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D0D7B9-36E0-6C47-0990-4E91CF3EF0D4}"/>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1194640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B5031-8517-919B-8422-5D5C6D8B136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B6C830-9C1B-DAAA-9451-5EF19ACBEDE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1076BB6-B043-32C7-7B9A-51D473ABFF43}"/>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5" name="Footer Placeholder 4">
            <a:extLst>
              <a:ext uri="{FF2B5EF4-FFF2-40B4-BE49-F238E27FC236}">
                <a16:creationId xmlns:a16="http://schemas.microsoft.com/office/drawing/2014/main" id="{6AE6E869-2E33-2F89-6626-F273092F41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DDC2205-428B-A1CF-3A5C-1FA612346CF7}"/>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10219343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9ABBC-411D-D681-BBFB-A45EF376D4E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215CD37-C148-0B50-5E31-F03AE5444A2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4A98A0-1C31-EF4D-DBDC-902F1E714F9C}"/>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5" name="Footer Placeholder 4">
            <a:extLst>
              <a:ext uri="{FF2B5EF4-FFF2-40B4-BE49-F238E27FC236}">
                <a16:creationId xmlns:a16="http://schemas.microsoft.com/office/drawing/2014/main" id="{CB00205B-294E-48D2-E951-74D1E590E9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93D9E7-7A9A-4FFC-8AD5-EE3CBB0149F3}"/>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561067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3AE943-B1B2-8301-D705-E2CFF611D8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AD2EDDF-B3D6-28B4-8C58-5DB42F5B61E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A2EC89E-A4A3-517B-51C1-036E95702AF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725C34C-9F9B-69C0-1E7D-9245F8E6A479}"/>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6" name="Footer Placeholder 5">
            <a:extLst>
              <a:ext uri="{FF2B5EF4-FFF2-40B4-BE49-F238E27FC236}">
                <a16:creationId xmlns:a16="http://schemas.microsoft.com/office/drawing/2014/main" id="{ABFBE87F-F225-B0BE-786B-8A38C1DDF1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36A869-2A45-2AFA-2A12-1A70F4B6CD2C}"/>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3024958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A9FDD-1EBD-7646-D463-43C1E54A52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E750771-3544-224E-7210-D8215522283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D77B822-48DB-6822-8732-44263F9DB8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51EB10B-82EF-C1D4-A60B-1241F253C3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48F6B-1206-3DD6-5BA6-163FB1D8A96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2EEA86E-2CB8-210A-BD35-7006B57AF6A3}"/>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8" name="Footer Placeholder 7">
            <a:extLst>
              <a:ext uri="{FF2B5EF4-FFF2-40B4-BE49-F238E27FC236}">
                <a16:creationId xmlns:a16="http://schemas.microsoft.com/office/drawing/2014/main" id="{25186655-906E-B4D7-12F8-D74C446A34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09DCB8C-6A37-8998-3D04-003A3D173F5B}"/>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28782970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BE7686-BAB4-E65B-ABBD-E2070EBAC6A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74F1612-75E9-58D6-C6F5-E1FCA841F2F1}"/>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4" name="Footer Placeholder 3">
            <a:extLst>
              <a:ext uri="{FF2B5EF4-FFF2-40B4-BE49-F238E27FC236}">
                <a16:creationId xmlns:a16="http://schemas.microsoft.com/office/drawing/2014/main" id="{1934785C-0724-063E-AE86-3698444CB4B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4EEA1BB-C789-255B-496E-2CFDC757D9FC}"/>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42408012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FBB92E7-84ED-75BD-CA7D-D2B626F30864}"/>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3" name="Footer Placeholder 2">
            <a:extLst>
              <a:ext uri="{FF2B5EF4-FFF2-40B4-BE49-F238E27FC236}">
                <a16:creationId xmlns:a16="http://schemas.microsoft.com/office/drawing/2014/main" id="{E4C267E2-F7DD-E6C0-BB63-37276F18F2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265CAF1-B02A-B613-E6A3-7A0B80696EDB}"/>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38565995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4816-40AC-0FE2-8B6B-22C476C76E3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54478DD-CA39-25FE-0EE9-8807279C161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3148AA-3AAF-8BAD-DBE6-015D30F76E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45C99-2716-972D-FAE0-8A39760C167C}"/>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6" name="Footer Placeholder 5">
            <a:extLst>
              <a:ext uri="{FF2B5EF4-FFF2-40B4-BE49-F238E27FC236}">
                <a16:creationId xmlns:a16="http://schemas.microsoft.com/office/drawing/2014/main" id="{06BF642A-82A6-5E68-8202-061B0FF82FE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40D08F5-1733-F3C9-A135-9D845AABCE6F}"/>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280383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3DA689-0209-3DEB-2ECD-994555A4929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30F4590-F27F-5592-1522-4AC6B7E795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D374E6F-7633-B4BF-4A40-C54C76CCCF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C255D0E-B6B0-6D14-B248-B55C67902F04}"/>
              </a:ext>
            </a:extLst>
          </p:cNvPr>
          <p:cNvSpPr>
            <a:spLocks noGrp="1"/>
          </p:cNvSpPr>
          <p:nvPr>
            <p:ph type="dt" sz="half" idx="10"/>
          </p:nvPr>
        </p:nvSpPr>
        <p:spPr/>
        <p:txBody>
          <a:bodyPr/>
          <a:lstStyle/>
          <a:p>
            <a:fld id="{08BFCCD0-BB7B-4E60-93EB-B306ABABDC4D}" type="datetimeFigureOut">
              <a:rPr lang="en-US" smtClean="0"/>
              <a:t>10/30/2024</a:t>
            </a:fld>
            <a:endParaRPr lang="en-US"/>
          </a:p>
        </p:txBody>
      </p:sp>
      <p:sp>
        <p:nvSpPr>
          <p:cNvPr id="6" name="Footer Placeholder 5">
            <a:extLst>
              <a:ext uri="{FF2B5EF4-FFF2-40B4-BE49-F238E27FC236}">
                <a16:creationId xmlns:a16="http://schemas.microsoft.com/office/drawing/2014/main" id="{2982BAD5-38FE-6AC8-5B4F-8EF997204F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FC4DA8-ACDF-DA83-F4EA-6C83F54DB63E}"/>
              </a:ext>
            </a:extLst>
          </p:cNvPr>
          <p:cNvSpPr>
            <a:spLocks noGrp="1"/>
          </p:cNvSpPr>
          <p:nvPr>
            <p:ph type="sldNum" sz="quarter" idx="12"/>
          </p:nvPr>
        </p:nvSpPr>
        <p:spPr/>
        <p:txBody>
          <a:bodyPr/>
          <a:lstStyle/>
          <a:p>
            <a:fld id="{3C729BE3-862D-43D8-8047-0D59A5CFF805}" type="slidenum">
              <a:rPr lang="en-US" smtClean="0"/>
              <a:t>‹#›</a:t>
            </a:fld>
            <a:endParaRPr lang="en-US"/>
          </a:p>
        </p:txBody>
      </p:sp>
    </p:spTree>
    <p:extLst>
      <p:ext uri="{BB962C8B-B14F-4D97-AF65-F5344CB8AC3E}">
        <p14:creationId xmlns:p14="http://schemas.microsoft.com/office/powerpoint/2010/main" val="25573360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8AF34B0-9D99-6133-BC5F-3A52303B6A0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985596C-9A88-1B60-E07A-EC9639D5278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E7A3DC6-3359-FAF2-C185-D0BE82CAB4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8BFCCD0-BB7B-4E60-93EB-B306ABABDC4D}" type="datetimeFigureOut">
              <a:rPr lang="en-US" smtClean="0"/>
              <a:t>10/30/2024</a:t>
            </a:fld>
            <a:endParaRPr lang="en-US"/>
          </a:p>
        </p:txBody>
      </p:sp>
      <p:sp>
        <p:nvSpPr>
          <p:cNvPr id="5" name="Footer Placeholder 4">
            <a:extLst>
              <a:ext uri="{FF2B5EF4-FFF2-40B4-BE49-F238E27FC236}">
                <a16:creationId xmlns:a16="http://schemas.microsoft.com/office/drawing/2014/main" id="{BE34A7E3-1B77-162C-90AA-14F283EA4F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4433D58-40A0-6E5F-CFFF-7B6955D35E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729BE3-862D-43D8-8047-0D59A5CFF805}" type="slidenum">
              <a:rPr lang="en-US" smtClean="0"/>
              <a:t>‹#›</a:t>
            </a:fld>
            <a:endParaRPr lang="en-US"/>
          </a:p>
        </p:txBody>
      </p:sp>
    </p:spTree>
    <p:extLst>
      <p:ext uri="{BB962C8B-B14F-4D97-AF65-F5344CB8AC3E}">
        <p14:creationId xmlns:p14="http://schemas.microsoft.com/office/powerpoint/2010/main" val="11482142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BF9D8A-C853-174A-DDEA-185452A80767}"/>
              </a:ext>
            </a:extLst>
          </p:cNvPr>
          <p:cNvSpPr>
            <a:spLocks noGrp="1"/>
          </p:cNvSpPr>
          <p:nvPr>
            <p:ph type="ctrTitle"/>
          </p:nvPr>
        </p:nvSpPr>
        <p:spPr>
          <a:xfrm>
            <a:off x="1523999" y="1122363"/>
            <a:ext cx="9694985" cy="2387600"/>
          </a:xfrm>
        </p:spPr>
        <p:txBody>
          <a:bodyPr/>
          <a:lstStyle/>
          <a:p>
            <a:r>
              <a:rPr lang="en-US" sz="6000" spc="-15" dirty="0">
                <a:latin typeface="Calibri"/>
                <a:cs typeface="Calibri"/>
              </a:rPr>
              <a:t>Introduction to Cybersecurity</a:t>
            </a:r>
            <a:endParaRPr lang="en-GB" dirty="0"/>
          </a:p>
        </p:txBody>
      </p:sp>
      <p:sp>
        <p:nvSpPr>
          <p:cNvPr id="3" name="Subtitle 2">
            <a:extLst>
              <a:ext uri="{FF2B5EF4-FFF2-40B4-BE49-F238E27FC236}">
                <a16:creationId xmlns:a16="http://schemas.microsoft.com/office/drawing/2014/main" id="{679B22A4-F20C-820A-9EAC-9B58A3EAACE6}"/>
              </a:ext>
            </a:extLst>
          </p:cNvPr>
          <p:cNvSpPr>
            <a:spLocks noGrp="1"/>
          </p:cNvSpPr>
          <p:nvPr>
            <p:ph type="subTitle" idx="1"/>
          </p:nvPr>
        </p:nvSpPr>
        <p:spPr/>
        <p:txBody>
          <a:bodyPr>
            <a:normAutofit fontScale="92500" lnSpcReduction="20000"/>
          </a:bodyPr>
          <a:lstStyle/>
          <a:p>
            <a:r>
              <a:rPr lang="en-GB" sz="4000" dirty="0">
                <a:latin typeface="Calibri"/>
                <a:cs typeface="Calibri"/>
              </a:rPr>
              <a:t>Chapter 1</a:t>
            </a:r>
          </a:p>
          <a:p>
            <a:endParaRPr lang="en-GB" sz="4000" dirty="0">
              <a:latin typeface="Calibri"/>
              <a:cs typeface="Calibri"/>
            </a:endParaRPr>
          </a:p>
          <a:p>
            <a:r>
              <a:rPr lang="en-GB" sz="4000" dirty="0" err="1">
                <a:latin typeface="Calibri"/>
                <a:cs typeface="Calibri"/>
              </a:rPr>
              <a:t>Dr.</a:t>
            </a:r>
            <a:r>
              <a:rPr lang="en-GB" sz="4000" dirty="0">
                <a:latin typeface="Calibri"/>
                <a:cs typeface="Calibri"/>
              </a:rPr>
              <a:t> Mohammed Tawfik</a:t>
            </a:r>
            <a:endParaRPr lang="en-GB" sz="4000" dirty="0"/>
          </a:p>
          <a:p>
            <a:endParaRPr lang="en-GB" dirty="0"/>
          </a:p>
        </p:txBody>
      </p:sp>
    </p:spTree>
    <p:extLst>
      <p:ext uri="{BB962C8B-B14F-4D97-AF65-F5344CB8AC3E}">
        <p14:creationId xmlns:p14="http://schemas.microsoft.com/office/powerpoint/2010/main" val="148942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E822E828-0E43-4724-A130-119B42DBA041}" type="slidenum">
              <a:rPr lang="en-US" altLang="zh-TW" sz="1400"/>
              <a:pPr>
                <a:spcBef>
                  <a:spcPct val="0"/>
                </a:spcBef>
                <a:buClrTx/>
                <a:buFontTx/>
                <a:buNone/>
                <a:defRPr/>
              </a:pPr>
              <a:t>10</a:t>
            </a:fld>
            <a:endParaRPr lang="en-US" altLang="zh-TW" sz="1400" dirty="0"/>
          </a:p>
        </p:txBody>
      </p:sp>
      <p:sp>
        <p:nvSpPr>
          <p:cNvPr id="351238" name="Rectangle 6"/>
          <p:cNvSpPr>
            <a:spLocks noGrp="1" noChangeArrowheads="1"/>
          </p:cNvSpPr>
          <p:nvPr>
            <p:ph type="title"/>
          </p:nvPr>
        </p:nvSpPr>
        <p:spPr>
          <a:xfrm>
            <a:off x="5334000" y="444500"/>
            <a:ext cx="3964516" cy="606425"/>
          </a:xfrm>
        </p:spPr>
        <p:txBody>
          <a:bodyPr>
            <a:normAutofit fontScale="90000"/>
          </a:bodyPr>
          <a:lstStyle/>
          <a:p>
            <a:pPr eaLnBrk="1" hangingPunct="1">
              <a:defRPr/>
            </a:pPr>
            <a:r>
              <a:rPr lang="en-US" altLang="zh-TW" dirty="0">
                <a:solidFill>
                  <a:srgbClr val="FF0000"/>
                </a:solidFill>
                <a:ea typeface="新細明體" charset="0"/>
              </a:rPr>
              <a:t>What Is the Cyber?</a:t>
            </a:r>
          </a:p>
        </p:txBody>
      </p:sp>
      <p:sp>
        <p:nvSpPr>
          <p:cNvPr id="351239" name="Rectangle 7"/>
          <p:cNvSpPr>
            <a:spLocks noGrp="1" noChangeArrowheads="1"/>
          </p:cNvSpPr>
          <p:nvPr>
            <p:ph type="body" idx="1"/>
          </p:nvPr>
        </p:nvSpPr>
        <p:spPr>
          <a:xfrm>
            <a:off x="381000" y="1219200"/>
            <a:ext cx="10968567" cy="4800600"/>
          </a:xfrm>
        </p:spPr>
        <p:txBody>
          <a:bodyPr/>
          <a:lstStyle/>
          <a:p>
            <a:pPr>
              <a:buFont typeface="Symbol" charset="2"/>
              <a:buChar char="¨"/>
              <a:defRPr/>
            </a:pPr>
            <a:r>
              <a:rPr lang="en-US" sz="2800" spc="-15" dirty="0">
                <a:solidFill>
                  <a:srgbClr val="FF0000"/>
                </a:solidFill>
                <a:latin typeface="Calibri"/>
                <a:cs typeface="Calibri"/>
              </a:rPr>
              <a:t>Cyber</a:t>
            </a:r>
            <a:r>
              <a:rPr lang="en-US" sz="2800" spc="-15" dirty="0">
                <a:latin typeface="Calibri"/>
                <a:cs typeface="Calibri"/>
              </a:rPr>
              <a:t>: is a prefix that denotes a relationship with information technology (IT). Anything relating to, or involving computing, or computer networks such as the internet, falls under the cyber category.</a:t>
            </a:r>
          </a:p>
          <a:p>
            <a:pPr>
              <a:buFont typeface="Symbol" charset="2"/>
              <a:buChar char="¨"/>
              <a:defRPr/>
            </a:pPr>
            <a:endParaRPr lang="en-US" sz="2800" spc="-15" dirty="0">
              <a:latin typeface="Calibri"/>
              <a:cs typeface="Calibri"/>
            </a:endParaRPr>
          </a:p>
          <a:p>
            <a:pPr>
              <a:buFont typeface="Symbol" charset="2"/>
              <a:buChar char="¨"/>
              <a:defRPr/>
            </a:pPr>
            <a:endParaRPr lang="en-US" sz="2800" spc="-15" dirty="0">
              <a:latin typeface="Calibri"/>
              <a:cs typeface="Calibri"/>
            </a:endParaRPr>
          </a:p>
          <a:p>
            <a:pPr>
              <a:buFont typeface="Symbol" charset="2"/>
              <a:buChar char="¨"/>
              <a:defRPr/>
            </a:pPr>
            <a:r>
              <a:rPr lang="en-US" sz="2400" spc="-15" dirty="0">
                <a:solidFill>
                  <a:srgbClr val="FF0000"/>
                </a:solidFill>
                <a:latin typeface="Calibri"/>
                <a:cs typeface="Calibri"/>
              </a:rPr>
              <a:t>Cyberspace</a:t>
            </a:r>
            <a:r>
              <a:rPr lang="en-US" sz="2000" spc="-15" dirty="0">
                <a:latin typeface="Calibri"/>
                <a:cs typeface="Calibri"/>
              </a:rPr>
              <a:t>: </a:t>
            </a:r>
            <a:r>
              <a:rPr lang="en-US" sz="2400" spc="-15" dirty="0">
                <a:latin typeface="Calibri"/>
                <a:cs typeface="Calibri"/>
              </a:rPr>
              <a:t>Cyberspace is the environment where data storage and communications using computer networks occur.</a:t>
            </a:r>
          </a:p>
          <a:p>
            <a:pPr>
              <a:buFont typeface="Symbol" charset="2"/>
              <a:buChar char="¨"/>
              <a:defRPr/>
            </a:pPr>
            <a:r>
              <a:rPr lang="en-US" sz="2400" spc="-15" dirty="0">
                <a:solidFill>
                  <a:srgbClr val="FF0000"/>
                </a:solidFill>
                <a:latin typeface="Calibri"/>
                <a:cs typeface="Calibri"/>
              </a:rPr>
              <a:t>Cyber Attack</a:t>
            </a:r>
            <a:r>
              <a:rPr lang="en-US" sz="2400" spc="-15" dirty="0">
                <a:latin typeface="Calibri"/>
                <a:cs typeface="Calibri"/>
              </a:rPr>
              <a:t>: A cyber attack is a standoff attack to disrupt, disable, destroy, or control a computing environment or to access controlled information.</a:t>
            </a:r>
          </a:p>
          <a:p>
            <a:pPr>
              <a:buFont typeface="Symbol" charset="2"/>
              <a:buChar char="¨"/>
              <a:defRPr/>
            </a:pPr>
            <a:r>
              <a:rPr lang="en-US" sz="2400" spc="-15" dirty="0">
                <a:solidFill>
                  <a:srgbClr val="FF0000"/>
                </a:solidFill>
                <a:latin typeface="Calibri"/>
                <a:cs typeface="Calibri"/>
              </a:rPr>
              <a:t>Cybercrime</a:t>
            </a:r>
            <a:r>
              <a:rPr lang="en-US" sz="2400" spc="-15" dirty="0">
                <a:latin typeface="Calibri"/>
                <a:cs typeface="Calibri"/>
              </a:rPr>
              <a:t>: Cybercrime is any crime which is carried out using information technology or which targets information technology.</a:t>
            </a:r>
          </a:p>
          <a:p>
            <a:pPr>
              <a:buFont typeface="Symbol" charset="2"/>
              <a:buChar char="¨"/>
              <a:defRPr/>
            </a:pPr>
            <a:endParaRPr lang="en-US" sz="2400" spc="-15" dirty="0">
              <a:latin typeface="Calibri"/>
              <a:cs typeface="Calibri"/>
            </a:endParaRPr>
          </a:p>
          <a:p>
            <a:pPr>
              <a:buFont typeface="Symbol" charset="2"/>
              <a:buChar char="¨"/>
              <a:defRPr/>
            </a:pPr>
            <a:endParaRPr lang="en-US" altLang="zh-TW" sz="2400" spc="-15" dirty="0">
              <a:latin typeface="Calibri"/>
              <a:cs typeface="Calibri"/>
            </a:endParaRPr>
          </a:p>
        </p:txBody>
      </p:sp>
    </p:spTree>
    <p:extLst>
      <p:ext uri="{BB962C8B-B14F-4D97-AF65-F5344CB8AC3E}">
        <p14:creationId xmlns:p14="http://schemas.microsoft.com/office/powerpoint/2010/main" val="1631404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 Box18"/>
          <p:cNvSpPr txBox="1"/>
          <p:nvPr/>
        </p:nvSpPr>
        <p:spPr>
          <a:xfrm>
            <a:off x="3962400" y="457200"/>
            <a:ext cx="4953000" cy="674544"/>
          </a:xfrm>
          <a:prstGeom prst="rect">
            <a:avLst/>
          </a:prstGeom>
        </p:spPr>
        <p:txBody>
          <a:bodyPr wrap="square" lIns="0" tIns="0" rIns="0" rtlCol="0">
            <a:spAutoFit/>
          </a:bodyPr>
          <a:lstStyle/>
          <a:p>
            <a:pPr fontAlgn="base">
              <a:lnSpc>
                <a:spcPts val="4871"/>
              </a:lnSpc>
              <a:spcBef>
                <a:spcPct val="0"/>
              </a:spcBef>
              <a:spcAft>
                <a:spcPct val="0"/>
              </a:spcAft>
              <a:defRPr/>
            </a:pPr>
            <a:r>
              <a:rPr lang="en-US" altLang="zh-CN" sz="3600" dirty="0">
                <a:solidFill>
                  <a:srgbClr val="FF0000"/>
                </a:solidFill>
                <a:latin typeface="+mj-lt"/>
                <a:ea typeface="新細明體" charset="0"/>
                <a:cs typeface="+mj-cs"/>
              </a:rPr>
              <a:t>What is Cybersecurity?</a:t>
            </a:r>
          </a:p>
        </p:txBody>
      </p:sp>
      <p:sp>
        <p:nvSpPr>
          <p:cNvPr id="19" name="Text Box19"/>
          <p:cNvSpPr txBox="1"/>
          <p:nvPr/>
        </p:nvSpPr>
        <p:spPr>
          <a:xfrm>
            <a:off x="2934970" y="995427"/>
            <a:ext cx="144780" cy="392415"/>
          </a:xfrm>
          <a:prstGeom prst="rect">
            <a:avLst/>
          </a:prstGeom>
        </p:spPr>
        <p:txBody>
          <a:bodyPr wrap="square" lIns="0" tIns="0" rIns="0" rtlCol="0">
            <a:spAutoFit/>
          </a:bodyPr>
          <a:lstStyle/>
          <a:p>
            <a:pPr>
              <a:lnSpc>
                <a:spcPts val="2678"/>
              </a:lnSpc>
            </a:pPr>
            <a:r>
              <a:rPr lang="en-US" altLang="zh-CN" sz="2400" dirty="0">
                <a:solidFill>
                  <a:srgbClr val="EAEAEA"/>
                </a:solidFill>
                <a:latin typeface="Arial"/>
                <a:ea typeface="Arial"/>
                <a:cs typeface="Arial"/>
              </a:rPr>
              <a:t>•</a:t>
            </a:r>
            <a:endParaRPr lang="en-US" altLang="zh-CN" sz="2400" dirty="0">
              <a:latin typeface="Arial"/>
              <a:ea typeface="Arial"/>
              <a:cs typeface="Arial"/>
            </a:endParaRPr>
          </a:p>
        </p:txBody>
      </p:sp>
      <p:sp>
        <p:nvSpPr>
          <p:cNvPr id="20" name="Text Box20"/>
          <p:cNvSpPr txBox="1"/>
          <p:nvPr/>
        </p:nvSpPr>
        <p:spPr>
          <a:xfrm>
            <a:off x="2934970" y="2458467"/>
            <a:ext cx="144780" cy="392415"/>
          </a:xfrm>
          <a:prstGeom prst="rect">
            <a:avLst/>
          </a:prstGeom>
        </p:spPr>
        <p:txBody>
          <a:bodyPr wrap="square" lIns="0" tIns="0" rIns="0" rtlCol="0">
            <a:spAutoFit/>
          </a:bodyPr>
          <a:lstStyle/>
          <a:p>
            <a:pPr>
              <a:lnSpc>
                <a:spcPts val="2678"/>
              </a:lnSpc>
            </a:pPr>
            <a:r>
              <a:rPr lang="en-US" altLang="zh-CN" sz="2400" dirty="0">
                <a:solidFill>
                  <a:srgbClr val="EAEAEA"/>
                </a:solidFill>
                <a:latin typeface="Arial"/>
                <a:ea typeface="Arial"/>
                <a:cs typeface="Arial"/>
              </a:rPr>
              <a:t>•</a:t>
            </a:r>
            <a:endParaRPr lang="en-US" altLang="zh-CN" sz="2400" dirty="0">
              <a:latin typeface="Arial"/>
              <a:ea typeface="Arial"/>
              <a:cs typeface="Arial"/>
            </a:endParaRPr>
          </a:p>
        </p:txBody>
      </p:sp>
      <p:sp>
        <p:nvSpPr>
          <p:cNvPr id="21" name="Text Box21"/>
          <p:cNvSpPr txBox="1"/>
          <p:nvPr/>
        </p:nvSpPr>
        <p:spPr>
          <a:xfrm>
            <a:off x="2934970" y="4653027"/>
            <a:ext cx="144780" cy="392415"/>
          </a:xfrm>
          <a:prstGeom prst="rect">
            <a:avLst/>
          </a:prstGeom>
        </p:spPr>
        <p:txBody>
          <a:bodyPr wrap="square" lIns="0" tIns="0" rIns="0" rtlCol="0">
            <a:spAutoFit/>
          </a:bodyPr>
          <a:lstStyle/>
          <a:p>
            <a:pPr>
              <a:lnSpc>
                <a:spcPts val="2678"/>
              </a:lnSpc>
            </a:pPr>
            <a:r>
              <a:rPr lang="en-US" altLang="zh-CN" sz="2400" dirty="0">
                <a:solidFill>
                  <a:srgbClr val="EAEAEA"/>
                </a:solidFill>
                <a:latin typeface="Arial"/>
                <a:ea typeface="Arial"/>
                <a:cs typeface="Arial"/>
              </a:rPr>
              <a:t>•</a:t>
            </a:r>
            <a:endParaRPr lang="en-US" altLang="zh-CN" sz="2400" dirty="0">
              <a:latin typeface="Arial"/>
              <a:ea typeface="Arial"/>
              <a:cs typeface="Arial"/>
            </a:endParaRPr>
          </a:p>
        </p:txBody>
      </p:sp>
      <p:sp>
        <p:nvSpPr>
          <p:cNvPr id="22" name="Text Box22"/>
          <p:cNvSpPr txBox="1"/>
          <p:nvPr/>
        </p:nvSpPr>
        <p:spPr>
          <a:xfrm>
            <a:off x="685800" y="1523400"/>
            <a:ext cx="10668000" cy="2200602"/>
          </a:xfrm>
          <a:prstGeom prst="rect">
            <a:avLst/>
          </a:prstGeom>
        </p:spPr>
        <p:txBody>
          <a:bodyPr wrap="square" lIns="0" tIns="0" rIns="0" rtlCol="0">
            <a:spAutoFit/>
          </a:bodyPr>
          <a:lstStyle/>
          <a:p>
            <a:pPr algn="just">
              <a:lnSpc>
                <a:spcPts val="2409"/>
              </a:lnSpc>
            </a:pPr>
            <a:r>
              <a:rPr lang="en-US" altLang="zh-CN" sz="2800" spc="-15" dirty="0">
                <a:latin typeface="Calibri"/>
                <a:cs typeface="Calibri"/>
              </a:rPr>
              <a:t>The term Cybersecurity is used to refer to the security offered through on-line services to protect your online information.</a:t>
            </a:r>
          </a:p>
          <a:p>
            <a:pPr algn="just">
              <a:lnSpc>
                <a:spcPts val="2409"/>
              </a:lnSpc>
            </a:pPr>
            <a:endParaRPr lang="en-US" altLang="zh-CN" sz="2800" spc="-15" dirty="0">
              <a:latin typeface="Calibri"/>
              <a:cs typeface="Calibri"/>
            </a:endParaRPr>
          </a:p>
          <a:p>
            <a:pPr algn="just">
              <a:lnSpc>
                <a:spcPts val="2409"/>
              </a:lnSpc>
            </a:pPr>
            <a:r>
              <a:rPr lang="en-US" sz="2800" spc="-15" dirty="0">
                <a:latin typeface="Calibri"/>
                <a:cs typeface="Calibri"/>
              </a:rPr>
              <a:t>Cyber security is the application of technologies, processes, and controls to protect systems, networks, programs, devices and data from cyber attacks. It aims to reduce the risk of cyber attacks and protect against the unauthorized exploitation of systems, networks, and technologies.</a:t>
            </a:r>
            <a:endParaRPr lang="en-US" altLang="zh-CN" sz="2800" spc="-15" dirty="0">
              <a:latin typeface="Calibri"/>
              <a:cs typeface="Calibri"/>
            </a:endParaRPr>
          </a:p>
        </p:txBody>
      </p:sp>
      <p:sp>
        <p:nvSpPr>
          <p:cNvPr id="23" name="Text Box23"/>
          <p:cNvSpPr txBox="1"/>
          <p:nvPr/>
        </p:nvSpPr>
        <p:spPr>
          <a:xfrm>
            <a:off x="685800" y="4038600"/>
            <a:ext cx="10668000" cy="987322"/>
          </a:xfrm>
          <a:prstGeom prst="rect">
            <a:avLst/>
          </a:prstGeom>
        </p:spPr>
        <p:txBody>
          <a:bodyPr wrap="square" lIns="0" tIns="0" rIns="0" rtlCol="0">
            <a:spAutoFit/>
          </a:bodyPr>
          <a:lstStyle/>
          <a:p>
            <a:pPr algn="just">
              <a:lnSpc>
                <a:spcPts val="2409"/>
              </a:lnSpc>
            </a:pPr>
            <a:r>
              <a:rPr lang="en-US" altLang="zh-CN" sz="2800" spc="-15" dirty="0">
                <a:latin typeface="Calibri"/>
                <a:cs typeface="Calibri"/>
              </a:rPr>
              <a:t>Cybersecurity includes all aspects of security; Physical, Technical, Environmental, Regulations and Compliance including Third Parties involved in delivering an objective.</a:t>
            </a:r>
          </a:p>
        </p:txBody>
      </p:sp>
    </p:spTree>
    <p:extLst>
      <p:ext uri="{BB962C8B-B14F-4D97-AF65-F5344CB8AC3E}">
        <p14:creationId xmlns:p14="http://schemas.microsoft.com/office/powerpoint/2010/main" val="27357516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 Box18"/>
          <p:cNvSpPr txBox="1"/>
          <p:nvPr/>
        </p:nvSpPr>
        <p:spPr>
          <a:xfrm>
            <a:off x="3333444" y="604265"/>
            <a:ext cx="5601310" cy="495007"/>
          </a:xfrm>
          <a:prstGeom prst="rect">
            <a:avLst/>
          </a:prstGeom>
        </p:spPr>
        <p:txBody>
          <a:bodyPr wrap="square" lIns="0" tIns="0" rIns="0" rtlCol="0">
            <a:spAutoFit/>
          </a:bodyPr>
          <a:lstStyle/>
          <a:p>
            <a:pPr>
              <a:lnSpc>
                <a:spcPts val="3542"/>
              </a:lnSpc>
            </a:pPr>
            <a:r>
              <a:rPr lang="en-US" altLang="zh-CN" sz="3200" spc="4" dirty="0">
                <a:solidFill>
                  <a:srgbClr val="FF0000"/>
                </a:solidFill>
                <a:latin typeface="Times New Roman"/>
                <a:ea typeface="Times New Roman"/>
                <a:cs typeface="Times New Roman"/>
              </a:rPr>
              <a:t>Why</a:t>
            </a:r>
            <a:r>
              <a:rPr lang="en-US" altLang="zh-CN" sz="3200" spc="19" dirty="0">
                <a:solidFill>
                  <a:srgbClr val="FF0000"/>
                </a:solidFill>
                <a:latin typeface="Times New Roman"/>
                <a:ea typeface="Times New Roman"/>
                <a:cs typeface="Times New Roman"/>
              </a:rPr>
              <a:t> </a:t>
            </a:r>
            <a:r>
              <a:rPr lang="en-US" altLang="zh-CN" sz="3200" spc="2" dirty="0">
                <a:solidFill>
                  <a:srgbClr val="FF0000"/>
                </a:solidFill>
                <a:latin typeface="Times New Roman"/>
                <a:ea typeface="Times New Roman"/>
                <a:cs typeface="Times New Roman"/>
              </a:rPr>
              <a:t>Cybersecurity</a:t>
            </a:r>
            <a:r>
              <a:rPr lang="en-US" altLang="zh-CN" sz="3200" spc="20" dirty="0">
                <a:solidFill>
                  <a:srgbClr val="FF0000"/>
                </a:solidFill>
                <a:latin typeface="Times New Roman"/>
                <a:ea typeface="Times New Roman"/>
                <a:cs typeface="Times New Roman"/>
              </a:rPr>
              <a:t> </a:t>
            </a:r>
            <a:r>
              <a:rPr lang="en-US" altLang="zh-CN" sz="3200" dirty="0">
                <a:solidFill>
                  <a:srgbClr val="FF0000"/>
                </a:solidFill>
                <a:latin typeface="Times New Roman"/>
                <a:ea typeface="Times New Roman"/>
                <a:cs typeface="Times New Roman"/>
              </a:rPr>
              <a:t>Is Important ?</a:t>
            </a:r>
          </a:p>
        </p:txBody>
      </p:sp>
      <p:sp>
        <p:nvSpPr>
          <p:cNvPr id="22" name="Text Box22"/>
          <p:cNvSpPr txBox="1"/>
          <p:nvPr/>
        </p:nvSpPr>
        <p:spPr>
          <a:xfrm>
            <a:off x="1143000" y="1447800"/>
            <a:ext cx="9982199" cy="1123384"/>
          </a:xfrm>
          <a:prstGeom prst="rect">
            <a:avLst/>
          </a:prstGeom>
        </p:spPr>
        <p:txBody>
          <a:bodyPr wrap="square" lIns="0" tIns="0" rIns="0" rtlCol="0">
            <a:spAutoFit/>
          </a:bodyPr>
          <a:lstStyle/>
          <a:p>
            <a:pPr>
              <a:lnSpc>
                <a:spcPts val="2824"/>
              </a:lnSpc>
            </a:pPr>
            <a:r>
              <a:rPr lang="en-US" altLang="zh-CN" sz="2400" spc="-4" dirty="0">
                <a:latin typeface="Times New Roman"/>
                <a:ea typeface="Times New Roman"/>
                <a:cs typeface="Times New Roman"/>
              </a:rPr>
              <a:t>Our</a:t>
            </a:r>
            <a:r>
              <a:rPr lang="en-US" altLang="zh-CN" sz="2400" spc="10" dirty="0">
                <a:latin typeface="Times New Roman"/>
                <a:ea typeface="Times New Roman"/>
                <a:cs typeface="Times New Roman"/>
              </a:rPr>
              <a:t> </a:t>
            </a:r>
            <a:r>
              <a:rPr lang="en-US" altLang="zh-CN" sz="2400" dirty="0">
                <a:latin typeface="Times New Roman"/>
                <a:ea typeface="Times New Roman"/>
                <a:cs typeface="Times New Roman"/>
              </a:rPr>
              <a:t>world today</a:t>
            </a:r>
            <a:r>
              <a:rPr lang="en-US" altLang="zh-CN" sz="2400" spc="29" dirty="0">
                <a:latin typeface="Times New Roman"/>
                <a:ea typeface="Times New Roman"/>
                <a:cs typeface="Times New Roman"/>
              </a:rPr>
              <a:t> </a:t>
            </a:r>
            <a:r>
              <a:rPr lang="en-US" altLang="zh-CN" sz="2400" dirty="0">
                <a:latin typeface="Times New Roman"/>
                <a:ea typeface="Times New Roman"/>
                <a:cs typeface="Times New Roman"/>
              </a:rPr>
              <a:t>is </a:t>
            </a:r>
            <a:r>
              <a:rPr lang="en-US" altLang="zh-CN" sz="2400" spc="1" dirty="0">
                <a:latin typeface="Times New Roman"/>
                <a:ea typeface="Times New Roman"/>
                <a:cs typeface="Times New Roman"/>
              </a:rPr>
              <a:t>ruled</a:t>
            </a:r>
            <a:r>
              <a:rPr lang="en-US" altLang="zh-CN" sz="2400" dirty="0">
                <a:latin typeface="Times New Roman"/>
                <a:ea typeface="Times New Roman"/>
                <a:cs typeface="Times New Roman"/>
              </a:rPr>
              <a:t> by</a:t>
            </a:r>
            <a:r>
              <a:rPr lang="en-US" altLang="zh-CN" sz="2400" spc="18" dirty="0">
                <a:latin typeface="Times New Roman"/>
                <a:ea typeface="Times New Roman"/>
                <a:cs typeface="Times New Roman"/>
              </a:rPr>
              <a:t> </a:t>
            </a:r>
            <a:r>
              <a:rPr lang="en-US" altLang="zh-CN" sz="2400" dirty="0">
                <a:latin typeface="Times New Roman"/>
                <a:ea typeface="Times New Roman"/>
                <a:cs typeface="Times New Roman"/>
              </a:rPr>
              <a:t>technology</a:t>
            </a:r>
            <a:r>
              <a:rPr lang="en-US" altLang="zh-CN" sz="2400" spc="34" dirty="0">
                <a:latin typeface="Times New Roman"/>
                <a:ea typeface="Times New Roman"/>
                <a:cs typeface="Times New Roman"/>
              </a:rPr>
              <a:t> </a:t>
            </a:r>
            <a:r>
              <a:rPr lang="en-US" altLang="zh-CN" sz="2400" dirty="0">
                <a:latin typeface="Times New Roman"/>
                <a:ea typeface="Times New Roman"/>
                <a:cs typeface="Times New Roman"/>
              </a:rPr>
              <a:t>and</a:t>
            </a:r>
            <a:r>
              <a:rPr lang="en-US" altLang="zh-CN" sz="2400" spc="-7" dirty="0">
                <a:latin typeface="Times New Roman"/>
                <a:ea typeface="Times New Roman"/>
                <a:cs typeface="Times New Roman"/>
              </a:rPr>
              <a:t> </a:t>
            </a:r>
            <a:r>
              <a:rPr lang="en-US" altLang="zh-CN" sz="2400" dirty="0">
                <a:latin typeface="Times New Roman"/>
                <a:ea typeface="Times New Roman"/>
                <a:cs typeface="Times New Roman"/>
              </a:rPr>
              <a:t>we can’t do without it at </a:t>
            </a:r>
            <a:r>
              <a:rPr lang="en-US" altLang="zh-CN" sz="2400" spc="3" dirty="0">
                <a:latin typeface="Times New Roman"/>
                <a:ea typeface="Times New Roman"/>
                <a:cs typeface="Times New Roman"/>
              </a:rPr>
              <a:t>all.</a:t>
            </a:r>
            <a:r>
              <a:rPr lang="en-US" altLang="zh-CN" sz="2400" dirty="0">
                <a:latin typeface="Times New Roman"/>
                <a:ea typeface="Times New Roman"/>
                <a:cs typeface="Times New Roman"/>
              </a:rPr>
              <a:t> </a:t>
            </a:r>
            <a:r>
              <a:rPr lang="en-US" altLang="zh-CN" sz="2400" spc="-2" dirty="0">
                <a:latin typeface="Times New Roman"/>
                <a:ea typeface="Times New Roman"/>
                <a:cs typeface="Times New Roman"/>
              </a:rPr>
              <a:t>From</a:t>
            </a:r>
            <a:r>
              <a:rPr lang="en-US" altLang="zh-CN" sz="2400" spc="-17" dirty="0">
                <a:latin typeface="Times New Roman"/>
                <a:ea typeface="Times New Roman"/>
                <a:cs typeface="Times New Roman"/>
              </a:rPr>
              <a:t> </a:t>
            </a:r>
            <a:r>
              <a:rPr lang="en-US" altLang="zh-CN" sz="2400" dirty="0">
                <a:latin typeface="Times New Roman"/>
                <a:ea typeface="Times New Roman"/>
                <a:cs typeface="Times New Roman"/>
              </a:rPr>
              <a:t>booking our</a:t>
            </a:r>
            <a:r>
              <a:rPr lang="en-US" altLang="zh-CN" sz="2400" spc="10" dirty="0">
                <a:latin typeface="Times New Roman"/>
                <a:ea typeface="Times New Roman"/>
                <a:cs typeface="Times New Roman"/>
              </a:rPr>
              <a:t> </a:t>
            </a:r>
            <a:r>
              <a:rPr lang="en-US" altLang="zh-CN" sz="2400" spc="-2" dirty="0">
                <a:latin typeface="Times New Roman"/>
                <a:ea typeface="Times New Roman"/>
                <a:cs typeface="Times New Roman"/>
              </a:rPr>
              <a:t>flight</a:t>
            </a:r>
            <a:r>
              <a:rPr lang="en-US" altLang="zh-CN" sz="2400" dirty="0">
                <a:latin typeface="Times New Roman"/>
                <a:ea typeface="Times New Roman"/>
                <a:cs typeface="Times New Roman"/>
              </a:rPr>
              <a:t> </a:t>
            </a:r>
            <a:r>
              <a:rPr lang="en-US" altLang="zh-CN" sz="2400" spc="2" dirty="0">
                <a:latin typeface="Times New Roman"/>
                <a:ea typeface="Times New Roman"/>
                <a:cs typeface="Times New Roman"/>
              </a:rPr>
              <a:t>tickets,</a:t>
            </a:r>
            <a:r>
              <a:rPr lang="en-US" altLang="zh-CN" sz="2400" dirty="0">
                <a:latin typeface="Times New Roman"/>
                <a:ea typeface="Times New Roman"/>
                <a:cs typeface="Times New Roman"/>
              </a:rPr>
              <a:t> to catching up </a:t>
            </a:r>
            <a:r>
              <a:rPr lang="en-US" altLang="zh-CN" sz="2400" spc="2" dirty="0">
                <a:latin typeface="Times New Roman"/>
                <a:ea typeface="Times New Roman"/>
                <a:cs typeface="Times New Roman"/>
              </a:rPr>
              <a:t>with</a:t>
            </a:r>
            <a:r>
              <a:rPr lang="en-US" altLang="zh-CN" sz="2400" dirty="0">
                <a:latin typeface="Times New Roman"/>
                <a:ea typeface="Times New Roman"/>
                <a:cs typeface="Times New Roman"/>
              </a:rPr>
              <a:t> </a:t>
            </a:r>
            <a:r>
              <a:rPr lang="en-US" altLang="zh-CN" sz="2400" spc="-3" dirty="0">
                <a:latin typeface="Times New Roman"/>
                <a:ea typeface="Times New Roman"/>
                <a:cs typeface="Times New Roman"/>
              </a:rPr>
              <a:t>an</a:t>
            </a:r>
            <a:r>
              <a:rPr lang="en-US" altLang="zh-CN" sz="2400" dirty="0">
                <a:latin typeface="Times New Roman"/>
                <a:ea typeface="Times New Roman"/>
                <a:cs typeface="Times New Roman"/>
              </a:rPr>
              <a:t> </a:t>
            </a:r>
            <a:r>
              <a:rPr lang="en-US" altLang="zh-CN" sz="2400" spc="3" dirty="0">
                <a:latin typeface="Times New Roman"/>
                <a:ea typeface="Times New Roman"/>
                <a:cs typeface="Times New Roman"/>
              </a:rPr>
              <a:t>old</a:t>
            </a:r>
            <a:r>
              <a:rPr lang="en-US" altLang="zh-CN" sz="2400" dirty="0">
                <a:latin typeface="Times New Roman"/>
                <a:ea typeface="Times New Roman"/>
                <a:cs typeface="Times New Roman"/>
              </a:rPr>
              <a:t> </a:t>
            </a:r>
            <a:r>
              <a:rPr lang="en-US" altLang="zh-CN" sz="2400" spc="-1" dirty="0">
                <a:latin typeface="Times New Roman"/>
                <a:ea typeface="Times New Roman"/>
                <a:cs typeface="Times New Roman"/>
              </a:rPr>
              <a:t>friend,</a:t>
            </a:r>
            <a:r>
              <a:rPr lang="en-US" altLang="zh-CN" sz="2400" dirty="0">
                <a:latin typeface="Times New Roman"/>
                <a:ea typeface="Times New Roman"/>
                <a:cs typeface="Times New Roman"/>
              </a:rPr>
              <a:t> technology</a:t>
            </a:r>
            <a:r>
              <a:rPr lang="en-US" altLang="zh-CN" sz="2400" spc="32" dirty="0">
                <a:latin typeface="Times New Roman"/>
                <a:ea typeface="Times New Roman"/>
                <a:cs typeface="Times New Roman"/>
              </a:rPr>
              <a:t> </a:t>
            </a:r>
            <a:r>
              <a:rPr lang="en-US" altLang="zh-CN" sz="2400" spc="4" dirty="0">
                <a:latin typeface="Times New Roman"/>
                <a:ea typeface="Times New Roman"/>
                <a:cs typeface="Times New Roman"/>
              </a:rPr>
              <a:t>plays</a:t>
            </a:r>
            <a:r>
              <a:rPr lang="en-US" altLang="zh-CN" sz="2400" dirty="0">
                <a:latin typeface="Times New Roman"/>
                <a:ea typeface="Times New Roman"/>
                <a:cs typeface="Times New Roman"/>
              </a:rPr>
              <a:t> an</a:t>
            </a:r>
            <a:r>
              <a:rPr lang="en-US" altLang="zh-CN" sz="2400" spc="600" dirty="0">
                <a:latin typeface="Times New Roman"/>
                <a:ea typeface="Times New Roman"/>
                <a:cs typeface="Times New Roman"/>
              </a:rPr>
              <a:t> </a:t>
            </a:r>
            <a:r>
              <a:rPr lang="en-US" altLang="zh-CN" sz="2400" spc="-2" dirty="0">
                <a:latin typeface="Times New Roman"/>
                <a:ea typeface="Times New Roman"/>
                <a:cs typeface="Times New Roman"/>
              </a:rPr>
              <a:t>important</a:t>
            </a:r>
            <a:r>
              <a:rPr lang="en-US" altLang="zh-CN" sz="2400" dirty="0">
                <a:latin typeface="Times New Roman"/>
                <a:ea typeface="Times New Roman"/>
                <a:cs typeface="Times New Roman"/>
              </a:rPr>
              <a:t> </a:t>
            </a:r>
            <a:r>
              <a:rPr lang="en-US" altLang="zh-CN" sz="2400" spc="3" dirty="0">
                <a:latin typeface="Times New Roman"/>
                <a:ea typeface="Times New Roman"/>
                <a:cs typeface="Times New Roman"/>
              </a:rPr>
              <a:t>role</a:t>
            </a:r>
            <a:r>
              <a:rPr lang="en-US" altLang="zh-CN" sz="2400" dirty="0">
                <a:latin typeface="Times New Roman"/>
                <a:ea typeface="Times New Roman"/>
                <a:cs typeface="Times New Roman"/>
              </a:rPr>
              <a:t> in it.</a:t>
            </a:r>
          </a:p>
        </p:txBody>
      </p:sp>
      <p:sp>
        <p:nvSpPr>
          <p:cNvPr id="23" name="Text Box23"/>
          <p:cNvSpPr txBox="1"/>
          <p:nvPr/>
        </p:nvSpPr>
        <p:spPr>
          <a:xfrm>
            <a:off x="1143000" y="2667000"/>
            <a:ext cx="9448800" cy="764312"/>
          </a:xfrm>
          <a:prstGeom prst="rect">
            <a:avLst/>
          </a:prstGeom>
        </p:spPr>
        <p:txBody>
          <a:bodyPr wrap="square" lIns="0" tIns="0" rIns="0" rtlCol="0">
            <a:spAutoFit/>
          </a:bodyPr>
          <a:lstStyle/>
          <a:p>
            <a:pPr>
              <a:lnSpc>
                <a:spcPts val="2843"/>
              </a:lnSpc>
            </a:pPr>
            <a:r>
              <a:rPr lang="en-US" altLang="zh-CN" sz="2400" spc="-1" dirty="0">
                <a:latin typeface="Times New Roman"/>
                <a:ea typeface="Times New Roman"/>
                <a:cs typeface="Times New Roman"/>
              </a:rPr>
              <a:t>However,</a:t>
            </a:r>
            <a:r>
              <a:rPr lang="en-US" altLang="zh-CN" sz="2400" dirty="0">
                <a:latin typeface="Times New Roman"/>
                <a:ea typeface="Times New Roman"/>
                <a:cs typeface="Times New Roman"/>
              </a:rPr>
              <a:t> the </a:t>
            </a:r>
            <a:r>
              <a:rPr lang="en-US" altLang="zh-CN" sz="2400" spc="-5" dirty="0">
                <a:latin typeface="Times New Roman"/>
                <a:ea typeface="Times New Roman"/>
                <a:cs typeface="Times New Roman"/>
              </a:rPr>
              <a:t>same</a:t>
            </a:r>
            <a:r>
              <a:rPr lang="en-US" altLang="zh-CN" sz="2400" dirty="0">
                <a:latin typeface="Times New Roman"/>
                <a:ea typeface="Times New Roman"/>
                <a:cs typeface="Times New Roman"/>
              </a:rPr>
              <a:t> </a:t>
            </a:r>
            <a:r>
              <a:rPr lang="en-US" altLang="zh-CN" sz="2400" spc="1" dirty="0">
                <a:latin typeface="Times New Roman"/>
                <a:ea typeface="Times New Roman"/>
                <a:cs typeface="Times New Roman"/>
              </a:rPr>
              <a:t>technology</a:t>
            </a:r>
            <a:r>
              <a:rPr lang="en-US" altLang="zh-CN" sz="2400" spc="29" dirty="0">
                <a:latin typeface="Times New Roman"/>
                <a:ea typeface="Times New Roman"/>
                <a:cs typeface="Times New Roman"/>
              </a:rPr>
              <a:t> </a:t>
            </a:r>
            <a:r>
              <a:rPr lang="en-US" altLang="zh-CN" sz="2400" spc="-8" dirty="0">
                <a:latin typeface="Times New Roman"/>
                <a:ea typeface="Times New Roman"/>
                <a:cs typeface="Times New Roman"/>
              </a:rPr>
              <a:t>may</a:t>
            </a:r>
            <a:r>
              <a:rPr lang="en-US" altLang="zh-CN" sz="2400" spc="29" dirty="0">
                <a:latin typeface="Times New Roman"/>
                <a:ea typeface="Times New Roman"/>
                <a:cs typeface="Times New Roman"/>
              </a:rPr>
              <a:t> </a:t>
            </a:r>
            <a:r>
              <a:rPr lang="en-US" altLang="zh-CN" sz="2400" dirty="0">
                <a:latin typeface="Times New Roman"/>
                <a:ea typeface="Times New Roman"/>
                <a:cs typeface="Times New Roman"/>
              </a:rPr>
              <a:t>expose </a:t>
            </a:r>
            <a:r>
              <a:rPr lang="en-US" altLang="zh-CN" sz="2400" spc="6" dirty="0">
                <a:latin typeface="Times New Roman"/>
                <a:ea typeface="Times New Roman"/>
                <a:cs typeface="Times New Roman"/>
              </a:rPr>
              <a:t>you</a:t>
            </a:r>
            <a:r>
              <a:rPr lang="en-US" altLang="zh-CN" sz="2400" spc="-7" dirty="0">
                <a:latin typeface="Times New Roman"/>
                <a:ea typeface="Times New Roman"/>
                <a:cs typeface="Times New Roman"/>
              </a:rPr>
              <a:t> </a:t>
            </a:r>
            <a:r>
              <a:rPr lang="en-US" altLang="zh-CN" sz="2400" dirty="0">
                <a:latin typeface="Times New Roman"/>
                <a:ea typeface="Times New Roman"/>
                <a:cs typeface="Times New Roman"/>
              </a:rPr>
              <a:t>when it’s </a:t>
            </a:r>
            <a:r>
              <a:rPr lang="en-US" altLang="zh-CN" sz="2400" spc="1" dirty="0">
                <a:latin typeface="Times New Roman"/>
                <a:ea typeface="Times New Roman"/>
                <a:cs typeface="Times New Roman"/>
              </a:rPr>
              <a:t>vulnerable</a:t>
            </a:r>
            <a:r>
              <a:rPr lang="en-US" altLang="zh-CN" sz="2400" dirty="0">
                <a:latin typeface="Times New Roman"/>
                <a:ea typeface="Times New Roman"/>
                <a:cs typeface="Times New Roman"/>
              </a:rPr>
              <a:t> and </a:t>
            </a:r>
            <a:r>
              <a:rPr lang="en-US" altLang="zh-CN" sz="2400" spc="1" dirty="0">
                <a:latin typeface="Times New Roman"/>
                <a:ea typeface="Times New Roman"/>
                <a:cs typeface="Times New Roman"/>
              </a:rPr>
              <a:t>could</a:t>
            </a:r>
            <a:r>
              <a:rPr lang="en-US" altLang="zh-CN" sz="2400" dirty="0">
                <a:latin typeface="Times New Roman"/>
                <a:ea typeface="Times New Roman"/>
                <a:cs typeface="Times New Roman"/>
              </a:rPr>
              <a:t> lead to </a:t>
            </a:r>
            <a:r>
              <a:rPr lang="en-US" altLang="zh-CN" sz="2400" spc="2" dirty="0">
                <a:latin typeface="Times New Roman"/>
                <a:ea typeface="Times New Roman"/>
                <a:cs typeface="Times New Roman"/>
              </a:rPr>
              <a:t>loss</a:t>
            </a:r>
            <a:r>
              <a:rPr lang="en-US" altLang="zh-CN" sz="2400" spc="-5" dirty="0">
                <a:latin typeface="Times New Roman"/>
                <a:ea typeface="Times New Roman"/>
                <a:cs typeface="Times New Roman"/>
              </a:rPr>
              <a:t> </a:t>
            </a:r>
            <a:r>
              <a:rPr lang="en-US" altLang="zh-CN" sz="2400" dirty="0">
                <a:latin typeface="Times New Roman"/>
                <a:ea typeface="Times New Roman"/>
                <a:cs typeface="Times New Roman"/>
              </a:rPr>
              <a:t>of </a:t>
            </a:r>
            <a:r>
              <a:rPr lang="en-US" altLang="zh-CN" sz="2400" spc="1" dirty="0">
                <a:latin typeface="Times New Roman"/>
                <a:ea typeface="Times New Roman"/>
                <a:cs typeface="Times New Roman"/>
              </a:rPr>
              <a:t>essential</a:t>
            </a:r>
            <a:r>
              <a:rPr lang="en-US" altLang="zh-CN" sz="2400" dirty="0">
                <a:latin typeface="Times New Roman"/>
                <a:ea typeface="Times New Roman"/>
                <a:cs typeface="Times New Roman"/>
              </a:rPr>
              <a:t> data.</a:t>
            </a:r>
          </a:p>
        </p:txBody>
      </p:sp>
      <p:sp>
        <p:nvSpPr>
          <p:cNvPr id="2" name="Rectangle 1"/>
          <p:cNvSpPr/>
          <p:nvPr/>
        </p:nvSpPr>
        <p:spPr>
          <a:xfrm>
            <a:off x="990600" y="3581400"/>
            <a:ext cx="10439399" cy="1169551"/>
          </a:xfrm>
          <a:prstGeom prst="rect">
            <a:avLst/>
          </a:prstGeom>
        </p:spPr>
        <p:txBody>
          <a:bodyPr wrap="square">
            <a:spAutoFit/>
          </a:bodyPr>
          <a:lstStyle/>
          <a:p>
            <a:pPr>
              <a:lnSpc>
                <a:spcPts val="2843"/>
              </a:lnSpc>
            </a:pPr>
            <a:r>
              <a:rPr lang="en-US" altLang="zh-CN" sz="2400" spc="2" dirty="0">
                <a:latin typeface="Times New Roman"/>
                <a:ea typeface="Times New Roman"/>
                <a:cs typeface="Times New Roman"/>
              </a:rPr>
              <a:t>Cyber</a:t>
            </a:r>
            <a:r>
              <a:rPr lang="en-US" altLang="zh-CN" sz="2400" spc="10" dirty="0">
                <a:latin typeface="Times New Roman"/>
                <a:ea typeface="Times New Roman"/>
                <a:cs typeface="Times New Roman"/>
              </a:rPr>
              <a:t> </a:t>
            </a:r>
            <a:r>
              <a:rPr lang="en-US" altLang="zh-CN" sz="2400" spc="3" dirty="0">
                <a:latin typeface="Times New Roman"/>
                <a:ea typeface="Times New Roman"/>
                <a:cs typeface="Times New Roman"/>
              </a:rPr>
              <a:t>security,</a:t>
            </a:r>
            <a:r>
              <a:rPr lang="en-US" altLang="zh-CN" sz="2400" dirty="0">
                <a:latin typeface="Times New Roman"/>
                <a:ea typeface="Times New Roman"/>
                <a:cs typeface="Times New Roman"/>
              </a:rPr>
              <a:t> alongside</a:t>
            </a:r>
            <a:r>
              <a:rPr lang="en-US" altLang="zh-CN" sz="2400" spc="6" dirty="0">
                <a:latin typeface="Times New Roman"/>
                <a:ea typeface="Times New Roman"/>
                <a:cs typeface="Times New Roman"/>
              </a:rPr>
              <a:t> </a:t>
            </a:r>
            <a:r>
              <a:rPr lang="en-US" altLang="zh-CN" sz="2400" spc="3" dirty="0">
                <a:latin typeface="Times New Roman"/>
                <a:ea typeface="Times New Roman"/>
                <a:cs typeface="Times New Roman"/>
              </a:rPr>
              <a:t>physical</a:t>
            </a:r>
            <a:r>
              <a:rPr lang="en-US" altLang="zh-CN" sz="2400" dirty="0">
                <a:latin typeface="Times New Roman"/>
                <a:ea typeface="Times New Roman"/>
                <a:cs typeface="Times New Roman"/>
              </a:rPr>
              <a:t> </a:t>
            </a:r>
            <a:r>
              <a:rPr lang="en-US" altLang="zh-CN" sz="2400" spc="-3" dirty="0">
                <a:latin typeface="Times New Roman"/>
                <a:ea typeface="Times New Roman"/>
                <a:cs typeface="Times New Roman"/>
              </a:rPr>
              <a:t>commercial</a:t>
            </a:r>
            <a:r>
              <a:rPr lang="en-US" altLang="zh-CN" sz="2400" spc="600" dirty="0">
                <a:latin typeface="Times New Roman"/>
                <a:ea typeface="Times New Roman"/>
                <a:cs typeface="Times New Roman"/>
              </a:rPr>
              <a:t> </a:t>
            </a:r>
            <a:r>
              <a:rPr lang="en-US" altLang="zh-CN" sz="2400" spc="1" dirty="0">
                <a:latin typeface="Times New Roman"/>
                <a:ea typeface="Times New Roman"/>
                <a:cs typeface="Times New Roman"/>
              </a:rPr>
              <a:t>security</a:t>
            </a:r>
            <a:r>
              <a:rPr lang="en-US" altLang="zh-CN" sz="2400" spc="17" dirty="0">
                <a:latin typeface="Times New Roman"/>
                <a:ea typeface="Times New Roman"/>
                <a:cs typeface="Times New Roman"/>
              </a:rPr>
              <a:t> </a:t>
            </a:r>
            <a:r>
              <a:rPr lang="en-US" altLang="zh-CN" sz="2400" dirty="0">
                <a:latin typeface="Times New Roman"/>
                <a:ea typeface="Times New Roman"/>
                <a:cs typeface="Times New Roman"/>
              </a:rPr>
              <a:t>has thus, slowly</a:t>
            </a:r>
            <a:r>
              <a:rPr lang="en-US" altLang="zh-CN" sz="2400" spc="24" dirty="0">
                <a:latin typeface="Times New Roman"/>
                <a:ea typeface="Times New Roman"/>
                <a:cs typeface="Times New Roman"/>
              </a:rPr>
              <a:t> </a:t>
            </a:r>
            <a:r>
              <a:rPr lang="en-US" altLang="zh-CN" sz="2400" dirty="0">
                <a:latin typeface="Times New Roman"/>
                <a:ea typeface="Times New Roman"/>
                <a:cs typeface="Times New Roman"/>
              </a:rPr>
              <a:t>and </a:t>
            </a:r>
            <a:r>
              <a:rPr lang="en-US" altLang="zh-CN" sz="2400" spc="3" dirty="0">
                <a:latin typeface="Times New Roman"/>
                <a:ea typeface="Times New Roman"/>
                <a:cs typeface="Times New Roman"/>
              </a:rPr>
              <a:t>steadily,</a:t>
            </a:r>
            <a:r>
              <a:rPr lang="en-US" altLang="zh-CN" sz="2400" dirty="0">
                <a:latin typeface="Times New Roman"/>
                <a:ea typeface="Times New Roman"/>
                <a:cs typeface="Times New Roman"/>
              </a:rPr>
              <a:t> </a:t>
            </a:r>
            <a:r>
              <a:rPr lang="en-US" altLang="zh-CN" sz="2400" spc="-2" dirty="0">
                <a:latin typeface="Times New Roman"/>
                <a:ea typeface="Times New Roman"/>
                <a:cs typeface="Times New Roman"/>
              </a:rPr>
              <a:t>become</a:t>
            </a:r>
            <a:r>
              <a:rPr lang="en-US" altLang="zh-CN" sz="2400" dirty="0">
                <a:latin typeface="Times New Roman"/>
                <a:ea typeface="Times New Roman"/>
                <a:cs typeface="Times New Roman"/>
              </a:rPr>
              <a:t> one of the </a:t>
            </a:r>
            <a:r>
              <a:rPr lang="en-US" altLang="zh-CN" sz="2400" spc="-5" dirty="0">
                <a:latin typeface="Times New Roman"/>
                <a:ea typeface="Times New Roman"/>
                <a:cs typeface="Times New Roman"/>
              </a:rPr>
              <a:t>most</a:t>
            </a:r>
            <a:r>
              <a:rPr lang="en-US" altLang="zh-CN" sz="2400" dirty="0">
                <a:latin typeface="Times New Roman"/>
                <a:ea typeface="Times New Roman"/>
                <a:cs typeface="Times New Roman"/>
              </a:rPr>
              <a:t> important topics in the</a:t>
            </a:r>
            <a:r>
              <a:rPr lang="en-US" altLang="zh-CN" sz="2400" spc="6" dirty="0">
                <a:latin typeface="Times New Roman"/>
                <a:ea typeface="Times New Roman"/>
                <a:cs typeface="Times New Roman"/>
              </a:rPr>
              <a:t> </a:t>
            </a:r>
            <a:r>
              <a:rPr lang="en-US" altLang="zh-CN" sz="2400" dirty="0">
                <a:latin typeface="Times New Roman"/>
                <a:ea typeface="Times New Roman"/>
                <a:cs typeface="Times New Roman"/>
              </a:rPr>
              <a:t>business</a:t>
            </a:r>
            <a:r>
              <a:rPr lang="en-US" altLang="zh-CN" sz="2400" spc="7" dirty="0">
                <a:latin typeface="Times New Roman"/>
                <a:ea typeface="Times New Roman"/>
                <a:cs typeface="Times New Roman"/>
              </a:rPr>
              <a:t> </a:t>
            </a:r>
            <a:r>
              <a:rPr lang="en-US" altLang="zh-CN" sz="2400" dirty="0">
                <a:latin typeface="Times New Roman"/>
                <a:ea typeface="Times New Roman"/>
                <a:cs typeface="Times New Roman"/>
              </a:rPr>
              <a:t>industry</a:t>
            </a:r>
            <a:r>
              <a:rPr lang="en-US" altLang="zh-CN" sz="2400" spc="22" dirty="0">
                <a:latin typeface="Times New Roman"/>
                <a:ea typeface="Times New Roman"/>
                <a:cs typeface="Times New Roman"/>
              </a:rPr>
              <a:t> </a:t>
            </a:r>
            <a:r>
              <a:rPr lang="en-US" altLang="zh-CN" sz="2400" spc="5" dirty="0">
                <a:latin typeface="Times New Roman"/>
                <a:ea typeface="Times New Roman"/>
                <a:cs typeface="Times New Roman"/>
              </a:rPr>
              <a:t>to</a:t>
            </a:r>
            <a:r>
              <a:rPr lang="en-US" altLang="zh-CN" sz="2400" spc="-5" dirty="0">
                <a:latin typeface="Times New Roman"/>
                <a:ea typeface="Times New Roman"/>
                <a:cs typeface="Times New Roman"/>
              </a:rPr>
              <a:t> </a:t>
            </a:r>
            <a:r>
              <a:rPr lang="en-US" altLang="zh-CN" sz="2400" dirty="0">
                <a:latin typeface="Times New Roman"/>
                <a:ea typeface="Times New Roman"/>
                <a:cs typeface="Times New Roman"/>
              </a:rPr>
              <a:t>be talked </a:t>
            </a:r>
            <a:r>
              <a:rPr lang="en-US" altLang="zh-CN" sz="2400" spc="2" dirty="0">
                <a:latin typeface="Times New Roman"/>
                <a:ea typeface="Times New Roman"/>
                <a:cs typeface="Times New Roman"/>
              </a:rPr>
              <a:t>about.</a:t>
            </a:r>
            <a:endParaRPr lang="en-US" altLang="zh-CN" sz="2400" dirty="0">
              <a:latin typeface="Times New Roman"/>
              <a:ea typeface="Times New Roman"/>
              <a:cs typeface="Times New Roman"/>
            </a:endParaRPr>
          </a:p>
        </p:txBody>
      </p:sp>
      <p:sp>
        <p:nvSpPr>
          <p:cNvPr id="13" name="Text Box24"/>
          <p:cNvSpPr txBox="1"/>
          <p:nvPr/>
        </p:nvSpPr>
        <p:spPr>
          <a:xfrm>
            <a:off x="1066800" y="4953000"/>
            <a:ext cx="9677400" cy="661720"/>
          </a:xfrm>
          <a:prstGeom prst="rect">
            <a:avLst/>
          </a:prstGeom>
        </p:spPr>
        <p:txBody>
          <a:bodyPr wrap="square" lIns="0" tIns="0" rIns="0" rtlCol="0">
            <a:spAutoFit/>
          </a:bodyPr>
          <a:lstStyle/>
          <a:p>
            <a:pPr algn="just">
              <a:lnSpc>
                <a:spcPts val="2409"/>
              </a:lnSpc>
            </a:pPr>
            <a:r>
              <a:rPr lang="en-US" altLang="zh-CN" sz="2400" dirty="0">
                <a:latin typeface="Times New Roman"/>
                <a:ea typeface="Times New Roman"/>
                <a:cs typeface="Times New Roman"/>
              </a:rPr>
              <a:t>With an increasing amount of people getting connected to Internet, the security threats that cause massive harm are increasing also.</a:t>
            </a:r>
          </a:p>
        </p:txBody>
      </p:sp>
    </p:spTree>
    <p:extLst>
      <p:ext uri="{BB962C8B-B14F-4D97-AF65-F5344CB8AC3E}">
        <p14:creationId xmlns:p14="http://schemas.microsoft.com/office/powerpoint/2010/main" val="15252534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7" name="Text Box27"/>
          <p:cNvSpPr txBox="1"/>
          <p:nvPr/>
        </p:nvSpPr>
        <p:spPr>
          <a:xfrm>
            <a:off x="2133600" y="633679"/>
            <a:ext cx="8206386"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Why </a:t>
            </a:r>
            <a:r>
              <a:rPr lang="en-US" altLang="zh-CN" sz="4400" spc="1" dirty="0">
                <a:solidFill>
                  <a:srgbClr val="FF0000"/>
                </a:solidFill>
                <a:latin typeface="Times New Roman"/>
                <a:ea typeface="Times New Roman"/>
                <a:cs typeface="Times New Roman"/>
              </a:rPr>
              <a:t>Cybersecurity</a:t>
            </a:r>
            <a:r>
              <a:rPr lang="en-US" altLang="zh-CN" sz="4400" dirty="0">
                <a:solidFill>
                  <a:srgbClr val="FF0000"/>
                </a:solidFill>
                <a:latin typeface="Times New Roman"/>
                <a:ea typeface="Times New Roman"/>
                <a:cs typeface="Times New Roman"/>
              </a:rPr>
              <a:t> </a:t>
            </a:r>
            <a:r>
              <a:rPr lang="en-US" altLang="zh-CN" sz="4400" spc="-3" dirty="0">
                <a:solidFill>
                  <a:srgbClr val="FF0000"/>
                </a:solidFill>
                <a:latin typeface="Times New Roman"/>
                <a:ea typeface="Times New Roman"/>
                <a:cs typeface="Times New Roman"/>
              </a:rPr>
              <a:t>is</a:t>
            </a:r>
            <a:r>
              <a:rPr lang="en-US" altLang="zh-CN" sz="4400" spc="5" dirty="0">
                <a:solidFill>
                  <a:srgbClr val="FF0000"/>
                </a:solidFill>
                <a:latin typeface="Times New Roman"/>
                <a:ea typeface="Times New Roman"/>
                <a:cs typeface="Times New Roman"/>
              </a:rPr>
              <a:t> </a:t>
            </a:r>
            <a:r>
              <a:rPr lang="en-US" altLang="zh-CN" sz="4400" dirty="0">
                <a:solidFill>
                  <a:srgbClr val="FF0000"/>
                </a:solidFill>
                <a:latin typeface="Times New Roman"/>
                <a:ea typeface="Times New Roman"/>
                <a:cs typeface="Times New Roman"/>
              </a:rPr>
              <a:t>Important?</a:t>
            </a:r>
          </a:p>
        </p:txBody>
      </p:sp>
      <p:sp>
        <p:nvSpPr>
          <p:cNvPr id="29" name="Text Box29"/>
          <p:cNvSpPr txBox="1"/>
          <p:nvPr/>
        </p:nvSpPr>
        <p:spPr>
          <a:xfrm>
            <a:off x="762000" y="2743200"/>
            <a:ext cx="7391400" cy="2649443"/>
          </a:xfrm>
          <a:prstGeom prst="rect">
            <a:avLst/>
          </a:prstGeom>
        </p:spPr>
        <p:txBody>
          <a:bodyPr wrap="square" lIns="0" tIns="0" rIns="0" rtlCol="0">
            <a:spAutoFit/>
          </a:bodyPr>
          <a:lstStyle/>
          <a:p>
            <a:pPr algn="just">
              <a:lnSpc>
                <a:spcPts val="2884"/>
              </a:lnSpc>
            </a:pPr>
            <a:r>
              <a:rPr lang="en-US" altLang="zh-CN" sz="2400" dirty="0">
                <a:latin typeface="Times New Roman"/>
                <a:ea typeface="Times New Roman"/>
                <a:cs typeface="Times New Roman"/>
              </a:rPr>
              <a:t>Cyber security becomes important as Business are being carried now on Network of Networks. Computer networks have always been the target of criminals, and it is likely that the danger of cyber security breaches will only increase in the future as these networks expand, but there are sensible precautions that organizations can take to minimize losses from those who seek to do harm.</a:t>
            </a:r>
          </a:p>
        </p:txBody>
      </p:sp>
      <p:sp>
        <p:nvSpPr>
          <p:cNvPr id="9" name="Text Box24"/>
          <p:cNvSpPr txBox="1"/>
          <p:nvPr/>
        </p:nvSpPr>
        <p:spPr>
          <a:xfrm>
            <a:off x="762000" y="1676400"/>
            <a:ext cx="10134600" cy="764312"/>
          </a:xfrm>
          <a:prstGeom prst="rect">
            <a:avLst/>
          </a:prstGeom>
        </p:spPr>
        <p:txBody>
          <a:bodyPr wrap="square" lIns="0" tIns="0" rIns="0" rtlCol="0">
            <a:spAutoFit/>
          </a:bodyPr>
          <a:lstStyle/>
          <a:p>
            <a:pPr>
              <a:lnSpc>
                <a:spcPts val="2806"/>
              </a:lnSpc>
            </a:pPr>
            <a:r>
              <a:rPr lang="en-US" altLang="zh-CN" sz="2400" spc="2" dirty="0">
                <a:latin typeface="Times New Roman"/>
                <a:ea typeface="Times New Roman"/>
                <a:cs typeface="Times New Roman"/>
              </a:rPr>
              <a:t>Cyber</a:t>
            </a:r>
            <a:r>
              <a:rPr lang="en-US" altLang="zh-CN" sz="2400" spc="10" dirty="0">
                <a:latin typeface="Times New Roman"/>
                <a:ea typeface="Times New Roman"/>
                <a:cs typeface="Times New Roman"/>
              </a:rPr>
              <a:t> </a:t>
            </a:r>
            <a:r>
              <a:rPr lang="en-US" altLang="zh-CN" sz="2400" spc="1" dirty="0">
                <a:latin typeface="Times New Roman"/>
                <a:ea typeface="Times New Roman"/>
                <a:cs typeface="Times New Roman"/>
              </a:rPr>
              <a:t>security</a:t>
            </a:r>
            <a:r>
              <a:rPr lang="en-US" altLang="zh-CN" sz="2400" spc="17" dirty="0">
                <a:latin typeface="Times New Roman"/>
                <a:ea typeface="Times New Roman"/>
                <a:cs typeface="Times New Roman"/>
              </a:rPr>
              <a:t> </a:t>
            </a:r>
            <a:r>
              <a:rPr lang="en-US" altLang="zh-CN" sz="2400" spc="5" dirty="0">
                <a:latin typeface="Times New Roman"/>
                <a:ea typeface="Times New Roman"/>
                <a:cs typeface="Times New Roman"/>
              </a:rPr>
              <a:t>is</a:t>
            </a:r>
            <a:r>
              <a:rPr lang="en-US" altLang="zh-CN" sz="2400" spc="-10" dirty="0">
                <a:latin typeface="Times New Roman"/>
                <a:ea typeface="Times New Roman"/>
                <a:cs typeface="Times New Roman"/>
              </a:rPr>
              <a:t> </a:t>
            </a:r>
            <a:r>
              <a:rPr lang="en-US" altLang="zh-CN" sz="2400" spc="2" dirty="0">
                <a:latin typeface="Times New Roman"/>
                <a:ea typeface="Times New Roman"/>
                <a:cs typeface="Times New Roman"/>
              </a:rPr>
              <a:t>necessary</a:t>
            </a:r>
            <a:r>
              <a:rPr lang="en-US" altLang="zh-CN" sz="2400" spc="11" dirty="0">
                <a:latin typeface="Times New Roman"/>
                <a:ea typeface="Times New Roman"/>
                <a:cs typeface="Times New Roman"/>
              </a:rPr>
              <a:t> </a:t>
            </a:r>
            <a:r>
              <a:rPr lang="en-US" altLang="zh-CN" sz="2400" spc="1" dirty="0">
                <a:latin typeface="Times New Roman"/>
                <a:ea typeface="Times New Roman"/>
                <a:cs typeface="Times New Roman"/>
              </a:rPr>
              <a:t>since</a:t>
            </a:r>
            <a:r>
              <a:rPr lang="en-US" altLang="zh-CN" sz="2400" dirty="0">
                <a:latin typeface="Times New Roman"/>
                <a:ea typeface="Times New Roman"/>
                <a:cs typeface="Times New Roman"/>
              </a:rPr>
              <a:t> it </a:t>
            </a:r>
            <a:r>
              <a:rPr lang="en-US" altLang="zh-CN" sz="2400" spc="1" dirty="0">
                <a:latin typeface="Times New Roman"/>
                <a:ea typeface="Times New Roman"/>
                <a:cs typeface="Times New Roman"/>
              </a:rPr>
              <a:t>helps</a:t>
            </a:r>
            <a:r>
              <a:rPr lang="en-US" altLang="zh-CN" sz="2400" dirty="0">
                <a:latin typeface="Times New Roman"/>
                <a:ea typeface="Times New Roman"/>
                <a:cs typeface="Times New Roman"/>
              </a:rPr>
              <a:t> in </a:t>
            </a:r>
            <a:r>
              <a:rPr lang="en-US" altLang="zh-CN" sz="2400" spc="2" dirty="0">
                <a:latin typeface="Times New Roman"/>
                <a:ea typeface="Times New Roman"/>
                <a:cs typeface="Times New Roman"/>
              </a:rPr>
              <a:t>securing</a:t>
            </a:r>
            <a:r>
              <a:rPr lang="en-US" altLang="zh-CN" sz="2400" dirty="0">
                <a:latin typeface="Times New Roman"/>
                <a:ea typeface="Times New Roman"/>
                <a:cs typeface="Times New Roman"/>
              </a:rPr>
              <a:t> data</a:t>
            </a:r>
            <a:r>
              <a:rPr lang="en-US" altLang="zh-CN" sz="2400" spc="7" dirty="0">
                <a:latin typeface="Times New Roman"/>
                <a:ea typeface="Times New Roman"/>
                <a:cs typeface="Times New Roman"/>
              </a:rPr>
              <a:t> </a:t>
            </a:r>
            <a:r>
              <a:rPr lang="en-US" altLang="zh-CN" sz="2400" spc="-2" dirty="0">
                <a:latin typeface="Times New Roman"/>
                <a:ea typeface="Times New Roman"/>
                <a:cs typeface="Times New Roman"/>
              </a:rPr>
              <a:t>from</a:t>
            </a:r>
            <a:r>
              <a:rPr lang="en-US" altLang="zh-CN" sz="2400" spc="-18" dirty="0">
                <a:latin typeface="Times New Roman"/>
                <a:ea typeface="Times New Roman"/>
                <a:cs typeface="Times New Roman"/>
              </a:rPr>
              <a:t> </a:t>
            </a:r>
            <a:r>
              <a:rPr lang="en-US" altLang="zh-CN" sz="2400" spc="1" dirty="0">
                <a:latin typeface="Times New Roman"/>
                <a:ea typeface="Times New Roman"/>
                <a:cs typeface="Times New Roman"/>
              </a:rPr>
              <a:t>threats</a:t>
            </a:r>
            <a:r>
              <a:rPr lang="en-US" altLang="zh-CN" sz="2400" dirty="0">
                <a:latin typeface="Times New Roman"/>
                <a:ea typeface="Times New Roman"/>
                <a:cs typeface="Times New Roman"/>
              </a:rPr>
              <a:t> such as</a:t>
            </a:r>
            <a:r>
              <a:rPr lang="en-US" altLang="zh-CN" sz="2400" spc="9" dirty="0">
                <a:latin typeface="Times New Roman"/>
                <a:ea typeface="Times New Roman"/>
                <a:cs typeface="Times New Roman"/>
              </a:rPr>
              <a:t> </a:t>
            </a:r>
            <a:r>
              <a:rPr lang="en-US" altLang="zh-CN" sz="2400" dirty="0">
                <a:latin typeface="Times New Roman"/>
                <a:ea typeface="Times New Roman"/>
                <a:cs typeface="Times New Roman"/>
              </a:rPr>
              <a:t>data</a:t>
            </a:r>
            <a:r>
              <a:rPr lang="en-US" altLang="zh-CN" sz="2400" spc="7" dirty="0">
                <a:latin typeface="Times New Roman"/>
                <a:ea typeface="Times New Roman"/>
                <a:cs typeface="Times New Roman"/>
              </a:rPr>
              <a:t> </a:t>
            </a:r>
            <a:r>
              <a:rPr lang="en-US" altLang="zh-CN" sz="2400" dirty="0">
                <a:latin typeface="Times New Roman"/>
                <a:ea typeface="Times New Roman"/>
                <a:cs typeface="Times New Roman"/>
              </a:rPr>
              <a:t>theft or </a:t>
            </a:r>
            <a:r>
              <a:rPr lang="en-US" altLang="zh-CN" sz="2400" spc="-3" dirty="0">
                <a:latin typeface="Times New Roman"/>
                <a:ea typeface="Times New Roman"/>
                <a:cs typeface="Times New Roman"/>
              </a:rPr>
              <a:t>misuse,</a:t>
            </a:r>
            <a:r>
              <a:rPr lang="en-US" altLang="zh-CN" sz="2400" dirty="0">
                <a:latin typeface="Times New Roman"/>
                <a:ea typeface="Times New Roman"/>
                <a:cs typeface="Times New Roman"/>
              </a:rPr>
              <a:t> </a:t>
            </a:r>
            <a:r>
              <a:rPr lang="en-US" altLang="zh-CN" sz="2400" spc="2" dirty="0">
                <a:latin typeface="Times New Roman"/>
                <a:ea typeface="Times New Roman"/>
                <a:cs typeface="Times New Roman"/>
              </a:rPr>
              <a:t>also</a:t>
            </a:r>
            <a:r>
              <a:rPr lang="en-US" altLang="zh-CN" sz="2400" dirty="0">
                <a:latin typeface="Times New Roman"/>
                <a:ea typeface="Times New Roman"/>
                <a:cs typeface="Times New Roman"/>
              </a:rPr>
              <a:t> </a:t>
            </a:r>
            <a:r>
              <a:rPr lang="en-US" altLang="zh-CN" sz="2400" spc="-1" dirty="0">
                <a:latin typeface="Times New Roman"/>
                <a:ea typeface="Times New Roman"/>
                <a:cs typeface="Times New Roman"/>
              </a:rPr>
              <a:t>safeguards</a:t>
            </a:r>
            <a:r>
              <a:rPr lang="en-US" altLang="zh-CN" sz="2400" spc="8" dirty="0">
                <a:latin typeface="Times New Roman"/>
                <a:ea typeface="Times New Roman"/>
                <a:cs typeface="Times New Roman"/>
              </a:rPr>
              <a:t> </a:t>
            </a:r>
            <a:r>
              <a:rPr lang="en-US" altLang="zh-CN" sz="2400" spc="4" dirty="0">
                <a:latin typeface="Times New Roman"/>
                <a:ea typeface="Times New Roman"/>
                <a:cs typeface="Times New Roman"/>
              </a:rPr>
              <a:t>your</a:t>
            </a:r>
            <a:r>
              <a:rPr lang="en-US" altLang="zh-CN" sz="2400" spc="6" dirty="0">
                <a:latin typeface="Times New Roman"/>
                <a:ea typeface="Times New Roman"/>
                <a:cs typeface="Times New Roman"/>
              </a:rPr>
              <a:t> </a:t>
            </a:r>
            <a:r>
              <a:rPr lang="en-US" altLang="zh-CN" sz="2400" spc="4" dirty="0">
                <a:latin typeface="Times New Roman"/>
                <a:ea typeface="Times New Roman"/>
                <a:cs typeface="Times New Roman"/>
              </a:rPr>
              <a:t>system</a:t>
            </a:r>
            <a:r>
              <a:rPr lang="en-US" altLang="zh-CN" sz="2400" spc="-23" dirty="0">
                <a:latin typeface="Times New Roman"/>
                <a:ea typeface="Times New Roman"/>
                <a:cs typeface="Times New Roman"/>
              </a:rPr>
              <a:t> </a:t>
            </a:r>
            <a:r>
              <a:rPr lang="en-US" altLang="zh-CN" sz="2400" dirty="0">
                <a:latin typeface="Times New Roman"/>
                <a:ea typeface="Times New Roman"/>
                <a:cs typeface="Times New Roman"/>
              </a:rPr>
              <a:t>from</a:t>
            </a:r>
            <a:r>
              <a:rPr lang="en-US" altLang="zh-CN" sz="2400" spc="-26" dirty="0">
                <a:latin typeface="Times New Roman"/>
                <a:ea typeface="Times New Roman"/>
                <a:cs typeface="Times New Roman"/>
              </a:rPr>
              <a:t> </a:t>
            </a:r>
            <a:r>
              <a:rPr lang="en-US" altLang="zh-CN" sz="2400" spc="2" dirty="0">
                <a:latin typeface="Times New Roman"/>
                <a:ea typeface="Times New Roman"/>
                <a:cs typeface="Times New Roman"/>
              </a:rPr>
              <a:t>viruses.</a:t>
            </a:r>
            <a:endParaRPr lang="en-US" altLang="zh-CN" sz="2400" dirty="0">
              <a:latin typeface="Times New Roman"/>
              <a:ea typeface="Times New Roman"/>
              <a:cs typeface="Times New Roman"/>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621486" y="2057400"/>
            <a:ext cx="3570514" cy="4463143"/>
          </a:xfrm>
          <a:prstGeom prst="rect">
            <a:avLst/>
          </a:prstGeom>
        </p:spPr>
      </p:pic>
    </p:spTree>
    <p:extLst>
      <p:ext uri="{BB962C8B-B14F-4D97-AF65-F5344CB8AC3E}">
        <p14:creationId xmlns:p14="http://schemas.microsoft.com/office/powerpoint/2010/main" val="387094183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2062" y="1148862"/>
            <a:ext cx="12109938" cy="5627076"/>
          </a:xfrm>
        </p:spPr>
      </p:pic>
    </p:spTree>
    <p:extLst>
      <p:ext uri="{BB962C8B-B14F-4D97-AF65-F5344CB8AC3E}">
        <p14:creationId xmlns:p14="http://schemas.microsoft.com/office/powerpoint/2010/main" val="32389912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E3A035A8-E617-48CC-9F63-830496B8A6B8}" type="slidenum">
              <a:rPr lang="en-US" altLang="zh-TW" sz="1400"/>
              <a:pPr>
                <a:spcBef>
                  <a:spcPct val="0"/>
                </a:spcBef>
                <a:buClrTx/>
                <a:buFontTx/>
                <a:buNone/>
                <a:defRPr/>
              </a:pPr>
              <a:t>15</a:t>
            </a:fld>
            <a:endParaRPr lang="en-US" altLang="zh-TW" sz="1400" dirty="0"/>
          </a:p>
        </p:txBody>
      </p:sp>
      <p:sp>
        <p:nvSpPr>
          <p:cNvPr id="342022" name="Rectangle 6"/>
          <p:cNvSpPr>
            <a:spLocks noGrp="1" noChangeArrowheads="1"/>
          </p:cNvSpPr>
          <p:nvPr>
            <p:ph type="title"/>
          </p:nvPr>
        </p:nvSpPr>
        <p:spPr>
          <a:xfrm>
            <a:off x="2379785" y="574430"/>
            <a:ext cx="7772400" cy="838200"/>
          </a:xfrm>
        </p:spPr>
        <p:txBody>
          <a:bodyPr>
            <a:normAutofit fontScale="90000"/>
          </a:bodyPr>
          <a:lstStyle/>
          <a:p>
            <a:pPr eaLnBrk="1" hangingPunct="1">
              <a:defRPr/>
            </a:pPr>
            <a:r>
              <a:rPr lang="en-US" altLang="zh-TW" dirty="0">
                <a:solidFill>
                  <a:srgbClr val="FF0000"/>
                </a:solidFill>
                <a:ea typeface="新細明體" charset="0"/>
              </a:rPr>
              <a:t>The History Of Information Security</a:t>
            </a:r>
          </a:p>
        </p:txBody>
      </p:sp>
      <p:sp>
        <p:nvSpPr>
          <p:cNvPr id="342023" name="Rectangle 7"/>
          <p:cNvSpPr>
            <a:spLocks noGrp="1" noChangeArrowheads="1"/>
          </p:cNvSpPr>
          <p:nvPr>
            <p:ph type="body" idx="1"/>
          </p:nvPr>
        </p:nvSpPr>
        <p:spPr>
          <a:xfrm>
            <a:off x="457200" y="1752600"/>
            <a:ext cx="10896600" cy="4419600"/>
          </a:xfrm>
        </p:spPr>
        <p:txBody>
          <a:bodyPr/>
          <a:lstStyle/>
          <a:p>
            <a:pPr eaLnBrk="1" hangingPunct="1">
              <a:buFont typeface="Symbol" charset="2"/>
              <a:buChar char="¨"/>
              <a:defRPr/>
            </a:pPr>
            <a:r>
              <a:rPr lang="en-US" altLang="zh-TW" sz="2400" dirty="0">
                <a:ea typeface="新細明體" charset="0"/>
              </a:rPr>
              <a:t>Computer security began immediately after the first mainframes were developed. </a:t>
            </a:r>
          </a:p>
          <a:p>
            <a:pPr eaLnBrk="1" hangingPunct="1">
              <a:buFont typeface="Symbol" charset="2"/>
              <a:buChar char="¨"/>
              <a:defRPr/>
            </a:pPr>
            <a:r>
              <a:rPr lang="en-US" altLang="zh-TW" sz="2400" dirty="0">
                <a:ea typeface="新細明體" charset="0"/>
              </a:rPr>
              <a:t>Groups developing code-breaking computations during World War II created the first modern computers</a:t>
            </a:r>
          </a:p>
          <a:p>
            <a:pPr eaLnBrk="1" hangingPunct="1">
              <a:buFont typeface="Symbol" charset="2"/>
              <a:buChar char="¨"/>
              <a:defRPr/>
            </a:pPr>
            <a:r>
              <a:rPr lang="en-US" altLang="zh-TW" sz="2400" dirty="0">
                <a:ea typeface="新細明體" charset="0"/>
              </a:rPr>
              <a:t>Physical controls were needed to limit access to authorized personnel to sensitive military locations</a:t>
            </a:r>
          </a:p>
          <a:p>
            <a:pPr eaLnBrk="1" hangingPunct="1">
              <a:buFont typeface="Symbol" charset="2"/>
              <a:buChar char="¨"/>
              <a:defRPr/>
            </a:pPr>
            <a:r>
              <a:rPr lang="en-US" altLang="zh-TW" sz="2400" dirty="0">
                <a:ea typeface="新細明體" charset="0"/>
              </a:rPr>
              <a:t>Only rudimentary controls were available to defend against physical theft, espionage, and sabotage</a:t>
            </a:r>
          </a:p>
        </p:txBody>
      </p:sp>
    </p:spTree>
    <p:extLst>
      <p:ext uri="{BB962C8B-B14F-4D97-AF65-F5344CB8AC3E}">
        <p14:creationId xmlns:p14="http://schemas.microsoft.com/office/powerpoint/2010/main" val="31612932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33FD252D-05B0-41C1-9549-90C71E9F697E}" type="slidenum">
              <a:rPr lang="en-US" altLang="zh-TW" sz="1400"/>
              <a:pPr>
                <a:spcBef>
                  <a:spcPct val="0"/>
                </a:spcBef>
                <a:buClrTx/>
                <a:buFontTx/>
                <a:buNone/>
                <a:defRPr/>
              </a:pPr>
              <a:t>16</a:t>
            </a:fld>
            <a:endParaRPr lang="en-US" altLang="zh-TW" sz="1400" dirty="0"/>
          </a:p>
        </p:txBody>
      </p:sp>
      <p:sp>
        <p:nvSpPr>
          <p:cNvPr id="343046" name="Rectangle 6"/>
          <p:cNvSpPr>
            <a:spLocks noGrp="1" noChangeArrowheads="1"/>
          </p:cNvSpPr>
          <p:nvPr>
            <p:ph type="title"/>
          </p:nvPr>
        </p:nvSpPr>
        <p:spPr>
          <a:xfrm>
            <a:off x="4837642" y="612775"/>
            <a:ext cx="2516716" cy="682625"/>
          </a:xfrm>
        </p:spPr>
        <p:txBody>
          <a:bodyPr>
            <a:normAutofit fontScale="90000"/>
          </a:bodyPr>
          <a:lstStyle/>
          <a:p>
            <a:pPr eaLnBrk="1" hangingPunct="1">
              <a:defRPr/>
            </a:pPr>
            <a:r>
              <a:rPr lang="en-US" altLang="zh-TW" dirty="0">
                <a:solidFill>
                  <a:srgbClr val="FF0000"/>
                </a:solidFill>
                <a:ea typeface="新細明體" charset="0"/>
              </a:rPr>
              <a:t>The 1960s</a:t>
            </a:r>
          </a:p>
        </p:txBody>
      </p:sp>
      <p:sp>
        <p:nvSpPr>
          <p:cNvPr id="343047" name="Rectangle 7"/>
          <p:cNvSpPr>
            <a:spLocks noGrp="1" noChangeArrowheads="1"/>
          </p:cNvSpPr>
          <p:nvPr>
            <p:ph type="body" idx="1"/>
          </p:nvPr>
        </p:nvSpPr>
        <p:spPr>
          <a:xfrm>
            <a:off x="914400" y="1447800"/>
            <a:ext cx="9751483" cy="4114800"/>
          </a:xfrm>
        </p:spPr>
        <p:txBody>
          <a:bodyPr/>
          <a:lstStyle/>
          <a:p>
            <a:pPr>
              <a:buFont typeface="Symbol" charset="2"/>
              <a:buChar char="¨"/>
              <a:defRPr/>
            </a:pPr>
            <a:r>
              <a:rPr lang="en-US" altLang="zh-TW" sz="2400" dirty="0">
                <a:ea typeface="新細明體" charset="0"/>
              </a:rPr>
              <a:t>Department of Defense’s Advanced Research Project Agency (ARPA) began examining the feasibility of a redundant networked communications.</a:t>
            </a:r>
          </a:p>
          <a:p>
            <a:pPr>
              <a:buFont typeface="Symbol" charset="2"/>
              <a:buChar char="¨"/>
              <a:defRPr/>
            </a:pPr>
            <a:endParaRPr lang="en-US" altLang="zh-TW" sz="2400" dirty="0">
              <a:ea typeface="新細明體" charset="0"/>
            </a:endParaRPr>
          </a:p>
          <a:p>
            <a:pPr>
              <a:buFont typeface="Symbol" charset="2"/>
              <a:buChar char="¨"/>
              <a:defRPr/>
            </a:pPr>
            <a:r>
              <a:rPr lang="en-US" altLang="zh-TW" sz="2400" dirty="0">
                <a:ea typeface="新細明體" charset="0"/>
              </a:rPr>
              <a:t>Larry Roberts developed the project from its inception.</a:t>
            </a:r>
          </a:p>
          <a:p>
            <a:pPr>
              <a:buFont typeface="Symbol" charset="2"/>
              <a:buChar char="¨"/>
              <a:defRPr/>
            </a:pPr>
            <a:endParaRPr lang="en-US" altLang="zh-TW" sz="2400" dirty="0">
              <a:ea typeface="新細明體" charset="0"/>
            </a:endParaRPr>
          </a:p>
          <a:p>
            <a:pPr>
              <a:buFont typeface="Symbol" charset="2"/>
              <a:buChar char="¨"/>
              <a:defRPr/>
            </a:pPr>
            <a:r>
              <a:rPr lang="en-US" altLang="zh-TW" sz="2400" dirty="0">
                <a:ea typeface="新細明體" charset="0"/>
              </a:rPr>
              <a:t>Objectives: develop networking and resource sharing</a:t>
            </a:r>
          </a:p>
        </p:txBody>
      </p:sp>
    </p:spTree>
    <p:extLst>
      <p:ext uri="{BB962C8B-B14F-4D97-AF65-F5344CB8AC3E}">
        <p14:creationId xmlns:p14="http://schemas.microsoft.com/office/powerpoint/2010/main" val="1156332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B6D6D356-8989-4C54-8E55-E8866E7897D8}" type="slidenum">
              <a:rPr lang="en-US" altLang="zh-TW" sz="1400"/>
              <a:pPr>
                <a:spcBef>
                  <a:spcPct val="0"/>
                </a:spcBef>
                <a:buClrTx/>
                <a:buFontTx/>
                <a:buNone/>
                <a:defRPr/>
              </a:pPr>
              <a:t>17</a:t>
            </a:fld>
            <a:endParaRPr lang="en-US" altLang="zh-TW" sz="1400" dirty="0"/>
          </a:p>
        </p:txBody>
      </p:sp>
      <p:sp>
        <p:nvSpPr>
          <p:cNvPr id="408587" name="Rectangle 11"/>
          <p:cNvSpPr>
            <a:spLocks noGrp="1" noChangeArrowheads="1"/>
          </p:cNvSpPr>
          <p:nvPr>
            <p:ph type="title"/>
          </p:nvPr>
        </p:nvSpPr>
        <p:spPr/>
        <p:txBody>
          <a:bodyPr/>
          <a:lstStyle/>
          <a:p>
            <a:pPr eaLnBrk="1" hangingPunct="1">
              <a:defRPr/>
            </a:pPr>
            <a:r>
              <a:rPr lang="en-US" altLang="zh-TW" dirty="0">
                <a:solidFill>
                  <a:srgbClr val="FFFFFF"/>
                </a:solidFill>
                <a:ea typeface="新細明體" charset="0"/>
              </a:rPr>
              <a:t>Figure 1-2 - ARPANET</a:t>
            </a:r>
          </a:p>
        </p:txBody>
      </p:sp>
      <p:pic>
        <p:nvPicPr>
          <p:cNvPr id="13316" name="Picture 13" descr="Fig01-0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7569" y="738553"/>
            <a:ext cx="11816862" cy="58892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7127483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8AE4F14A-0C0C-41D2-9F19-CBD5DFCE57E9}" type="slidenum">
              <a:rPr lang="en-US" altLang="zh-TW" sz="1400"/>
              <a:pPr>
                <a:spcBef>
                  <a:spcPct val="0"/>
                </a:spcBef>
                <a:buClrTx/>
                <a:buFontTx/>
                <a:buNone/>
                <a:defRPr/>
              </a:pPr>
              <a:t>18</a:t>
            </a:fld>
            <a:endParaRPr lang="en-US" altLang="zh-TW" sz="1400" dirty="0"/>
          </a:p>
        </p:txBody>
      </p:sp>
      <p:sp>
        <p:nvSpPr>
          <p:cNvPr id="344070" name="Rectangle 6"/>
          <p:cNvSpPr>
            <a:spLocks noGrp="1" noChangeArrowheads="1"/>
          </p:cNvSpPr>
          <p:nvPr>
            <p:ph type="title"/>
          </p:nvPr>
        </p:nvSpPr>
        <p:spPr>
          <a:xfrm>
            <a:off x="3505199" y="738553"/>
            <a:ext cx="4345516" cy="530225"/>
          </a:xfrm>
        </p:spPr>
        <p:txBody>
          <a:bodyPr>
            <a:normAutofit fontScale="90000"/>
          </a:bodyPr>
          <a:lstStyle/>
          <a:p>
            <a:pPr eaLnBrk="1" hangingPunct="1">
              <a:defRPr/>
            </a:pPr>
            <a:r>
              <a:rPr lang="en-US" altLang="zh-TW" dirty="0">
                <a:solidFill>
                  <a:srgbClr val="FF0000"/>
                </a:solidFill>
                <a:ea typeface="新細明體" charset="0"/>
              </a:rPr>
              <a:t>The 1970s and 80s</a:t>
            </a:r>
          </a:p>
        </p:txBody>
      </p:sp>
      <p:sp>
        <p:nvSpPr>
          <p:cNvPr id="344071" name="Rectangle 7"/>
          <p:cNvSpPr>
            <a:spLocks noGrp="1" noChangeArrowheads="1"/>
          </p:cNvSpPr>
          <p:nvPr>
            <p:ph type="body" idx="1"/>
          </p:nvPr>
        </p:nvSpPr>
        <p:spPr>
          <a:xfrm>
            <a:off x="802216" y="2286000"/>
            <a:ext cx="9751483" cy="4114800"/>
          </a:xfrm>
        </p:spPr>
        <p:txBody>
          <a:bodyPr/>
          <a:lstStyle/>
          <a:p>
            <a:pPr eaLnBrk="1" hangingPunct="1">
              <a:buFont typeface="Symbol" charset="2"/>
              <a:buChar char="¨"/>
              <a:defRPr/>
            </a:pPr>
            <a:r>
              <a:rPr lang="en-US" altLang="zh-TW" sz="2400" dirty="0">
                <a:ea typeface="新細明體" charset="0"/>
              </a:rPr>
              <a:t>ARPANET grew in popularity as did its potential for misuse</a:t>
            </a:r>
          </a:p>
          <a:p>
            <a:pPr eaLnBrk="1" hangingPunct="1">
              <a:buFont typeface="Symbol" charset="2"/>
              <a:buChar char="¨"/>
              <a:defRPr/>
            </a:pPr>
            <a:r>
              <a:rPr lang="en-US" altLang="zh-TW" sz="2400" dirty="0">
                <a:ea typeface="新細明體" charset="0"/>
              </a:rPr>
              <a:t>Fundamental problems with ARPANET security were identified</a:t>
            </a:r>
          </a:p>
          <a:p>
            <a:pPr lvl="1" eaLnBrk="1" hangingPunct="1">
              <a:defRPr/>
            </a:pPr>
            <a:r>
              <a:rPr lang="en-US" altLang="zh-TW" sz="2400" dirty="0">
                <a:ea typeface="新細明體" charset="0"/>
              </a:rPr>
              <a:t>No safety procedures for dial-up connections to the ARPANET</a:t>
            </a:r>
          </a:p>
          <a:p>
            <a:pPr lvl="1" eaLnBrk="1" hangingPunct="1">
              <a:defRPr/>
            </a:pPr>
            <a:r>
              <a:rPr lang="en-US" altLang="zh-TW" sz="2400" dirty="0">
                <a:ea typeface="新細明體" charset="0"/>
              </a:rPr>
              <a:t>User identification and authorization to the system were non-existent</a:t>
            </a:r>
          </a:p>
          <a:p>
            <a:pPr eaLnBrk="1" hangingPunct="1">
              <a:buFont typeface="Symbol" charset="2"/>
              <a:buChar char="¨"/>
              <a:defRPr/>
            </a:pPr>
            <a:r>
              <a:rPr lang="en-US" altLang="zh-TW" sz="2400" dirty="0">
                <a:ea typeface="新細明體" charset="0"/>
              </a:rPr>
              <a:t>In the late 1970s the microprocessor expanded computing capabilities and security threats</a:t>
            </a:r>
          </a:p>
        </p:txBody>
      </p:sp>
    </p:spTree>
    <p:extLst>
      <p:ext uri="{BB962C8B-B14F-4D97-AF65-F5344CB8AC3E}">
        <p14:creationId xmlns:p14="http://schemas.microsoft.com/office/powerpoint/2010/main" val="1005833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90ECC051-C08E-46FA-ABC5-CE6FD1D4E7B7}" type="slidenum">
              <a:rPr lang="en-US" altLang="zh-TW" sz="1400"/>
              <a:pPr>
                <a:spcBef>
                  <a:spcPct val="0"/>
                </a:spcBef>
                <a:buClrTx/>
                <a:buFontTx/>
                <a:buNone/>
                <a:defRPr/>
              </a:pPr>
              <a:t>19</a:t>
            </a:fld>
            <a:endParaRPr lang="en-US" altLang="zh-TW" sz="1400" dirty="0"/>
          </a:p>
        </p:txBody>
      </p:sp>
      <p:sp>
        <p:nvSpPr>
          <p:cNvPr id="345094" name="Rectangle 6"/>
          <p:cNvSpPr>
            <a:spLocks noGrp="1" noChangeArrowheads="1"/>
          </p:cNvSpPr>
          <p:nvPr>
            <p:ph type="title"/>
          </p:nvPr>
        </p:nvSpPr>
        <p:spPr>
          <a:xfrm>
            <a:off x="1295400" y="967154"/>
            <a:ext cx="9601200" cy="609600"/>
          </a:xfrm>
        </p:spPr>
        <p:txBody>
          <a:bodyPr>
            <a:normAutofit fontScale="90000"/>
          </a:bodyPr>
          <a:lstStyle/>
          <a:p>
            <a:pPr eaLnBrk="1" hangingPunct="1">
              <a:defRPr/>
            </a:pPr>
            <a:r>
              <a:rPr lang="en-US" altLang="zh-TW" dirty="0">
                <a:solidFill>
                  <a:srgbClr val="FF0000"/>
                </a:solidFill>
                <a:ea typeface="新細明體" charset="0"/>
              </a:rPr>
              <a:t>The Start of the Study of Computer Security</a:t>
            </a:r>
          </a:p>
        </p:txBody>
      </p:sp>
      <p:sp>
        <p:nvSpPr>
          <p:cNvPr id="345095" name="Rectangle 7"/>
          <p:cNvSpPr>
            <a:spLocks noGrp="1" noChangeArrowheads="1"/>
          </p:cNvSpPr>
          <p:nvPr>
            <p:ph type="body" idx="1"/>
          </p:nvPr>
        </p:nvSpPr>
        <p:spPr>
          <a:xfrm>
            <a:off x="838200" y="2362200"/>
            <a:ext cx="11049000" cy="4495800"/>
          </a:xfrm>
        </p:spPr>
        <p:txBody>
          <a:bodyPr/>
          <a:lstStyle/>
          <a:p>
            <a:pPr eaLnBrk="1" hangingPunct="1">
              <a:buFont typeface="Symbol" charset="2"/>
              <a:buChar char="¨"/>
              <a:defRPr/>
            </a:pPr>
            <a:r>
              <a:rPr lang="en-US" altLang="zh-TW" dirty="0">
                <a:ea typeface="新細明體" charset="0"/>
              </a:rPr>
              <a:t>Information Security began with Rand Report R-609</a:t>
            </a:r>
          </a:p>
          <a:p>
            <a:pPr eaLnBrk="1" hangingPunct="1">
              <a:buFont typeface="Symbol" charset="2"/>
              <a:buChar char="¨"/>
              <a:defRPr/>
            </a:pPr>
            <a:endParaRPr lang="en-US" altLang="zh-TW" dirty="0">
              <a:ea typeface="新細明體" charset="0"/>
            </a:endParaRPr>
          </a:p>
          <a:p>
            <a:pPr eaLnBrk="1" hangingPunct="1">
              <a:buFont typeface="Symbol" charset="2"/>
              <a:buChar char="¨"/>
              <a:defRPr/>
            </a:pPr>
            <a:r>
              <a:rPr lang="en-US" altLang="zh-TW" dirty="0">
                <a:ea typeface="新細明體" charset="0"/>
              </a:rPr>
              <a:t>The scope of computer security grew from physical security to include: </a:t>
            </a:r>
          </a:p>
          <a:p>
            <a:pPr lvl="1" eaLnBrk="1" hangingPunct="1">
              <a:defRPr/>
            </a:pPr>
            <a:r>
              <a:rPr lang="en-US" altLang="zh-TW" dirty="0">
                <a:ea typeface="新細明體" charset="0"/>
              </a:rPr>
              <a:t>Safety of the data</a:t>
            </a:r>
          </a:p>
          <a:p>
            <a:pPr lvl="1" eaLnBrk="1" hangingPunct="1">
              <a:defRPr/>
            </a:pPr>
            <a:r>
              <a:rPr lang="en-US" altLang="zh-TW" dirty="0">
                <a:ea typeface="新細明體" charset="0"/>
              </a:rPr>
              <a:t>Limiting unauthorized access to that data</a:t>
            </a:r>
          </a:p>
          <a:p>
            <a:pPr lvl="1" eaLnBrk="1" hangingPunct="1">
              <a:defRPr/>
            </a:pPr>
            <a:r>
              <a:rPr lang="en-US" altLang="zh-TW" dirty="0">
                <a:ea typeface="新細明體" charset="0"/>
              </a:rPr>
              <a:t>Involvement of personnel from multiple levels of the organization</a:t>
            </a:r>
          </a:p>
        </p:txBody>
      </p:sp>
    </p:spTree>
    <p:extLst>
      <p:ext uri="{BB962C8B-B14F-4D97-AF65-F5344CB8AC3E}">
        <p14:creationId xmlns:p14="http://schemas.microsoft.com/office/powerpoint/2010/main" val="31219999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848" y="0"/>
            <a:ext cx="12213077" cy="6858000"/>
          </a:xfrm>
          <a:prstGeom prst="rect">
            <a:avLst/>
          </a:prstGeom>
        </p:spPr>
      </p:pic>
      <p:sp>
        <p:nvSpPr>
          <p:cNvPr id="5" name="object 2"/>
          <p:cNvSpPr txBox="1"/>
          <p:nvPr/>
        </p:nvSpPr>
        <p:spPr>
          <a:xfrm>
            <a:off x="228600" y="3733800"/>
            <a:ext cx="6172200" cy="1305486"/>
          </a:xfrm>
          <a:prstGeom prst="rect">
            <a:avLst/>
          </a:prstGeom>
        </p:spPr>
        <p:txBody>
          <a:bodyPr vert="horz" wrap="square" lIns="0" tIns="12700" rIns="0" bIns="0" rtlCol="0">
            <a:spAutoFit/>
          </a:bodyPr>
          <a:lstStyle/>
          <a:p>
            <a:pPr marL="12700" marR="5080">
              <a:lnSpc>
                <a:spcPct val="100000"/>
              </a:lnSpc>
            </a:pPr>
            <a:r>
              <a:rPr sz="2800" spc="-10" dirty="0">
                <a:solidFill>
                  <a:srgbClr val="FFFFFF"/>
                </a:solidFill>
                <a:latin typeface="Calibri"/>
                <a:cs typeface="Calibri"/>
              </a:rPr>
              <a:t>Chapter </a:t>
            </a:r>
            <a:r>
              <a:rPr sz="2800" dirty="0">
                <a:solidFill>
                  <a:srgbClr val="FFFFFF"/>
                </a:solidFill>
                <a:latin typeface="Calibri"/>
                <a:cs typeface="Calibri"/>
              </a:rPr>
              <a:t>1:</a:t>
            </a:r>
            <a:endParaRPr lang="en-US" sz="2800" dirty="0">
              <a:solidFill>
                <a:srgbClr val="FFFFFF"/>
              </a:solidFill>
              <a:latin typeface="Calibri"/>
              <a:cs typeface="Calibri"/>
            </a:endParaRPr>
          </a:p>
          <a:p>
            <a:pPr marL="12700" marR="5080">
              <a:lnSpc>
                <a:spcPct val="100000"/>
              </a:lnSpc>
            </a:pPr>
            <a:r>
              <a:rPr sz="2800" dirty="0">
                <a:solidFill>
                  <a:srgbClr val="FFFFFF"/>
                </a:solidFill>
                <a:latin typeface="Calibri"/>
                <a:cs typeface="Calibri"/>
              </a:rPr>
              <a:t> </a:t>
            </a:r>
            <a:r>
              <a:rPr sz="2800" spc="-10" dirty="0">
                <a:solidFill>
                  <a:srgbClr val="FFFFFF"/>
                </a:solidFill>
                <a:latin typeface="Calibri"/>
                <a:cs typeface="Calibri"/>
              </a:rPr>
              <a:t>Introduction </a:t>
            </a:r>
            <a:r>
              <a:rPr sz="2800" spc="-20" dirty="0">
                <a:solidFill>
                  <a:srgbClr val="FFFFFF"/>
                </a:solidFill>
                <a:latin typeface="Calibri"/>
                <a:cs typeface="Calibri"/>
              </a:rPr>
              <a:t>to </a:t>
            </a:r>
            <a:r>
              <a:rPr lang="en-US" sz="2800" dirty="0">
                <a:solidFill>
                  <a:srgbClr val="FFFFFF"/>
                </a:solidFill>
                <a:latin typeface="Calibri"/>
                <a:cs typeface="Calibri"/>
              </a:rPr>
              <a:t>Cyber Security</a:t>
            </a:r>
          </a:p>
          <a:p>
            <a:pPr marL="12700" marR="5080">
              <a:lnSpc>
                <a:spcPct val="100000"/>
              </a:lnSpc>
            </a:pPr>
            <a:r>
              <a:rPr sz="2800" dirty="0">
                <a:solidFill>
                  <a:srgbClr val="FFFFFF"/>
                </a:solidFill>
                <a:latin typeface="Calibri"/>
                <a:cs typeface="Calibri"/>
              </a:rPr>
              <a:t> </a:t>
            </a:r>
            <a:r>
              <a:rPr sz="2800" spc="-620" dirty="0">
                <a:solidFill>
                  <a:srgbClr val="FFFFFF"/>
                </a:solidFill>
                <a:latin typeface="Calibri"/>
                <a:cs typeface="Calibri"/>
              </a:rPr>
              <a:t> </a:t>
            </a:r>
            <a:r>
              <a:rPr sz="2800" spc="-100" dirty="0">
                <a:solidFill>
                  <a:srgbClr val="FFFFFF"/>
                </a:solidFill>
                <a:latin typeface="Calibri"/>
                <a:cs typeface="Calibri"/>
              </a:rPr>
              <a:t>Dr.</a:t>
            </a:r>
            <a:r>
              <a:rPr sz="2800" spc="-5" dirty="0">
                <a:solidFill>
                  <a:srgbClr val="FFFFFF"/>
                </a:solidFill>
                <a:latin typeface="Calibri"/>
                <a:cs typeface="Calibri"/>
              </a:rPr>
              <a:t> </a:t>
            </a:r>
            <a:r>
              <a:rPr lang="en-IN" sz="2800" spc="-5">
                <a:solidFill>
                  <a:srgbClr val="FFFFFF"/>
                </a:solidFill>
                <a:latin typeface="Calibri"/>
                <a:cs typeface="Calibri"/>
              </a:rPr>
              <a:t>Mohammed Tawfik</a:t>
            </a:r>
            <a:endParaRPr sz="2800" dirty="0">
              <a:latin typeface="Calibri"/>
              <a:cs typeface="Calibri"/>
            </a:endParaRPr>
          </a:p>
        </p:txBody>
      </p:sp>
    </p:spTree>
    <p:extLst>
      <p:ext uri="{BB962C8B-B14F-4D97-AF65-F5344CB8AC3E}">
        <p14:creationId xmlns:p14="http://schemas.microsoft.com/office/powerpoint/2010/main" val="1928068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36E77248-4445-4485-ACE6-0A1DE001CDBB}" type="slidenum">
              <a:rPr lang="en-US" altLang="zh-TW" sz="1400"/>
              <a:pPr>
                <a:spcBef>
                  <a:spcPct val="0"/>
                </a:spcBef>
                <a:buClrTx/>
                <a:buFontTx/>
                <a:buNone/>
                <a:defRPr/>
              </a:pPr>
              <a:t>20</a:t>
            </a:fld>
            <a:endParaRPr lang="en-US" altLang="zh-TW" sz="1400" dirty="0"/>
          </a:p>
        </p:txBody>
      </p:sp>
      <p:sp>
        <p:nvSpPr>
          <p:cNvPr id="348168" name="Rectangle 8"/>
          <p:cNvSpPr>
            <a:spLocks noGrp="1" noChangeArrowheads="1"/>
          </p:cNvSpPr>
          <p:nvPr>
            <p:ph type="title"/>
          </p:nvPr>
        </p:nvSpPr>
        <p:spPr>
          <a:xfrm>
            <a:off x="5011615" y="515815"/>
            <a:ext cx="2440516" cy="682625"/>
          </a:xfrm>
        </p:spPr>
        <p:txBody>
          <a:bodyPr>
            <a:normAutofit fontScale="90000"/>
          </a:bodyPr>
          <a:lstStyle/>
          <a:p>
            <a:pPr eaLnBrk="1" hangingPunct="1">
              <a:defRPr/>
            </a:pPr>
            <a:r>
              <a:rPr lang="en-US" altLang="zh-TW" dirty="0">
                <a:solidFill>
                  <a:srgbClr val="FF0000"/>
                </a:solidFill>
                <a:ea typeface="新細明體" charset="0"/>
              </a:rPr>
              <a:t>The 1990s</a:t>
            </a:r>
          </a:p>
        </p:txBody>
      </p:sp>
      <p:sp>
        <p:nvSpPr>
          <p:cNvPr id="348169" name="Rectangle 9"/>
          <p:cNvSpPr>
            <a:spLocks noGrp="1" noChangeArrowheads="1"/>
          </p:cNvSpPr>
          <p:nvPr>
            <p:ph type="body" idx="1"/>
          </p:nvPr>
        </p:nvSpPr>
        <p:spPr>
          <a:xfrm>
            <a:off x="685800" y="1295400"/>
            <a:ext cx="10896600" cy="2971800"/>
          </a:xfrm>
        </p:spPr>
        <p:txBody>
          <a:bodyPr>
            <a:normAutofit fontScale="92500" lnSpcReduction="10000"/>
          </a:bodyPr>
          <a:lstStyle/>
          <a:p>
            <a:pPr algn="just" eaLnBrk="1" hangingPunct="1">
              <a:buFont typeface="Symbol" charset="2"/>
              <a:buChar char="¨"/>
              <a:defRPr/>
            </a:pPr>
            <a:r>
              <a:rPr lang="en-US" altLang="zh-TW" dirty="0">
                <a:ea typeface="新細明體" charset="0"/>
              </a:rPr>
              <a:t>Networks of computers became more common, so too did the need to interconnect the networks.</a:t>
            </a:r>
          </a:p>
          <a:p>
            <a:pPr algn="just" eaLnBrk="1" hangingPunct="1">
              <a:buFont typeface="Symbol" charset="2"/>
              <a:buChar char="¨"/>
              <a:defRPr/>
            </a:pPr>
            <a:endParaRPr lang="en-US" altLang="zh-TW" dirty="0">
              <a:ea typeface="新細明體" charset="0"/>
            </a:endParaRPr>
          </a:p>
          <a:p>
            <a:pPr algn="just" eaLnBrk="1" hangingPunct="1">
              <a:buFont typeface="Symbol" charset="2"/>
              <a:buChar char="¨"/>
              <a:defRPr/>
            </a:pPr>
            <a:r>
              <a:rPr lang="en-US" altLang="zh-TW" dirty="0">
                <a:ea typeface="新細明體" charset="0"/>
              </a:rPr>
              <a:t>Resulted in the Internet, the first manifestation of a global network of networks.</a:t>
            </a:r>
          </a:p>
          <a:p>
            <a:pPr algn="just" eaLnBrk="1" hangingPunct="1">
              <a:buFont typeface="Symbol" charset="2"/>
              <a:buChar char="¨"/>
              <a:defRPr/>
            </a:pPr>
            <a:endParaRPr lang="en-US" altLang="zh-TW" dirty="0">
              <a:ea typeface="新細明體" charset="0"/>
            </a:endParaRPr>
          </a:p>
          <a:p>
            <a:pPr algn="just" eaLnBrk="1" hangingPunct="1">
              <a:buFont typeface="Symbol" charset="2"/>
              <a:buChar char="¨"/>
              <a:defRPr/>
            </a:pPr>
            <a:r>
              <a:rPr lang="en-US" altLang="zh-TW" dirty="0">
                <a:ea typeface="新細明體" charset="0"/>
              </a:rPr>
              <a:t>In early Internet deployments, security was treated as a low priority.</a:t>
            </a:r>
          </a:p>
        </p:txBody>
      </p:sp>
    </p:spTree>
    <p:extLst>
      <p:ext uri="{BB962C8B-B14F-4D97-AF65-F5344CB8AC3E}">
        <p14:creationId xmlns:p14="http://schemas.microsoft.com/office/powerpoint/2010/main" val="16775732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E52F6321-656A-4B34-906F-9343207AF3D0}" type="slidenum">
              <a:rPr lang="en-US" altLang="zh-TW" sz="1400"/>
              <a:pPr>
                <a:spcBef>
                  <a:spcPct val="0"/>
                </a:spcBef>
                <a:buClrTx/>
                <a:buFontTx/>
                <a:buNone/>
                <a:defRPr/>
              </a:pPr>
              <a:t>21</a:t>
            </a:fld>
            <a:endParaRPr lang="en-US" altLang="zh-TW" sz="1400" dirty="0"/>
          </a:p>
        </p:txBody>
      </p:sp>
      <p:sp>
        <p:nvSpPr>
          <p:cNvPr id="349190" name="Rectangle 6"/>
          <p:cNvSpPr>
            <a:spLocks noGrp="1" noChangeArrowheads="1"/>
          </p:cNvSpPr>
          <p:nvPr>
            <p:ph type="title"/>
          </p:nvPr>
        </p:nvSpPr>
        <p:spPr>
          <a:xfrm>
            <a:off x="4532842" y="509953"/>
            <a:ext cx="2973916" cy="606425"/>
          </a:xfrm>
        </p:spPr>
        <p:txBody>
          <a:bodyPr>
            <a:normAutofit fontScale="90000"/>
          </a:bodyPr>
          <a:lstStyle/>
          <a:p>
            <a:pPr eaLnBrk="1" hangingPunct="1">
              <a:defRPr/>
            </a:pPr>
            <a:r>
              <a:rPr lang="en-US" altLang="zh-TW" dirty="0">
                <a:solidFill>
                  <a:srgbClr val="FF0000"/>
                </a:solidFill>
                <a:ea typeface="新細明體" charset="0"/>
              </a:rPr>
              <a:t>The Present</a:t>
            </a:r>
          </a:p>
        </p:txBody>
      </p:sp>
      <p:sp>
        <p:nvSpPr>
          <p:cNvPr id="349191" name="Rectangle 7"/>
          <p:cNvSpPr>
            <a:spLocks noGrp="1" noChangeArrowheads="1"/>
          </p:cNvSpPr>
          <p:nvPr>
            <p:ph type="body" idx="1"/>
          </p:nvPr>
        </p:nvSpPr>
        <p:spPr>
          <a:xfrm>
            <a:off x="381000" y="1219200"/>
            <a:ext cx="11277600" cy="2667000"/>
          </a:xfrm>
        </p:spPr>
        <p:txBody>
          <a:bodyPr/>
          <a:lstStyle/>
          <a:p>
            <a:pPr algn="just" eaLnBrk="1" hangingPunct="1">
              <a:buFont typeface="Symbol" charset="2"/>
              <a:buChar char="¨"/>
              <a:defRPr/>
            </a:pPr>
            <a:r>
              <a:rPr lang="en-US" altLang="zh-TW" dirty="0">
                <a:ea typeface="新細明體" charset="0"/>
              </a:rPr>
              <a:t>The Internet has brought millions of computer networks into communication with each other – many of them unsecured. </a:t>
            </a:r>
          </a:p>
          <a:p>
            <a:pPr algn="just" eaLnBrk="1" hangingPunct="1">
              <a:buFont typeface="Symbol" charset="2"/>
              <a:buChar char="¨"/>
              <a:defRPr/>
            </a:pPr>
            <a:endParaRPr lang="en-US" altLang="zh-TW" dirty="0">
              <a:ea typeface="新細明體" charset="0"/>
            </a:endParaRPr>
          </a:p>
          <a:p>
            <a:pPr algn="just" eaLnBrk="1" hangingPunct="1">
              <a:buFont typeface="Symbol" charset="2"/>
              <a:buChar char="¨"/>
              <a:defRPr/>
            </a:pPr>
            <a:r>
              <a:rPr lang="en-US" altLang="zh-TW" dirty="0">
                <a:ea typeface="新細明體" charset="0"/>
              </a:rPr>
              <a:t>Ability to secure each now influenced by the security on every computer to which it is connected.</a:t>
            </a:r>
          </a:p>
        </p:txBody>
      </p:sp>
    </p:spTree>
    <p:extLst>
      <p:ext uri="{BB962C8B-B14F-4D97-AF65-F5344CB8AC3E}">
        <p14:creationId xmlns:p14="http://schemas.microsoft.com/office/powerpoint/2010/main" val="30254620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 name="Text Box32"/>
          <p:cNvSpPr txBox="1"/>
          <p:nvPr/>
        </p:nvSpPr>
        <p:spPr>
          <a:xfrm>
            <a:off x="2834640" y="633679"/>
            <a:ext cx="7509832" cy="674544"/>
          </a:xfrm>
          <a:prstGeom prst="rect">
            <a:avLst/>
          </a:prstGeom>
        </p:spPr>
        <p:txBody>
          <a:bodyPr wrap="square" lIns="0" tIns="0" rIns="0" rtlCol="0">
            <a:spAutoFit/>
          </a:bodyPr>
          <a:lstStyle/>
          <a:p>
            <a:pPr>
              <a:lnSpc>
                <a:spcPts val="4871"/>
              </a:lnSpc>
            </a:pPr>
            <a:r>
              <a:rPr lang="en-US" altLang="zh-CN" sz="4400" dirty="0">
                <a:solidFill>
                  <a:srgbClr val="FF0000"/>
                </a:solidFill>
                <a:latin typeface="Times New Roman"/>
                <a:ea typeface="Times New Roman"/>
                <a:cs typeface="Times New Roman"/>
              </a:rPr>
              <a:t>Cyber Security Objectives (CIA)</a:t>
            </a:r>
          </a:p>
        </p:txBody>
      </p:sp>
      <p:pic>
        <p:nvPicPr>
          <p:cNvPr id="2" name="Picture 1"/>
          <p:cNvPicPr>
            <a:picLocks noChangeAspect="1"/>
          </p:cNvPicPr>
          <p:nvPr/>
        </p:nvPicPr>
        <p:blipFill rotWithShape="1">
          <a:blip r:embed="rId2">
            <a:extLst>
              <a:ext uri="{28A0092B-C50C-407E-A947-70E740481C1C}">
                <a14:useLocalDpi xmlns:a14="http://schemas.microsoft.com/office/drawing/2010/main" val="0"/>
              </a:ext>
            </a:extLst>
          </a:blip>
          <a:srcRect l="4088" t="3854" r="4231" b="6351"/>
          <a:stretch/>
        </p:blipFill>
        <p:spPr>
          <a:xfrm>
            <a:off x="7389091" y="2581562"/>
            <a:ext cx="4802909" cy="4276438"/>
          </a:xfrm>
          <a:prstGeom prst="rect">
            <a:avLst/>
          </a:prstGeom>
        </p:spPr>
      </p:pic>
      <p:sp>
        <p:nvSpPr>
          <p:cNvPr id="3" name="Rectangle 2"/>
          <p:cNvSpPr/>
          <p:nvPr/>
        </p:nvSpPr>
        <p:spPr>
          <a:xfrm>
            <a:off x="152400" y="3657600"/>
            <a:ext cx="7772400" cy="2308324"/>
          </a:xfrm>
          <a:prstGeom prst="rect">
            <a:avLst/>
          </a:prstGeom>
        </p:spPr>
        <p:txBody>
          <a:bodyPr wrap="square">
            <a:spAutoFit/>
          </a:bodyPr>
          <a:lstStyle/>
          <a:p>
            <a:r>
              <a:rPr lang="en-US" sz="2400" dirty="0">
                <a:solidFill>
                  <a:srgbClr val="000000"/>
                </a:solidFill>
                <a:latin typeface="Inter"/>
              </a:rPr>
              <a:t>The confidentiality, integrity, and availability of information is crucial to the operation of a business, and the CIA triad segments these three ideas into separate focal points. This differentiation is helpful because it helps guide security teams as they pinpoint the different ways in which they can address each concern. </a:t>
            </a:r>
          </a:p>
        </p:txBody>
      </p:sp>
      <p:sp>
        <p:nvSpPr>
          <p:cNvPr id="4" name="Rectangle 3"/>
          <p:cNvSpPr/>
          <p:nvPr/>
        </p:nvSpPr>
        <p:spPr>
          <a:xfrm>
            <a:off x="381000" y="1524000"/>
            <a:ext cx="9982200" cy="1569660"/>
          </a:xfrm>
          <a:prstGeom prst="rect">
            <a:avLst/>
          </a:prstGeom>
        </p:spPr>
        <p:txBody>
          <a:bodyPr wrap="square">
            <a:spAutoFit/>
          </a:bodyPr>
          <a:lstStyle/>
          <a:p>
            <a:r>
              <a:rPr lang="en-US" sz="2400" dirty="0">
                <a:solidFill>
                  <a:srgbClr val="000000"/>
                </a:solidFill>
                <a:latin typeface="Inter"/>
              </a:rPr>
              <a:t>The three letters in "CIA triad" stand for </a:t>
            </a:r>
            <a:r>
              <a:rPr lang="en-US" sz="2400" b="1" dirty="0">
                <a:solidFill>
                  <a:srgbClr val="000000"/>
                </a:solidFill>
                <a:latin typeface="Inter"/>
              </a:rPr>
              <a:t>Confidentiality</a:t>
            </a:r>
            <a:r>
              <a:rPr lang="en-US" sz="2400" dirty="0">
                <a:solidFill>
                  <a:srgbClr val="000000"/>
                </a:solidFill>
                <a:latin typeface="Inter"/>
              </a:rPr>
              <a:t>, </a:t>
            </a:r>
            <a:r>
              <a:rPr lang="en-US" sz="2400" b="1" dirty="0">
                <a:solidFill>
                  <a:srgbClr val="000000"/>
                </a:solidFill>
                <a:latin typeface="Inter"/>
              </a:rPr>
              <a:t>Integrity</a:t>
            </a:r>
            <a:r>
              <a:rPr lang="en-US" sz="2400" dirty="0">
                <a:solidFill>
                  <a:srgbClr val="000000"/>
                </a:solidFill>
                <a:latin typeface="Inter"/>
              </a:rPr>
              <a:t>, and </a:t>
            </a:r>
            <a:r>
              <a:rPr lang="en-US" sz="2400" b="1" dirty="0">
                <a:solidFill>
                  <a:srgbClr val="000000"/>
                </a:solidFill>
                <a:latin typeface="Inter"/>
              </a:rPr>
              <a:t>Availability</a:t>
            </a:r>
            <a:r>
              <a:rPr lang="en-US" sz="2400" dirty="0">
                <a:solidFill>
                  <a:srgbClr val="000000"/>
                </a:solidFill>
                <a:latin typeface="Inter"/>
              </a:rPr>
              <a:t>. The CIA triad is a common model that forms the basis for the development of security systems. They are used for finding vulnerabilities and methods for creating solutions.</a:t>
            </a:r>
          </a:p>
        </p:txBody>
      </p:sp>
    </p:spTree>
    <p:extLst>
      <p:ext uri="{BB962C8B-B14F-4D97-AF65-F5344CB8AC3E}">
        <p14:creationId xmlns:p14="http://schemas.microsoft.com/office/powerpoint/2010/main" val="14771822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9" name="Text Box39"/>
          <p:cNvSpPr txBox="1"/>
          <p:nvPr/>
        </p:nvSpPr>
        <p:spPr>
          <a:xfrm>
            <a:off x="4736123" y="506601"/>
            <a:ext cx="3638449" cy="674544"/>
          </a:xfrm>
          <a:prstGeom prst="rect">
            <a:avLst/>
          </a:prstGeom>
        </p:spPr>
        <p:txBody>
          <a:bodyPr wrap="square" lIns="0" tIns="0" rIns="0" rtlCol="0">
            <a:spAutoFit/>
          </a:bodyPr>
          <a:lstStyle/>
          <a:p>
            <a:pPr>
              <a:lnSpc>
                <a:spcPts val="4871"/>
              </a:lnSpc>
            </a:pPr>
            <a:r>
              <a:rPr lang="en-US" altLang="zh-CN" sz="4400" b="1" spc="-1" dirty="0">
                <a:solidFill>
                  <a:srgbClr val="FF0000"/>
                </a:solidFill>
                <a:latin typeface="Times New Roman"/>
                <a:ea typeface="Times New Roman"/>
                <a:cs typeface="Times New Roman"/>
              </a:rPr>
              <a:t>Confidentiality</a:t>
            </a:r>
            <a:endParaRPr lang="en-US" altLang="zh-CN" sz="4400" dirty="0">
              <a:solidFill>
                <a:srgbClr val="FF0000"/>
              </a:solidFill>
              <a:latin typeface="Times New Roman"/>
              <a:ea typeface="Times New Roman"/>
              <a:cs typeface="Times New Roman"/>
            </a:endParaRPr>
          </a:p>
        </p:txBody>
      </p:sp>
      <p:sp>
        <p:nvSpPr>
          <p:cNvPr id="9" name="Text Box48"/>
          <p:cNvSpPr txBox="1"/>
          <p:nvPr/>
        </p:nvSpPr>
        <p:spPr>
          <a:xfrm>
            <a:off x="990600" y="1371600"/>
            <a:ext cx="9847732" cy="1585049"/>
          </a:xfrm>
          <a:prstGeom prst="rect">
            <a:avLst/>
          </a:prstGeom>
        </p:spPr>
        <p:txBody>
          <a:bodyPr wrap="square" lIns="0" tIns="0" rIns="0" rtlCol="0">
            <a:spAutoFit/>
          </a:bodyPr>
          <a:lstStyle/>
          <a:p>
            <a:pPr algn="just">
              <a:lnSpc>
                <a:spcPts val="2967"/>
              </a:lnSpc>
            </a:pPr>
            <a:r>
              <a:rPr lang="en-US" altLang="zh-CN" sz="2400" spc="154" dirty="0">
                <a:latin typeface="Segoe UI Symbol"/>
                <a:ea typeface="Segoe UI Symbol"/>
                <a:cs typeface="Segoe UI Symbol"/>
              </a:rPr>
              <a:t>♦</a:t>
            </a:r>
            <a:r>
              <a:rPr lang="en-US" altLang="zh-CN" sz="2400" b="1" dirty="0">
                <a:latin typeface="Verdana"/>
                <a:ea typeface="Verdana"/>
                <a:cs typeface="Verdana"/>
              </a:rPr>
              <a:t>Confidentiality</a:t>
            </a:r>
            <a:r>
              <a:rPr lang="en-US" altLang="zh-CN" sz="2400" i="1" spc="12" dirty="0">
                <a:latin typeface="Verdana"/>
                <a:ea typeface="Verdana"/>
                <a:cs typeface="Verdana"/>
              </a:rPr>
              <a:t> </a:t>
            </a:r>
            <a:r>
              <a:rPr lang="en-US" altLang="zh-CN" sz="2400" spc="-5" dirty="0">
                <a:latin typeface="Verdana"/>
                <a:ea typeface="Verdana"/>
                <a:cs typeface="Verdana"/>
              </a:rPr>
              <a:t>refers</a:t>
            </a:r>
            <a:r>
              <a:rPr lang="en-US" altLang="zh-CN" sz="2400" spc="311" dirty="0">
                <a:latin typeface="Verdana"/>
                <a:ea typeface="Verdana"/>
                <a:cs typeface="Verdana"/>
              </a:rPr>
              <a:t> </a:t>
            </a:r>
            <a:r>
              <a:rPr lang="en-US" altLang="zh-CN" sz="2400" dirty="0">
                <a:latin typeface="Verdana"/>
                <a:ea typeface="Verdana"/>
                <a:cs typeface="Verdana"/>
              </a:rPr>
              <a:t>to</a:t>
            </a:r>
            <a:r>
              <a:rPr lang="en-US" altLang="zh-CN" sz="2400" spc="298" dirty="0">
                <a:latin typeface="Verdana"/>
                <a:ea typeface="Verdana"/>
                <a:cs typeface="Verdana"/>
              </a:rPr>
              <a:t> </a:t>
            </a:r>
            <a:r>
              <a:rPr lang="en-US" altLang="zh-CN" sz="2400" spc="-1" dirty="0">
                <a:latin typeface="Verdana"/>
                <a:ea typeface="Verdana"/>
                <a:cs typeface="Verdana"/>
              </a:rPr>
              <a:t>protecting</a:t>
            </a:r>
            <a:r>
              <a:rPr lang="en-US" altLang="zh-CN" sz="2400" spc="303" dirty="0">
                <a:latin typeface="Verdana"/>
                <a:ea typeface="Verdana"/>
                <a:cs typeface="Verdana"/>
              </a:rPr>
              <a:t> </a:t>
            </a:r>
            <a:r>
              <a:rPr lang="en-US" altLang="zh-CN" sz="2400" spc="-3" dirty="0">
                <a:latin typeface="Verdana"/>
                <a:ea typeface="Verdana"/>
                <a:cs typeface="Verdana"/>
              </a:rPr>
              <a:t>information</a:t>
            </a:r>
            <a:r>
              <a:rPr lang="en-US" altLang="zh-CN" sz="2400" dirty="0">
                <a:latin typeface="Verdana"/>
                <a:ea typeface="Verdana"/>
                <a:cs typeface="Verdana"/>
              </a:rPr>
              <a:t> </a:t>
            </a:r>
            <a:r>
              <a:rPr lang="en-US" altLang="zh-CN" sz="2400" spc="-4" dirty="0">
                <a:latin typeface="Verdana"/>
                <a:ea typeface="Verdana"/>
                <a:cs typeface="Verdana"/>
              </a:rPr>
              <a:t>from</a:t>
            </a:r>
            <a:r>
              <a:rPr lang="en-US" altLang="zh-CN" sz="2400" spc="395" dirty="0">
                <a:latin typeface="Verdana"/>
                <a:ea typeface="Verdana"/>
                <a:cs typeface="Verdana"/>
              </a:rPr>
              <a:t> </a:t>
            </a:r>
            <a:r>
              <a:rPr lang="en-US" altLang="zh-CN" sz="2400" dirty="0">
                <a:latin typeface="Verdana"/>
                <a:ea typeface="Verdana"/>
                <a:cs typeface="Verdana"/>
              </a:rPr>
              <a:t>being</a:t>
            </a:r>
            <a:r>
              <a:rPr lang="en-US" altLang="zh-CN" sz="2400" spc="401" dirty="0">
                <a:latin typeface="Verdana"/>
                <a:ea typeface="Verdana"/>
                <a:cs typeface="Verdana"/>
              </a:rPr>
              <a:t> </a:t>
            </a:r>
            <a:r>
              <a:rPr lang="en-US" altLang="zh-CN" sz="2400" spc="-3" dirty="0">
                <a:latin typeface="Verdana"/>
                <a:ea typeface="Verdana"/>
                <a:cs typeface="Verdana"/>
              </a:rPr>
              <a:t>accessed</a:t>
            </a:r>
            <a:r>
              <a:rPr lang="en-US" altLang="zh-CN" sz="2400" spc="396" dirty="0">
                <a:latin typeface="Verdana"/>
                <a:ea typeface="Verdana"/>
                <a:cs typeface="Verdana"/>
              </a:rPr>
              <a:t> </a:t>
            </a:r>
            <a:r>
              <a:rPr lang="en-US" altLang="zh-CN" sz="2400" dirty="0">
                <a:latin typeface="Verdana"/>
                <a:ea typeface="Verdana"/>
                <a:cs typeface="Verdana"/>
              </a:rPr>
              <a:t>by</a:t>
            </a:r>
            <a:r>
              <a:rPr lang="en-US" altLang="zh-CN" sz="2400" spc="394" dirty="0">
                <a:latin typeface="Verdana"/>
                <a:ea typeface="Verdana"/>
                <a:cs typeface="Verdana"/>
              </a:rPr>
              <a:t> </a:t>
            </a:r>
            <a:r>
              <a:rPr lang="en-US" altLang="zh-CN" sz="2400" spc="-1" dirty="0">
                <a:latin typeface="Verdana"/>
                <a:ea typeface="Verdana"/>
                <a:cs typeface="Verdana"/>
              </a:rPr>
              <a:t>unauthorized</a:t>
            </a:r>
            <a:r>
              <a:rPr lang="en-US" altLang="zh-CN" sz="2400" spc="391" dirty="0">
                <a:latin typeface="Verdana"/>
                <a:ea typeface="Verdana"/>
                <a:cs typeface="Verdana"/>
              </a:rPr>
              <a:t> </a:t>
            </a:r>
            <a:r>
              <a:rPr lang="en-US" altLang="zh-CN" sz="2400" spc="-1" dirty="0">
                <a:latin typeface="Verdana"/>
                <a:ea typeface="Verdana"/>
                <a:cs typeface="Verdana"/>
              </a:rPr>
              <a:t>parties.</a:t>
            </a:r>
            <a:r>
              <a:rPr lang="en-US" altLang="zh-CN" sz="2400" dirty="0">
                <a:latin typeface="Verdana"/>
                <a:ea typeface="Verdana"/>
                <a:cs typeface="Verdana"/>
              </a:rPr>
              <a:t> </a:t>
            </a:r>
            <a:r>
              <a:rPr lang="en-US" altLang="zh-CN" sz="2400" spc="-10" dirty="0">
                <a:latin typeface="Verdana"/>
                <a:ea typeface="Verdana"/>
                <a:cs typeface="Verdana"/>
              </a:rPr>
              <a:t>In</a:t>
            </a:r>
            <a:r>
              <a:rPr lang="en-US" altLang="zh-CN" sz="2400" spc="1213" dirty="0">
                <a:latin typeface="Verdana"/>
                <a:ea typeface="Verdana"/>
                <a:cs typeface="Verdana"/>
              </a:rPr>
              <a:t> </a:t>
            </a:r>
            <a:r>
              <a:rPr lang="en-US" altLang="zh-CN" sz="2400" dirty="0">
                <a:latin typeface="Verdana"/>
                <a:ea typeface="Verdana"/>
                <a:cs typeface="Verdana"/>
              </a:rPr>
              <a:t>other</a:t>
            </a:r>
            <a:r>
              <a:rPr lang="en-US" altLang="zh-CN" sz="2400" spc="1200" dirty="0">
                <a:latin typeface="Verdana"/>
                <a:ea typeface="Verdana"/>
                <a:cs typeface="Verdana"/>
              </a:rPr>
              <a:t> </a:t>
            </a:r>
            <a:r>
              <a:rPr lang="en-US" altLang="zh-CN" sz="2400" spc="-1" dirty="0">
                <a:latin typeface="Verdana"/>
                <a:ea typeface="Verdana"/>
                <a:cs typeface="Verdana"/>
              </a:rPr>
              <a:t>words,</a:t>
            </a:r>
            <a:r>
              <a:rPr lang="en-US" altLang="zh-CN" sz="2400" spc="1206" dirty="0">
                <a:latin typeface="Verdana"/>
                <a:ea typeface="Verdana"/>
                <a:cs typeface="Verdana"/>
              </a:rPr>
              <a:t> </a:t>
            </a:r>
            <a:r>
              <a:rPr lang="en-US" altLang="zh-CN" sz="2400" dirty="0">
                <a:latin typeface="Verdana"/>
                <a:ea typeface="Verdana"/>
                <a:cs typeface="Verdana"/>
              </a:rPr>
              <a:t>only</a:t>
            </a:r>
            <a:r>
              <a:rPr lang="en-US" altLang="zh-CN" sz="2400" spc="1200" dirty="0">
                <a:latin typeface="Verdana"/>
                <a:ea typeface="Verdana"/>
                <a:cs typeface="Verdana"/>
              </a:rPr>
              <a:t> </a:t>
            </a:r>
            <a:r>
              <a:rPr lang="en-US" altLang="zh-CN" sz="2400" dirty="0">
                <a:latin typeface="Verdana"/>
                <a:ea typeface="Verdana"/>
                <a:cs typeface="Verdana"/>
              </a:rPr>
              <a:t>the</a:t>
            </a:r>
            <a:r>
              <a:rPr lang="en-US" altLang="zh-CN" sz="2400" spc="1200" dirty="0">
                <a:latin typeface="Verdana"/>
                <a:ea typeface="Verdana"/>
                <a:cs typeface="Verdana"/>
              </a:rPr>
              <a:t> </a:t>
            </a:r>
            <a:r>
              <a:rPr lang="en-US" altLang="zh-CN" sz="2400" spc="-1" dirty="0">
                <a:latin typeface="Verdana"/>
                <a:ea typeface="Verdana"/>
                <a:cs typeface="Verdana"/>
              </a:rPr>
              <a:t>people</a:t>
            </a:r>
            <a:r>
              <a:rPr lang="en-US" altLang="zh-CN" sz="2400" spc="1208" dirty="0">
                <a:latin typeface="Verdana"/>
                <a:ea typeface="Verdana"/>
                <a:cs typeface="Verdana"/>
              </a:rPr>
              <a:t> </a:t>
            </a:r>
            <a:r>
              <a:rPr lang="en-US" altLang="zh-CN" sz="2400" dirty="0">
                <a:latin typeface="Verdana"/>
                <a:ea typeface="Verdana"/>
                <a:cs typeface="Verdana"/>
              </a:rPr>
              <a:t>who</a:t>
            </a:r>
            <a:r>
              <a:rPr lang="en-US" altLang="zh-CN" sz="2400" spc="1207" dirty="0">
                <a:latin typeface="Verdana"/>
                <a:ea typeface="Verdana"/>
                <a:cs typeface="Verdana"/>
              </a:rPr>
              <a:t> </a:t>
            </a:r>
            <a:r>
              <a:rPr lang="en-US" altLang="zh-CN" sz="2400" spc="-2" dirty="0">
                <a:latin typeface="Verdana"/>
                <a:ea typeface="Verdana"/>
                <a:cs typeface="Verdana"/>
              </a:rPr>
              <a:t>are</a:t>
            </a:r>
            <a:r>
              <a:rPr lang="en-US" altLang="zh-CN" sz="2400" dirty="0">
                <a:latin typeface="Verdana"/>
                <a:ea typeface="Verdana"/>
                <a:cs typeface="Verdana"/>
              </a:rPr>
              <a:t> </a:t>
            </a:r>
            <a:r>
              <a:rPr lang="en-US" altLang="zh-CN" sz="2400" spc="-2" dirty="0">
                <a:latin typeface="Verdana"/>
                <a:ea typeface="Verdana"/>
                <a:cs typeface="Verdana"/>
              </a:rPr>
              <a:t>authorized</a:t>
            </a:r>
            <a:r>
              <a:rPr lang="en-US" altLang="zh-CN" sz="2400" spc="1546" dirty="0">
                <a:latin typeface="Verdana"/>
                <a:ea typeface="Verdana"/>
                <a:cs typeface="Verdana"/>
              </a:rPr>
              <a:t> </a:t>
            </a:r>
            <a:r>
              <a:rPr lang="en-US" altLang="zh-CN" sz="2400" dirty="0">
                <a:latin typeface="Verdana"/>
                <a:ea typeface="Verdana"/>
                <a:cs typeface="Verdana"/>
              </a:rPr>
              <a:t>to</a:t>
            </a:r>
            <a:r>
              <a:rPr lang="en-US" altLang="zh-CN" sz="2400" spc="1529" dirty="0">
                <a:latin typeface="Verdana"/>
                <a:ea typeface="Verdana"/>
                <a:cs typeface="Verdana"/>
              </a:rPr>
              <a:t> </a:t>
            </a:r>
            <a:r>
              <a:rPr lang="en-US" altLang="zh-CN" sz="2400" dirty="0">
                <a:latin typeface="Verdana"/>
                <a:ea typeface="Verdana"/>
                <a:cs typeface="Verdana"/>
              </a:rPr>
              <a:t>do</a:t>
            </a:r>
            <a:r>
              <a:rPr lang="en-US" altLang="zh-CN" sz="2400" spc="1536" dirty="0">
                <a:latin typeface="Verdana"/>
                <a:ea typeface="Verdana"/>
                <a:cs typeface="Verdana"/>
              </a:rPr>
              <a:t> </a:t>
            </a:r>
            <a:r>
              <a:rPr lang="en-US" altLang="zh-CN" sz="2400" dirty="0">
                <a:latin typeface="Verdana"/>
                <a:ea typeface="Verdana"/>
                <a:cs typeface="Verdana"/>
              </a:rPr>
              <a:t>so</a:t>
            </a:r>
            <a:r>
              <a:rPr lang="en-US" altLang="zh-CN" sz="2400" spc="1524" dirty="0">
                <a:latin typeface="Verdana"/>
                <a:ea typeface="Verdana"/>
                <a:cs typeface="Verdana"/>
              </a:rPr>
              <a:t> </a:t>
            </a:r>
            <a:r>
              <a:rPr lang="en-US" altLang="zh-CN" sz="2400" dirty="0">
                <a:latin typeface="Verdana"/>
                <a:ea typeface="Verdana"/>
                <a:cs typeface="Verdana"/>
              </a:rPr>
              <a:t>can</a:t>
            </a:r>
            <a:r>
              <a:rPr lang="en-US" altLang="zh-CN" sz="2400" spc="1538" dirty="0">
                <a:latin typeface="Verdana"/>
                <a:ea typeface="Verdana"/>
                <a:cs typeface="Verdana"/>
              </a:rPr>
              <a:t> </a:t>
            </a:r>
            <a:r>
              <a:rPr lang="en-US" altLang="zh-CN" sz="2400" dirty="0">
                <a:latin typeface="Verdana"/>
                <a:ea typeface="Verdana"/>
                <a:cs typeface="Verdana"/>
              </a:rPr>
              <a:t>gain</a:t>
            </a:r>
            <a:r>
              <a:rPr lang="en-US" altLang="zh-CN" sz="2400" spc="1538" dirty="0">
                <a:latin typeface="Verdana"/>
                <a:ea typeface="Verdana"/>
                <a:cs typeface="Verdana"/>
              </a:rPr>
              <a:t> </a:t>
            </a:r>
            <a:r>
              <a:rPr lang="en-US" altLang="zh-CN" sz="2400" spc="-3" dirty="0">
                <a:latin typeface="Verdana"/>
                <a:ea typeface="Verdana"/>
                <a:cs typeface="Verdana"/>
              </a:rPr>
              <a:t>access</a:t>
            </a:r>
            <a:r>
              <a:rPr lang="en-US" altLang="zh-CN" sz="2400" spc="1530" dirty="0">
                <a:latin typeface="Verdana"/>
                <a:ea typeface="Verdana"/>
                <a:cs typeface="Verdana"/>
              </a:rPr>
              <a:t> </a:t>
            </a:r>
            <a:r>
              <a:rPr lang="en-US" altLang="zh-CN" sz="2400" dirty="0">
                <a:latin typeface="Verdana"/>
                <a:ea typeface="Verdana"/>
                <a:cs typeface="Verdana"/>
              </a:rPr>
              <a:t>to </a:t>
            </a:r>
            <a:r>
              <a:rPr lang="en-US" altLang="zh-CN" sz="2400" spc="-2" dirty="0">
                <a:latin typeface="Verdana"/>
                <a:ea typeface="Verdana"/>
                <a:cs typeface="Verdana"/>
              </a:rPr>
              <a:t>sensitive</a:t>
            </a:r>
            <a:r>
              <a:rPr lang="en-US" altLang="zh-CN" sz="2400" spc="-13" dirty="0">
                <a:latin typeface="Verdana"/>
                <a:ea typeface="Verdana"/>
                <a:cs typeface="Verdana"/>
              </a:rPr>
              <a:t> </a:t>
            </a:r>
            <a:r>
              <a:rPr lang="en-US" altLang="zh-CN" sz="2400" dirty="0">
                <a:latin typeface="Verdana"/>
                <a:ea typeface="Verdana"/>
                <a:cs typeface="Verdana"/>
              </a:rPr>
              <a:t>data.</a:t>
            </a:r>
          </a:p>
        </p:txBody>
      </p:sp>
      <p:sp>
        <p:nvSpPr>
          <p:cNvPr id="10" name="Text Box49"/>
          <p:cNvSpPr txBox="1"/>
          <p:nvPr/>
        </p:nvSpPr>
        <p:spPr>
          <a:xfrm>
            <a:off x="990600" y="3337560"/>
            <a:ext cx="9848952" cy="1533753"/>
          </a:xfrm>
          <a:prstGeom prst="rect">
            <a:avLst/>
          </a:prstGeom>
        </p:spPr>
        <p:txBody>
          <a:bodyPr wrap="square" lIns="0" tIns="0" rIns="0" rtlCol="0">
            <a:spAutoFit/>
          </a:bodyPr>
          <a:lstStyle/>
          <a:p>
            <a:pPr algn="just">
              <a:lnSpc>
                <a:spcPts val="2887"/>
              </a:lnSpc>
            </a:pPr>
            <a:r>
              <a:rPr lang="en-US" altLang="zh-CN" sz="2400" spc="154" dirty="0">
                <a:latin typeface="Segoe UI Symbol"/>
                <a:ea typeface="Segoe UI Symbol"/>
                <a:cs typeface="Segoe UI Symbol"/>
              </a:rPr>
              <a:t>♦</a:t>
            </a:r>
            <a:r>
              <a:rPr lang="en-US" altLang="zh-CN" sz="2400" dirty="0">
                <a:latin typeface="Segoe UI Symbol"/>
                <a:ea typeface="Segoe UI Symbol"/>
                <a:cs typeface="Segoe UI Symbol"/>
              </a:rPr>
              <a:t> </a:t>
            </a:r>
            <a:r>
              <a:rPr lang="en-US" altLang="zh-CN" sz="2400" dirty="0">
                <a:latin typeface="Verdana"/>
                <a:ea typeface="Verdana"/>
                <a:cs typeface="Verdana"/>
              </a:rPr>
              <a:t>A</a:t>
            </a:r>
            <a:r>
              <a:rPr lang="en-US" altLang="zh-CN" sz="2400" spc="31" dirty="0">
                <a:latin typeface="Verdana"/>
                <a:ea typeface="Verdana"/>
                <a:cs typeface="Verdana"/>
              </a:rPr>
              <a:t> </a:t>
            </a:r>
            <a:r>
              <a:rPr lang="en-US" altLang="zh-CN" sz="2400" spc="-3" dirty="0">
                <a:latin typeface="Verdana"/>
                <a:ea typeface="Verdana"/>
                <a:cs typeface="Verdana"/>
              </a:rPr>
              <a:t>failure</a:t>
            </a:r>
            <a:r>
              <a:rPr lang="en-US" altLang="zh-CN" sz="2400" spc="33" dirty="0">
                <a:latin typeface="Verdana"/>
                <a:ea typeface="Verdana"/>
                <a:cs typeface="Verdana"/>
              </a:rPr>
              <a:t> </a:t>
            </a:r>
            <a:r>
              <a:rPr lang="en-US" altLang="zh-CN" sz="2400" dirty="0">
                <a:latin typeface="Verdana"/>
                <a:ea typeface="Verdana"/>
                <a:cs typeface="Verdana"/>
              </a:rPr>
              <a:t>to</a:t>
            </a:r>
            <a:r>
              <a:rPr lang="en-US" altLang="zh-CN" sz="2400" spc="29" dirty="0">
                <a:latin typeface="Verdana"/>
                <a:ea typeface="Verdana"/>
                <a:cs typeface="Verdana"/>
              </a:rPr>
              <a:t> </a:t>
            </a:r>
            <a:r>
              <a:rPr lang="en-US" altLang="zh-CN" sz="2400" spc="-1" dirty="0">
                <a:latin typeface="Verdana"/>
                <a:ea typeface="Verdana"/>
                <a:cs typeface="Verdana"/>
              </a:rPr>
              <a:t>maintain</a:t>
            </a:r>
            <a:r>
              <a:rPr lang="en-US" altLang="zh-CN" sz="2400" spc="32" dirty="0">
                <a:latin typeface="Verdana"/>
                <a:ea typeface="Verdana"/>
                <a:cs typeface="Verdana"/>
              </a:rPr>
              <a:t> </a:t>
            </a:r>
            <a:r>
              <a:rPr lang="en-US" altLang="zh-CN" sz="2400" spc="-2" dirty="0">
                <a:latin typeface="Verdana"/>
                <a:ea typeface="Verdana"/>
                <a:cs typeface="Verdana"/>
              </a:rPr>
              <a:t>confidentiality</a:t>
            </a:r>
            <a:r>
              <a:rPr lang="en-US" altLang="zh-CN" sz="2400" spc="30" dirty="0">
                <a:latin typeface="Verdana"/>
                <a:ea typeface="Verdana"/>
                <a:cs typeface="Verdana"/>
              </a:rPr>
              <a:t> </a:t>
            </a:r>
            <a:r>
              <a:rPr lang="en-US" altLang="zh-CN" sz="2400" dirty="0">
                <a:latin typeface="Verdana"/>
                <a:ea typeface="Verdana"/>
                <a:cs typeface="Verdana"/>
              </a:rPr>
              <a:t>means</a:t>
            </a:r>
            <a:r>
              <a:rPr lang="en-US" altLang="zh-CN" sz="2400" spc="26" dirty="0">
                <a:latin typeface="Verdana"/>
                <a:ea typeface="Verdana"/>
                <a:cs typeface="Verdana"/>
              </a:rPr>
              <a:t> </a:t>
            </a:r>
            <a:r>
              <a:rPr lang="en-US" altLang="zh-CN" sz="2400" dirty="0">
                <a:latin typeface="Verdana"/>
                <a:ea typeface="Verdana"/>
                <a:cs typeface="Verdana"/>
              </a:rPr>
              <a:t>that </a:t>
            </a:r>
            <a:r>
              <a:rPr lang="en-US" altLang="zh-CN" sz="2400" spc="-3" dirty="0">
                <a:latin typeface="Verdana"/>
                <a:ea typeface="Verdana"/>
                <a:cs typeface="Verdana"/>
              </a:rPr>
              <a:t>someone</a:t>
            </a:r>
            <a:r>
              <a:rPr lang="en-US" altLang="zh-CN" sz="2400" spc="1622" dirty="0">
                <a:latin typeface="Verdana"/>
                <a:ea typeface="Verdana"/>
                <a:cs typeface="Verdana"/>
              </a:rPr>
              <a:t> </a:t>
            </a:r>
            <a:r>
              <a:rPr lang="en-US" altLang="zh-CN" sz="2400" spc="5" dirty="0">
                <a:latin typeface="Verdana"/>
                <a:ea typeface="Verdana"/>
                <a:cs typeface="Verdana"/>
              </a:rPr>
              <a:t>who</a:t>
            </a:r>
            <a:r>
              <a:rPr lang="en-US" altLang="zh-CN" sz="2400" spc="1610" dirty="0">
                <a:latin typeface="Verdana"/>
                <a:ea typeface="Verdana"/>
                <a:cs typeface="Verdana"/>
              </a:rPr>
              <a:t> </a:t>
            </a:r>
            <a:r>
              <a:rPr lang="en-US" altLang="zh-CN" sz="2400" dirty="0">
                <a:latin typeface="Verdana"/>
                <a:ea typeface="Verdana"/>
                <a:cs typeface="Verdana"/>
              </a:rPr>
              <a:t>shouldn't</a:t>
            </a:r>
            <a:r>
              <a:rPr lang="en-US" altLang="zh-CN" sz="2400" spc="1625" dirty="0">
                <a:latin typeface="Verdana"/>
                <a:ea typeface="Verdana"/>
                <a:cs typeface="Verdana"/>
              </a:rPr>
              <a:t> </a:t>
            </a:r>
            <a:r>
              <a:rPr lang="en-US" altLang="zh-CN" sz="2400" spc="-2" dirty="0">
                <a:latin typeface="Verdana"/>
                <a:ea typeface="Verdana"/>
                <a:cs typeface="Verdana"/>
              </a:rPr>
              <a:t>have</a:t>
            </a:r>
            <a:r>
              <a:rPr lang="en-US" altLang="zh-CN" sz="2400" spc="1621" dirty="0">
                <a:latin typeface="Verdana"/>
                <a:ea typeface="Verdana"/>
                <a:cs typeface="Verdana"/>
              </a:rPr>
              <a:t> </a:t>
            </a:r>
            <a:r>
              <a:rPr lang="en-US" altLang="zh-CN" sz="2400" spc="-3" dirty="0">
                <a:latin typeface="Verdana"/>
                <a:ea typeface="Verdana"/>
                <a:cs typeface="Verdana"/>
              </a:rPr>
              <a:t>access</a:t>
            </a:r>
            <a:r>
              <a:rPr lang="en-US" altLang="zh-CN" sz="2400" spc="1619" dirty="0">
                <a:latin typeface="Verdana"/>
                <a:ea typeface="Verdana"/>
                <a:cs typeface="Verdana"/>
              </a:rPr>
              <a:t> </a:t>
            </a:r>
            <a:r>
              <a:rPr lang="en-US" altLang="zh-CN" sz="2400" spc="2" dirty="0">
                <a:latin typeface="Verdana"/>
                <a:ea typeface="Verdana"/>
                <a:cs typeface="Verdana"/>
              </a:rPr>
              <a:t>has</a:t>
            </a:r>
            <a:r>
              <a:rPr lang="en-US" altLang="zh-CN" sz="2400" dirty="0">
                <a:latin typeface="Verdana"/>
                <a:ea typeface="Verdana"/>
                <a:cs typeface="Verdana"/>
              </a:rPr>
              <a:t> managed</a:t>
            </a:r>
            <a:r>
              <a:rPr lang="en-US" altLang="zh-CN" sz="2400" spc="2141" dirty="0">
                <a:latin typeface="Verdana"/>
                <a:ea typeface="Verdana"/>
                <a:cs typeface="Verdana"/>
              </a:rPr>
              <a:t> </a:t>
            </a:r>
            <a:r>
              <a:rPr lang="en-US" altLang="zh-CN" sz="2400" dirty="0">
                <a:latin typeface="Verdana"/>
                <a:ea typeface="Verdana"/>
                <a:cs typeface="Verdana"/>
              </a:rPr>
              <a:t>to</a:t>
            </a:r>
            <a:r>
              <a:rPr lang="en-US" altLang="zh-CN" sz="2400" spc="2138" dirty="0">
                <a:latin typeface="Verdana"/>
                <a:ea typeface="Verdana"/>
                <a:cs typeface="Verdana"/>
              </a:rPr>
              <a:t> </a:t>
            </a:r>
            <a:r>
              <a:rPr lang="en-US" altLang="zh-CN" sz="2400" spc="-2" dirty="0">
                <a:latin typeface="Verdana"/>
                <a:ea typeface="Verdana"/>
                <a:cs typeface="Verdana"/>
              </a:rPr>
              <a:t>get</a:t>
            </a:r>
            <a:r>
              <a:rPr lang="en-US" altLang="zh-CN" sz="2400" spc="2144" dirty="0">
                <a:latin typeface="Verdana"/>
                <a:ea typeface="Verdana"/>
                <a:cs typeface="Verdana"/>
              </a:rPr>
              <a:t> </a:t>
            </a:r>
            <a:r>
              <a:rPr lang="en-US" altLang="zh-CN" sz="2400" spc="-3" dirty="0">
                <a:latin typeface="Verdana"/>
                <a:ea typeface="Verdana"/>
                <a:cs typeface="Verdana"/>
              </a:rPr>
              <a:t>it,</a:t>
            </a:r>
            <a:r>
              <a:rPr lang="en-US" altLang="zh-CN" sz="2400" spc="2147" dirty="0">
                <a:latin typeface="Verdana"/>
                <a:ea typeface="Verdana"/>
                <a:cs typeface="Verdana"/>
              </a:rPr>
              <a:t> </a:t>
            </a:r>
            <a:r>
              <a:rPr lang="en-US" altLang="zh-CN" sz="2400" spc="-1" dirty="0">
                <a:latin typeface="Verdana"/>
                <a:ea typeface="Verdana"/>
                <a:cs typeface="Verdana"/>
              </a:rPr>
              <a:t>through</a:t>
            </a:r>
            <a:r>
              <a:rPr lang="en-US" altLang="zh-CN" sz="2400" spc="2143" dirty="0">
                <a:latin typeface="Verdana"/>
                <a:ea typeface="Verdana"/>
                <a:cs typeface="Verdana"/>
              </a:rPr>
              <a:t> </a:t>
            </a:r>
            <a:r>
              <a:rPr lang="en-US" altLang="zh-CN" sz="2400" dirty="0">
                <a:latin typeface="Verdana"/>
                <a:ea typeface="Verdana"/>
                <a:cs typeface="Verdana"/>
              </a:rPr>
              <a:t>intentional </a:t>
            </a:r>
            <a:r>
              <a:rPr lang="en-US" altLang="zh-CN" sz="2400" spc="-2" dirty="0">
                <a:latin typeface="Verdana"/>
                <a:ea typeface="Verdana"/>
                <a:cs typeface="Verdana"/>
              </a:rPr>
              <a:t>behavior</a:t>
            </a:r>
            <a:r>
              <a:rPr lang="en-US" altLang="zh-CN" sz="2400" spc="1026" dirty="0">
                <a:latin typeface="Verdana"/>
                <a:ea typeface="Verdana"/>
                <a:cs typeface="Verdana"/>
              </a:rPr>
              <a:t> </a:t>
            </a:r>
            <a:r>
              <a:rPr lang="en-US" altLang="zh-CN" sz="2400" spc="-4" dirty="0">
                <a:latin typeface="Verdana"/>
                <a:ea typeface="Verdana"/>
                <a:cs typeface="Verdana"/>
              </a:rPr>
              <a:t>or</a:t>
            </a:r>
            <a:r>
              <a:rPr lang="en-US" altLang="zh-CN" sz="2400" spc="1040" dirty="0">
                <a:latin typeface="Verdana"/>
                <a:ea typeface="Verdana"/>
                <a:cs typeface="Verdana"/>
              </a:rPr>
              <a:t> </a:t>
            </a:r>
            <a:r>
              <a:rPr lang="en-US" altLang="zh-CN" sz="2400" dirty="0">
                <a:latin typeface="Verdana"/>
                <a:ea typeface="Verdana"/>
                <a:cs typeface="Verdana"/>
              </a:rPr>
              <a:t>by</a:t>
            </a:r>
            <a:r>
              <a:rPr lang="en-US" altLang="zh-CN" sz="2400" spc="1022" dirty="0">
                <a:latin typeface="Verdana"/>
                <a:ea typeface="Verdana"/>
                <a:cs typeface="Verdana"/>
              </a:rPr>
              <a:t> </a:t>
            </a:r>
            <a:r>
              <a:rPr lang="en-US" altLang="zh-CN" sz="2400" spc="-1" dirty="0">
                <a:latin typeface="Verdana"/>
                <a:ea typeface="Verdana"/>
                <a:cs typeface="Verdana"/>
              </a:rPr>
              <a:t>accident.</a:t>
            </a:r>
            <a:r>
              <a:rPr lang="en-US" altLang="zh-CN" sz="2400" spc="1039" dirty="0">
                <a:latin typeface="Verdana"/>
                <a:ea typeface="Verdana"/>
                <a:cs typeface="Verdana"/>
              </a:rPr>
              <a:t> </a:t>
            </a:r>
            <a:r>
              <a:rPr lang="en-US" altLang="zh-CN" sz="2400" dirty="0">
                <a:latin typeface="Verdana"/>
                <a:ea typeface="Verdana"/>
                <a:cs typeface="Verdana"/>
              </a:rPr>
              <a:t>Such</a:t>
            </a:r>
            <a:r>
              <a:rPr lang="en-US" altLang="zh-CN" sz="2400" spc="1039" dirty="0">
                <a:latin typeface="Verdana"/>
                <a:ea typeface="Verdana"/>
                <a:cs typeface="Verdana"/>
              </a:rPr>
              <a:t> </a:t>
            </a:r>
            <a:r>
              <a:rPr lang="en-US" altLang="zh-CN" sz="2400" dirty="0">
                <a:latin typeface="Verdana"/>
                <a:ea typeface="Verdana"/>
                <a:cs typeface="Verdana"/>
              </a:rPr>
              <a:t>a</a:t>
            </a:r>
            <a:r>
              <a:rPr lang="en-US" altLang="zh-CN" sz="2400" spc="1030" dirty="0">
                <a:latin typeface="Verdana"/>
                <a:ea typeface="Verdana"/>
                <a:cs typeface="Verdana"/>
              </a:rPr>
              <a:t> </a:t>
            </a:r>
            <a:r>
              <a:rPr lang="en-US" altLang="zh-CN" sz="2400" spc="-3" dirty="0">
                <a:latin typeface="Verdana"/>
                <a:ea typeface="Verdana"/>
                <a:cs typeface="Verdana"/>
              </a:rPr>
              <a:t>failure</a:t>
            </a:r>
            <a:r>
              <a:rPr lang="en-US" altLang="zh-CN" sz="2400" spc="1031" dirty="0">
                <a:latin typeface="Verdana"/>
                <a:ea typeface="Verdana"/>
                <a:cs typeface="Verdana"/>
              </a:rPr>
              <a:t> </a:t>
            </a:r>
            <a:r>
              <a:rPr lang="en-US" altLang="zh-CN" sz="2400" spc="-4" dirty="0">
                <a:latin typeface="Verdana"/>
                <a:ea typeface="Verdana"/>
                <a:cs typeface="Verdana"/>
              </a:rPr>
              <a:t>of</a:t>
            </a:r>
            <a:r>
              <a:rPr lang="en-US" altLang="zh-CN" sz="2400" dirty="0">
                <a:latin typeface="Verdana"/>
                <a:ea typeface="Verdana"/>
                <a:cs typeface="Verdana"/>
              </a:rPr>
              <a:t> </a:t>
            </a:r>
            <a:r>
              <a:rPr lang="en-US" altLang="zh-CN" sz="2400" spc="-2" dirty="0">
                <a:latin typeface="Verdana"/>
                <a:ea typeface="Verdana"/>
                <a:cs typeface="Verdana"/>
              </a:rPr>
              <a:t>confidentiality,</a:t>
            </a:r>
            <a:r>
              <a:rPr lang="en-US" altLang="zh-CN" sz="2400" spc="-16" dirty="0">
                <a:latin typeface="Verdana"/>
                <a:ea typeface="Verdana"/>
                <a:cs typeface="Verdana"/>
              </a:rPr>
              <a:t> </a:t>
            </a:r>
            <a:r>
              <a:rPr lang="en-US" altLang="zh-CN" sz="2400" spc="-1" dirty="0">
                <a:latin typeface="Verdana"/>
                <a:ea typeface="Verdana"/>
                <a:cs typeface="Verdana"/>
              </a:rPr>
              <a:t>commonly</a:t>
            </a:r>
            <a:r>
              <a:rPr lang="en-US" altLang="zh-CN" sz="2400" spc="-16" dirty="0">
                <a:latin typeface="Verdana"/>
                <a:ea typeface="Verdana"/>
                <a:cs typeface="Verdana"/>
              </a:rPr>
              <a:t> </a:t>
            </a:r>
            <a:r>
              <a:rPr lang="en-US" altLang="zh-CN" sz="2400" dirty="0">
                <a:latin typeface="Verdana"/>
                <a:ea typeface="Verdana"/>
                <a:cs typeface="Verdana"/>
              </a:rPr>
              <a:t>known </a:t>
            </a:r>
            <a:r>
              <a:rPr lang="en-US" altLang="zh-CN" sz="2400" spc="-4" dirty="0">
                <a:latin typeface="Verdana"/>
                <a:ea typeface="Verdana"/>
                <a:cs typeface="Verdana"/>
              </a:rPr>
              <a:t>as</a:t>
            </a:r>
            <a:r>
              <a:rPr lang="en-US" altLang="zh-CN" sz="2400" spc="-6" dirty="0">
                <a:latin typeface="Verdana"/>
                <a:ea typeface="Verdana"/>
                <a:cs typeface="Verdana"/>
              </a:rPr>
              <a:t> </a:t>
            </a:r>
            <a:r>
              <a:rPr lang="en-US" altLang="zh-CN" sz="2400" dirty="0">
                <a:latin typeface="Verdana"/>
                <a:ea typeface="Verdana"/>
                <a:cs typeface="Verdana"/>
              </a:rPr>
              <a:t>a</a:t>
            </a:r>
            <a:r>
              <a:rPr lang="en-US" altLang="zh-CN" sz="2400" spc="36" dirty="0">
                <a:latin typeface="Verdana"/>
                <a:ea typeface="Verdana"/>
                <a:cs typeface="Verdana"/>
              </a:rPr>
              <a:t> </a:t>
            </a:r>
            <a:r>
              <a:rPr lang="en-US" altLang="zh-CN" sz="2400" i="1" spc="-3" dirty="0">
                <a:latin typeface="Verdana"/>
                <a:ea typeface="Verdana"/>
                <a:cs typeface="Verdana"/>
              </a:rPr>
              <a:t>breach.</a:t>
            </a:r>
            <a:endParaRPr lang="en-US" altLang="zh-CN" sz="2400" dirty="0">
              <a:latin typeface="Verdana"/>
              <a:ea typeface="Verdana"/>
              <a:cs typeface="Verdana"/>
            </a:endParaRPr>
          </a:p>
        </p:txBody>
      </p:sp>
    </p:spTree>
    <p:extLst>
      <p:ext uri="{BB962C8B-B14F-4D97-AF65-F5344CB8AC3E}">
        <p14:creationId xmlns:p14="http://schemas.microsoft.com/office/powerpoint/2010/main" val="6290489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51" name="Image51"/>
          <p:cNvPicPr>
            <a:picLocks noChangeAspect="1"/>
          </p:cNvPicPr>
          <p:nvPr/>
        </p:nvPicPr>
        <p:blipFill>
          <a:blip r:embed="rId2"/>
          <a:stretch>
            <a:fillRect/>
          </a:stretch>
        </p:blipFill>
        <p:spPr>
          <a:xfrm>
            <a:off x="6520180" y="4711700"/>
            <a:ext cx="1973580" cy="1689100"/>
          </a:xfrm>
          <a:prstGeom prst="rect">
            <a:avLst/>
          </a:prstGeom>
          <a:noFill/>
        </p:spPr>
      </p:pic>
      <p:pic>
        <p:nvPicPr>
          <p:cNvPr id="52" name="Image52"/>
          <p:cNvPicPr>
            <a:picLocks noChangeAspect="1"/>
          </p:cNvPicPr>
          <p:nvPr/>
        </p:nvPicPr>
        <p:blipFill>
          <a:blip r:embed="rId3"/>
          <a:stretch>
            <a:fillRect/>
          </a:stretch>
        </p:blipFill>
        <p:spPr>
          <a:xfrm>
            <a:off x="8647432" y="4688840"/>
            <a:ext cx="1891031" cy="1670050"/>
          </a:xfrm>
          <a:prstGeom prst="rect">
            <a:avLst/>
          </a:prstGeom>
          <a:noFill/>
        </p:spPr>
      </p:pic>
      <p:sp>
        <p:nvSpPr>
          <p:cNvPr id="53" name="Text Box53"/>
          <p:cNvSpPr txBox="1"/>
          <p:nvPr/>
        </p:nvSpPr>
        <p:spPr>
          <a:xfrm>
            <a:off x="5358841" y="457200"/>
            <a:ext cx="2148129" cy="674544"/>
          </a:xfrm>
          <a:prstGeom prst="rect">
            <a:avLst/>
          </a:prstGeom>
        </p:spPr>
        <p:txBody>
          <a:bodyPr wrap="square" lIns="0" tIns="0" rIns="0" rtlCol="0">
            <a:spAutoFit/>
          </a:bodyPr>
          <a:lstStyle/>
          <a:p>
            <a:pPr>
              <a:lnSpc>
                <a:spcPts val="4871"/>
              </a:lnSpc>
            </a:pPr>
            <a:r>
              <a:rPr lang="en-US" altLang="zh-CN" sz="4400" b="1" dirty="0">
                <a:solidFill>
                  <a:srgbClr val="FF0000"/>
                </a:solidFill>
                <a:latin typeface="Times New Roman"/>
                <a:ea typeface="Times New Roman"/>
                <a:cs typeface="Times New Roman"/>
              </a:rPr>
              <a:t>Integrity</a:t>
            </a:r>
            <a:endParaRPr lang="en-US" altLang="zh-CN" sz="4400" dirty="0">
              <a:solidFill>
                <a:srgbClr val="FF0000"/>
              </a:solidFill>
              <a:latin typeface="Times New Roman"/>
              <a:ea typeface="Times New Roman"/>
              <a:cs typeface="Times New Roman"/>
            </a:endParaRPr>
          </a:p>
        </p:txBody>
      </p:sp>
      <p:sp>
        <p:nvSpPr>
          <p:cNvPr id="54" name="Text Box54"/>
          <p:cNvSpPr txBox="1"/>
          <p:nvPr/>
        </p:nvSpPr>
        <p:spPr>
          <a:xfrm>
            <a:off x="762000" y="2969900"/>
            <a:ext cx="9694622" cy="918200"/>
          </a:xfrm>
          <a:prstGeom prst="rect">
            <a:avLst/>
          </a:prstGeom>
        </p:spPr>
        <p:txBody>
          <a:bodyPr wrap="square" lIns="0" tIns="0" rIns="0" rtlCol="0">
            <a:spAutoFit/>
          </a:bodyPr>
          <a:lstStyle/>
          <a:p>
            <a:pPr>
              <a:lnSpc>
                <a:spcPts val="3380"/>
              </a:lnSpc>
            </a:pPr>
            <a:r>
              <a:rPr lang="en-US" altLang="zh-CN" sz="2800" spc="185" dirty="0">
                <a:latin typeface="Segoe UI Symbol"/>
                <a:ea typeface="Segoe UI Symbol"/>
                <a:cs typeface="Segoe UI Symbol"/>
              </a:rPr>
              <a:t>♦ </a:t>
            </a:r>
            <a:r>
              <a:rPr lang="en-US" altLang="zh-CN" sz="2800" spc="-2" dirty="0">
                <a:latin typeface="Verdana"/>
                <a:ea typeface="Verdana"/>
                <a:cs typeface="Segoe UI Symbol"/>
              </a:rPr>
              <a:t>T</a:t>
            </a:r>
            <a:r>
              <a:rPr lang="en-US" altLang="zh-CN" sz="2800" spc="-2" dirty="0">
                <a:latin typeface="Verdana"/>
                <a:ea typeface="Verdana"/>
                <a:cs typeface="Verdana"/>
              </a:rPr>
              <a:t>he</a:t>
            </a:r>
            <a:r>
              <a:rPr lang="en-US" altLang="zh-CN" sz="2800" spc="118" dirty="0">
                <a:latin typeface="Verdana"/>
                <a:ea typeface="Verdana"/>
                <a:cs typeface="Verdana"/>
              </a:rPr>
              <a:t> </a:t>
            </a:r>
            <a:r>
              <a:rPr lang="en-US" altLang="zh-CN" sz="2800" spc="-5" dirty="0">
                <a:latin typeface="Verdana"/>
                <a:ea typeface="Verdana"/>
                <a:cs typeface="Verdana"/>
              </a:rPr>
              <a:t>property</a:t>
            </a:r>
            <a:r>
              <a:rPr lang="en-US" altLang="zh-CN" sz="2800" spc="118" dirty="0">
                <a:latin typeface="Verdana"/>
                <a:ea typeface="Verdana"/>
                <a:cs typeface="Verdana"/>
              </a:rPr>
              <a:t> </a:t>
            </a:r>
            <a:r>
              <a:rPr lang="en-US" altLang="zh-CN" sz="2800" spc="-4" dirty="0">
                <a:latin typeface="Verdana"/>
                <a:ea typeface="Verdana"/>
                <a:cs typeface="Verdana"/>
              </a:rPr>
              <a:t>of</a:t>
            </a:r>
            <a:r>
              <a:rPr lang="en-US" altLang="zh-CN" sz="2800" spc="123" dirty="0">
                <a:latin typeface="Verdana"/>
                <a:ea typeface="Verdana"/>
                <a:cs typeface="Verdana"/>
              </a:rPr>
              <a:t> </a:t>
            </a:r>
            <a:r>
              <a:rPr lang="en-US" altLang="zh-CN" sz="2800" spc="-4" dirty="0">
                <a:latin typeface="Verdana"/>
                <a:ea typeface="Verdana"/>
                <a:cs typeface="Verdana"/>
              </a:rPr>
              <a:t>safeguarding</a:t>
            </a:r>
            <a:r>
              <a:rPr lang="en-US" altLang="zh-CN" sz="2800" spc="107" dirty="0">
                <a:latin typeface="Verdana"/>
                <a:ea typeface="Verdana"/>
                <a:cs typeface="Verdana"/>
              </a:rPr>
              <a:t> </a:t>
            </a:r>
            <a:r>
              <a:rPr lang="en-US" altLang="zh-CN" sz="2800" spc="-3" dirty="0">
                <a:latin typeface="Verdana"/>
                <a:ea typeface="Verdana"/>
                <a:cs typeface="Verdana"/>
              </a:rPr>
              <a:t>the</a:t>
            </a:r>
            <a:r>
              <a:rPr lang="en-US" altLang="zh-CN" sz="2800" spc="118" dirty="0">
                <a:latin typeface="Verdana"/>
                <a:ea typeface="Verdana"/>
                <a:cs typeface="Verdana"/>
              </a:rPr>
              <a:t> </a:t>
            </a:r>
            <a:r>
              <a:rPr lang="en-US" altLang="zh-CN" sz="2800" spc="-6" dirty="0">
                <a:latin typeface="Verdana"/>
                <a:ea typeface="Verdana"/>
                <a:cs typeface="Verdana"/>
              </a:rPr>
              <a:t>accuracy</a:t>
            </a:r>
            <a:r>
              <a:rPr lang="en-US" altLang="zh-CN" sz="2800" dirty="0">
                <a:latin typeface="Verdana"/>
                <a:ea typeface="Verdana"/>
                <a:cs typeface="Verdana"/>
              </a:rPr>
              <a:t> </a:t>
            </a:r>
            <a:r>
              <a:rPr lang="en-US" altLang="zh-CN" sz="2800" spc="-2" dirty="0">
                <a:latin typeface="Verdana"/>
                <a:ea typeface="Verdana"/>
                <a:cs typeface="Verdana"/>
              </a:rPr>
              <a:t>and</a:t>
            </a:r>
            <a:r>
              <a:rPr lang="en-US" altLang="zh-CN" sz="2800" spc="-11" dirty="0">
                <a:latin typeface="Verdana"/>
                <a:ea typeface="Verdana"/>
                <a:cs typeface="Verdana"/>
              </a:rPr>
              <a:t> </a:t>
            </a:r>
            <a:r>
              <a:rPr lang="en-US" altLang="zh-CN" sz="2800" spc="-4" dirty="0">
                <a:latin typeface="Verdana"/>
                <a:ea typeface="Verdana"/>
                <a:cs typeface="Verdana"/>
              </a:rPr>
              <a:t>completeness</a:t>
            </a:r>
            <a:r>
              <a:rPr lang="en-US" altLang="zh-CN" sz="2800" spc="-14" dirty="0">
                <a:latin typeface="Verdana"/>
                <a:ea typeface="Verdana"/>
                <a:cs typeface="Verdana"/>
              </a:rPr>
              <a:t> </a:t>
            </a:r>
            <a:r>
              <a:rPr lang="en-US" altLang="zh-CN" sz="2800" dirty="0">
                <a:latin typeface="Verdana"/>
                <a:ea typeface="Verdana"/>
                <a:cs typeface="Verdana"/>
              </a:rPr>
              <a:t>of</a:t>
            </a:r>
            <a:r>
              <a:rPr lang="en-US" altLang="zh-CN" sz="2800" spc="-6" dirty="0">
                <a:latin typeface="Verdana"/>
                <a:ea typeface="Verdana"/>
                <a:cs typeface="Verdana"/>
              </a:rPr>
              <a:t> </a:t>
            </a:r>
            <a:r>
              <a:rPr lang="en-US" altLang="zh-CN" sz="2800" spc="-5" dirty="0">
                <a:latin typeface="Verdana"/>
                <a:ea typeface="Verdana"/>
                <a:cs typeface="Verdana"/>
              </a:rPr>
              <a:t>assets</a:t>
            </a:r>
            <a:endParaRPr lang="en-US" altLang="zh-CN" sz="2800" dirty="0">
              <a:latin typeface="Verdana"/>
              <a:ea typeface="Verdana"/>
              <a:cs typeface="Verdana"/>
            </a:endParaRPr>
          </a:p>
        </p:txBody>
      </p:sp>
      <p:sp>
        <p:nvSpPr>
          <p:cNvPr id="8" name="Text Box60"/>
          <p:cNvSpPr txBox="1"/>
          <p:nvPr/>
        </p:nvSpPr>
        <p:spPr>
          <a:xfrm>
            <a:off x="762000" y="1447800"/>
            <a:ext cx="10744200" cy="1200329"/>
          </a:xfrm>
          <a:prstGeom prst="rect">
            <a:avLst/>
          </a:prstGeom>
        </p:spPr>
        <p:txBody>
          <a:bodyPr wrap="square" lIns="0" tIns="0" rIns="0" rtlCol="0">
            <a:spAutoFit/>
          </a:bodyPr>
          <a:lstStyle/>
          <a:p>
            <a:pPr algn="just">
              <a:lnSpc>
                <a:spcPts val="2988"/>
              </a:lnSpc>
            </a:pPr>
            <a:r>
              <a:rPr lang="en-US" altLang="zh-CN" sz="2400" spc="154" dirty="0">
                <a:latin typeface="Segoe UI Symbol"/>
                <a:ea typeface="Segoe UI Symbol"/>
                <a:cs typeface="Segoe UI Symbol"/>
              </a:rPr>
              <a:t>♦</a:t>
            </a:r>
            <a:r>
              <a:rPr lang="en-US" altLang="zh-CN" sz="2800" spc="-4" dirty="0">
                <a:latin typeface="Verdana"/>
                <a:ea typeface="Verdana"/>
                <a:cs typeface="Verdana"/>
              </a:rPr>
              <a:t>Integrity refers to ensuring the authenticity of information—that information is not altered, and that the source of the information is genuine (original and true).</a:t>
            </a:r>
          </a:p>
        </p:txBody>
      </p:sp>
    </p:spTree>
    <p:extLst>
      <p:ext uri="{BB962C8B-B14F-4D97-AF65-F5344CB8AC3E}">
        <p14:creationId xmlns:p14="http://schemas.microsoft.com/office/powerpoint/2010/main" val="42822118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7" name="Text Box57"/>
          <p:cNvSpPr txBox="1"/>
          <p:nvPr/>
        </p:nvSpPr>
        <p:spPr>
          <a:xfrm>
            <a:off x="5363307" y="404446"/>
            <a:ext cx="2148129" cy="674544"/>
          </a:xfrm>
          <a:prstGeom prst="rect">
            <a:avLst/>
          </a:prstGeom>
        </p:spPr>
        <p:txBody>
          <a:bodyPr wrap="square" lIns="0" tIns="0" rIns="0" rtlCol="0">
            <a:spAutoFit/>
          </a:bodyPr>
          <a:lstStyle/>
          <a:p>
            <a:pPr>
              <a:lnSpc>
                <a:spcPts val="4871"/>
              </a:lnSpc>
            </a:pPr>
            <a:r>
              <a:rPr lang="en-US" altLang="zh-CN" sz="4400" b="1" dirty="0">
                <a:solidFill>
                  <a:srgbClr val="FF0000"/>
                </a:solidFill>
                <a:latin typeface="Times New Roman"/>
                <a:ea typeface="Times New Roman"/>
                <a:cs typeface="Times New Roman"/>
              </a:rPr>
              <a:t>Integrity</a:t>
            </a:r>
            <a:endParaRPr lang="en-US" altLang="zh-CN" sz="4400" dirty="0">
              <a:solidFill>
                <a:srgbClr val="FF0000"/>
              </a:solidFill>
              <a:latin typeface="Times New Roman"/>
              <a:ea typeface="Times New Roman"/>
              <a:cs typeface="Times New Roman"/>
            </a:endParaRPr>
          </a:p>
        </p:txBody>
      </p:sp>
      <p:sp>
        <p:nvSpPr>
          <p:cNvPr id="61" name="Text Box61"/>
          <p:cNvSpPr txBox="1"/>
          <p:nvPr/>
        </p:nvSpPr>
        <p:spPr>
          <a:xfrm>
            <a:off x="1143000" y="1447800"/>
            <a:ext cx="10210800" cy="2649443"/>
          </a:xfrm>
          <a:prstGeom prst="rect">
            <a:avLst/>
          </a:prstGeom>
        </p:spPr>
        <p:txBody>
          <a:bodyPr wrap="square" lIns="0" tIns="0" rIns="0" rtlCol="0">
            <a:spAutoFit/>
          </a:bodyPr>
          <a:lstStyle/>
          <a:p>
            <a:pPr algn="just">
              <a:lnSpc>
                <a:spcPts val="2884"/>
              </a:lnSpc>
            </a:pPr>
            <a:r>
              <a:rPr lang="en-US" altLang="zh-CN" sz="2400" spc="154" dirty="0">
                <a:latin typeface="Segoe UI Symbol"/>
                <a:ea typeface="Segoe UI Symbol"/>
                <a:cs typeface="Segoe UI Symbol"/>
              </a:rPr>
              <a:t>♦</a:t>
            </a:r>
            <a:r>
              <a:rPr lang="en-US" altLang="zh-CN" sz="2400" dirty="0">
                <a:latin typeface="Segoe UI Symbol"/>
                <a:ea typeface="Segoe UI Symbol"/>
                <a:cs typeface="Segoe UI Symbol"/>
              </a:rPr>
              <a:t> </a:t>
            </a:r>
            <a:r>
              <a:rPr lang="en-US" altLang="zh-CN" sz="2400" spc="-1" dirty="0">
                <a:latin typeface="Verdana"/>
                <a:ea typeface="Verdana"/>
                <a:cs typeface="Verdana"/>
              </a:rPr>
              <a:t>Imagine</a:t>
            </a:r>
            <a:r>
              <a:rPr lang="en-US" altLang="zh-CN" sz="2400" spc="230" dirty="0">
                <a:latin typeface="Verdana"/>
                <a:ea typeface="Verdana"/>
                <a:cs typeface="Verdana"/>
              </a:rPr>
              <a:t> </a:t>
            </a:r>
            <a:r>
              <a:rPr lang="en-US" altLang="zh-CN" sz="2400" dirty="0">
                <a:latin typeface="Verdana"/>
                <a:ea typeface="Verdana"/>
                <a:cs typeface="Verdana"/>
              </a:rPr>
              <a:t>that</a:t>
            </a:r>
            <a:r>
              <a:rPr lang="en-US" altLang="zh-CN" sz="2400" spc="242" dirty="0">
                <a:latin typeface="Verdana"/>
                <a:ea typeface="Verdana"/>
                <a:cs typeface="Verdana"/>
              </a:rPr>
              <a:t> </a:t>
            </a:r>
            <a:r>
              <a:rPr lang="en-US" altLang="zh-CN" sz="2400" spc="-3" dirty="0">
                <a:latin typeface="Verdana"/>
                <a:ea typeface="Verdana"/>
                <a:cs typeface="Verdana"/>
              </a:rPr>
              <a:t>you</a:t>
            </a:r>
            <a:r>
              <a:rPr lang="en-US" altLang="zh-CN" sz="2400" spc="242" dirty="0">
                <a:latin typeface="Verdana"/>
                <a:ea typeface="Verdana"/>
                <a:cs typeface="Verdana"/>
              </a:rPr>
              <a:t> </a:t>
            </a:r>
            <a:r>
              <a:rPr lang="en-US" altLang="zh-CN" sz="2400" dirty="0">
                <a:latin typeface="Verdana"/>
                <a:ea typeface="Verdana"/>
                <a:cs typeface="Verdana"/>
              </a:rPr>
              <a:t>have</a:t>
            </a:r>
            <a:r>
              <a:rPr lang="en-US" altLang="zh-CN" sz="2400" spc="235" dirty="0">
                <a:latin typeface="Verdana"/>
                <a:ea typeface="Verdana"/>
                <a:cs typeface="Verdana"/>
              </a:rPr>
              <a:t> </a:t>
            </a:r>
            <a:r>
              <a:rPr lang="en-US" altLang="zh-CN" sz="2400" dirty="0">
                <a:latin typeface="Verdana"/>
                <a:ea typeface="Verdana"/>
                <a:cs typeface="Verdana"/>
              </a:rPr>
              <a:t>a</a:t>
            </a:r>
            <a:r>
              <a:rPr lang="en-US" altLang="zh-CN" sz="2400" spc="240" dirty="0">
                <a:latin typeface="Verdana"/>
                <a:ea typeface="Verdana"/>
                <a:cs typeface="Verdana"/>
              </a:rPr>
              <a:t> </a:t>
            </a:r>
            <a:r>
              <a:rPr lang="en-US" altLang="zh-CN" sz="2400" dirty="0">
                <a:latin typeface="Verdana"/>
                <a:ea typeface="Verdana"/>
                <a:cs typeface="Verdana"/>
              </a:rPr>
              <a:t>website</a:t>
            </a:r>
            <a:r>
              <a:rPr lang="en-US" altLang="zh-CN" sz="2400" spc="226" dirty="0">
                <a:latin typeface="Verdana"/>
                <a:ea typeface="Verdana"/>
                <a:cs typeface="Verdana"/>
              </a:rPr>
              <a:t> </a:t>
            </a:r>
            <a:r>
              <a:rPr lang="en-US" altLang="zh-CN" sz="2400" spc="2" dirty="0">
                <a:latin typeface="Verdana"/>
                <a:ea typeface="Verdana"/>
                <a:cs typeface="Verdana"/>
              </a:rPr>
              <a:t>and</a:t>
            </a:r>
            <a:r>
              <a:rPr lang="en-US" altLang="zh-CN" sz="2400" spc="234" dirty="0">
                <a:latin typeface="Verdana"/>
                <a:ea typeface="Verdana"/>
                <a:cs typeface="Verdana"/>
              </a:rPr>
              <a:t> </a:t>
            </a:r>
            <a:r>
              <a:rPr lang="en-US" altLang="zh-CN" sz="2400" spc="-3" dirty="0">
                <a:latin typeface="Verdana"/>
                <a:ea typeface="Verdana"/>
                <a:cs typeface="Verdana"/>
              </a:rPr>
              <a:t>you</a:t>
            </a:r>
            <a:r>
              <a:rPr lang="en-US" altLang="zh-CN" sz="2400" spc="242" dirty="0">
                <a:latin typeface="Verdana"/>
                <a:ea typeface="Verdana"/>
                <a:cs typeface="Verdana"/>
              </a:rPr>
              <a:t> </a:t>
            </a:r>
            <a:r>
              <a:rPr lang="en-US" altLang="zh-CN" sz="2400" dirty="0">
                <a:latin typeface="Verdana"/>
                <a:ea typeface="Verdana"/>
                <a:cs typeface="Verdana"/>
              </a:rPr>
              <a:t>sell </a:t>
            </a:r>
            <a:r>
              <a:rPr lang="en-US" altLang="zh-CN" sz="2400" spc="-1" dirty="0">
                <a:latin typeface="Verdana"/>
                <a:ea typeface="Verdana"/>
                <a:cs typeface="Verdana"/>
              </a:rPr>
              <a:t>products</a:t>
            </a:r>
            <a:r>
              <a:rPr lang="en-US" altLang="zh-CN" sz="2400" spc="728" dirty="0">
                <a:latin typeface="Verdana"/>
                <a:ea typeface="Verdana"/>
                <a:cs typeface="Verdana"/>
              </a:rPr>
              <a:t> </a:t>
            </a:r>
            <a:r>
              <a:rPr lang="en-US" altLang="zh-CN" sz="2400" spc="-4" dirty="0">
                <a:latin typeface="Verdana"/>
                <a:ea typeface="Verdana"/>
                <a:cs typeface="Verdana"/>
              </a:rPr>
              <a:t>on</a:t>
            </a:r>
            <a:r>
              <a:rPr lang="en-US" altLang="zh-CN" sz="2400" spc="742" dirty="0">
                <a:latin typeface="Verdana"/>
                <a:ea typeface="Verdana"/>
                <a:cs typeface="Verdana"/>
              </a:rPr>
              <a:t> </a:t>
            </a:r>
            <a:r>
              <a:rPr lang="en-US" altLang="zh-CN" sz="2400" dirty="0">
                <a:latin typeface="Verdana"/>
                <a:ea typeface="Verdana"/>
                <a:cs typeface="Verdana"/>
              </a:rPr>
              <a:t>that</a:t>
            </a:r>
            <a:r>
              <a:rPr lang="en-US" altLang="zh-CN" sz="2400" spc="732" dirty="0">
                <a:latin typeface="Verdana"/>
                <a:ea typeface="Verdana"/>
                <a:cs typeface="Verdana"/>
              </a:rPr>
              <a:t> </a:t>
            </a:r>
            <a:r>
              <a:rPr lang="en-US" altLang="zh-CN" sz="2400" spc="-2" dirty="0">
                <a:latin typeface="Verdana"/>
                <a:ea typeface="Verdana"/>
                <a:cs typeface="Verdana"/>
              </a:rPr>
              <a:t>site.</a:t>
            </a:r>
            <a:r>
              <a:rPr lang="en-US" altLang="zh-CN" sz="2400" spc="735" dirty="0">
                <a:latin typeface="Verdana"/>
                <a:ea typeface="Verdana"/>
                <a:cs typeface="Verdana"/>
              </a:rPr>
              <a:t> </a:t>
            </a:r>
            <a:r>
              <a:rPr lang="en-US" altLang="zh-CN" sz="2400" dirty="0">
                <a:latin typeface="Verdana"/>
                <a:ea typeface="Verdana"/>
                <a:cs typeface="Verdana"/>
              </a:rPr>
              <a:t>Now</a:t>
            </a:r>
            <a:r>
              <a:rPr lang="en-US" altLang="zh-CN" sz="2400" spc="744" dirty="0">
                <a:latin typeface="Verdana"/>
                <a:ea typeface="Verdana"/>
                <a:cs typeface="Verdana"/>
              </a:rPr>
              <a:t> </a:t>
            </a:r>
            <a:r>
              <a:rPr lang="en-US" altLang="zh-CN" sz="2400" dirty="0">
                <a:latin typeface="Verdana"/>
                <a:ea typeface="Verdana"/>
                <a:cs typeface="Verdana"/>
              </a:rPr>
              <a:t>imagine</a:t>
            </a:r>
            <a:r>
              <a:rPr lang="en-US" altLang="zh-CN" sz="2400" spc="732" dirty="0">
                <a:latin typeface="Verdana"/>
                <a:ea typeface="Verdana"/>
                <a:cs typeface="Verdana"/>
              </a:rPr>
              <a:t> </a:t>
            </a:r>
            <a:r>
              <a:rPr lang="en-US" altLang="zh-CN" sz="2400" dirty="0">
                <a:latin typeface="Verdana"/>
                <a:ea typeface="Verdana"/>
                <a:cs typeface="Verdana"/>
              </a:rPr>
              <a:t>that</a:t>
            </a:r>
            <a:r>
              <a:rPr lang="en-US" altLang="zh-CN" sz="2400" spc="732" dirty="0">
                <a:latin typeface="Verdana"/>
                <a:ea typeface="Verdana"/>
                <a:cs typeface="Verdana"/>
              </a:rPr>
              <a:t> </a:t>
            </a:r>
            <a:r>
              <a:rPr lang="en-US" altLang="zh-CN" sz="2400" dirty="0">
                <a:latin typeface="Verdana"/>
                <a:ea typeface="Verdana"/>
                <a:cs typeface="Verdana"/>
              </a:rPr>
              <a:t>an </a:t>
            </a:r>
            <a:r>
              <a:rPr lang="en-US" altLang="zh-CN" sz="2400" spc="-3" dirty="0">
                <a:latin typeface="Verdana"/>
                <a:ea typeface="Verdana"/>
                <a:cs typeface="Verdana"/>
              </a:rPr>
              <a:t>attacker</a:t>
            </a:r>
            <a:r>
              <a:rPr lang="en-US" altLang="zh-CN" sz="2400" spc="1337" dirty="0">
                <a:latin typeface="Verdana"/>
                <a:ea typeface="Verdana"/>
                <a:cs typeface="Verdana"/>
              </a:rPr>
              <a:t> </a:t>
            </a:r>
            <a:r>
              <a:rPr lang="en-US" altLang="zh-CN" sz="2400" spc="-4" dirty="0">
                <a:latin typeface="Verdana"/>
                <a:ea typeface="Verdana"/>
                <a:cs typeface="Verdana"/>
              </a:rPr>
              <a:t>can</a:t>
            </a:r>
            <a:r>
              <a:rPr lang="en-US" altLang="zh-CN" sz="2400" spc="1332" dirty="0">
                <a:latin typeface="Verdana"/>
                <a:ea typeface="Verdana"/>
                <a:cs typeface="Verdana"/>
              </a:rPr>
              <a:t> </a:t>
            </a:r>
            <a:r>
              <a:rPr lang="en-US" altLang="zh-CN" sz="2400" dirty="0">
                <a:latin typeface="Verdana"/>
                <a:ea typeface="Verdana"/>
                <a:cs typeface="Verdana"/>
              </a:rPr>
              <a:t>shop</a:t>
            </a:r>
            <a:r>
              <a:rPr lang="en-US" altLang="zh-CN" sz="2400" spc="1325" dirty="0">
                <a:latin typeface="Verdana"/>
                <a:ea typeface="Verdana"/>
                <a:cs typeface="Verdana"/>
              </a:rPr>
              <a:t> </a:t>
            </a:r>
            <a:r>
              <a:rPr lang="en-US" altLang="zh-CN" sz="2400" dirty="0">
                <a:latin typeface="Verdana"/>
                <a:ea typeface="Verdana"/>
                <a:cs typeface="Verdana"/>
              </a:rPr>
              <a:t>on</a:t>
            </a:r>
            <a:r>
              <a:rPr lang="en-US" altLang="zh-CN" sz="2400" spc="1330" dirty="0">
                <a:latin typeface="Verdana"/>
                <a:ea typeface="Verdana"/>
                <a:cs typeface="Verdana"/>
              </a:rPr>
              <a:t> </a:t>
            </a:r>
            <a:r>
              <a:rPr lang="en-US" altLang="zh-CN" sz="2400" spc="-2" dirty="0">
                <a:latin typeface="Verdana"/>
                <a:ea typeface="Verdana"/>
                <a:cs typeface="Verdana"/>
              </a:rPr>
              <a:t>your</a:t>
            </a:r>
            <a:r>
              <a:rPr lang="en-US" altLang="zh-CN" sz="2400" spc="1316" dirty="0">
                <a:latin typeface="Verdana"/>
                <a:ea typeface="Verdana"/>
                <a:cs typeface="Verdana"/>
              </a:rPr>
              <a:t> </a:t>
            </a:r>
            <a:r>
              <a:rPr lang="en-US" altLang="zh-CN" sz="2400" dirty="0">
                <a:latin typeface="Verdana"/>
                <a:ea typeface="Verdana"/>
                <a:cs typeface="Verdana"/>
              </a:rPr>
              <a:t>web</a:t>
            </a:r>
            <a:r>
              <a:rPr lang="en-US" altLang="zh-CN" sz="2400" spc="1327" dirty="0">
                <a:latin typeface="Verdana"/>
                <a:ea typeface="Verdana"/>
                <a:cs typeface="Verdana"/>
              </a:rPr>
              <a:t> </a:t>
            </a:r>
            <a:r>
              <a:rPr lang="en-US" altLang="zh-CN" sz="2400" dirty="0">
                <a:latin typeface="Verdana"/>
                <a:ea typeface="Verdana"/>
                <a:cs typeface="Verdana"/>
              </a:rPr>
              <a:t>site</a:t>
            </a:r>
            <a:r>
              <a:rPr lang="en-US" altLang="zh-CN" sz="2400" spc="1318" dirty="0">
                <a:latin typeface="Verdana"/>
                <a:ea typeface="Verdana"/>
                <a:cs typeface="Verdana"/>
              </a:rPr>
              <a:t> </a:t>
            </a:r>
            <a:r>
              <a:rPr lang="en-US" altLang="zh-CN" sz="2400" dirty="0">
                <a:latin typeface="Verdana"/>
                <a:ea typeface="Verdana"/>
                <a:cs typeface="Verdana"/>
              </a:rPr>
              <a:t>and </a:t>
            </a:r>
            <a:r>
              <a:rPr lang="en-US" altLang="zh-CN" sz="2400" spc="-3" dirty="0">
                <a:latin typeface="Verdana"/>
                <a:ea typeface="Verdana"/>
                <a:cs typeface="Verdana"/>
              </a:rPr>
              <a:t>maliciously</a:t>
            </a:r>
            <a:r>
              <a:rPr lang="en-US" altLang="zh-CN" sz="2400" spc="532" dirty="0">
                <a:latin typeface="Verdana"/>
                <a:ea typeface="Verdana"/>
                <a:cs typeface="Verdana"/>
              </a:rPr>
              <a:t> </a:t>
            </a:r>
            <a:r>
              <a:rPr lang="en-US" altLang="zh-CN" sz="2400" dirty="0">
                <a:latin typeface="Verdana"/>
                <a:ea typeface="Verdana"/>
                <a:cs typeface="Verdana"/>
              </a:rPr>
              <a:t>alter</a:t>
            </a:r>
            <a:r>
              <a:rPr lang="en-US" altLang="zh-CN" sz="2400" spc="533" dirty="0">
                <a:latin typeface="Verdana"/>
                <a:ea typeface="Verdana"/>
                <a:cs typeface="Verdana"/>
              </a:rPr>
              <a:t> </a:t>
            </a:r>
            <a:r>
              <a:rPr lang="en-US" altLang="zh-CN" sz="2400" dirty="0">
                <a:latin typeface="Verdana"/>
                <a:ea typeface="Verdana"/>
                <a:cs typeface="Verdana"/>
              </a:rPr>
              <a:t>the</a:t>
            </a:r>
            <a:r>
              <a:rPr lang="en-US" altLang="zh-CN" sz="2400" spc="530" dirty="0">
                <a:latin typeface="Verdana"/>
                <a:ea typeface="Verdana"/>
                <a:cs typeface="Verdana"/>
              </a:rPr>
              <a:t> </a:t>
            </a:r>
            <a:r>
              <a:rPr lang="en-US" altLang="zh-CN" sz="2400" spc="-2" dirty="0">
                <a:latin typeface="Verdana"/>
                <a:ea typeface="Verdana"/>
                <a:cs typeface="Verdana"/>
              </a:rPr>
              <a:t>prices</a:t>
            </a:r>
            <a:r>
              <a:rPr lang="en-US" altLang="zh-CN" sz="2400" spc="535" dirty="0">
                <a:latin typeface="Verdana"/>
                <a:ea typeface="Verdana"/>
                <a:cs typeface="Verdana"/>
              </a:rPr>
              <a:t> </a:t>
            </a:r>
            <a:r>
              <a:rPr lang="en-US" altLang="zh-CN" sz="2400" dirty="0">
                <a:latin typeface="Verdana"/>
                <a:ea typeface="Verdana"/>
                <a:cs typeface="Verdana"/>
              </a:rPr>
              <a:t>of</a:t>
            </a:r>
            <a:r>
              <a:rPr lang="en-US" altLang="zh-CN" sz="2400" spc="528" dirty="0">
                <a:latin typeface="Verdana"/>
                <a:ea typeface="Verdana"/>
                <a:cs typeface="Verdana"/>
              </a:rPr>
              <a:t> </a:t>
            </a:r>
            <a:r>
              <a:rPr lang="en-US" altLang="zh-CN" sz="2400" spc="-3" dirty="0">
                <a:latin typeface="Verdana"/>
                <a:ea typeface="Verdana"/>
                <a:cs typeface="Verdana"/>
              </a:rPr>
              <a:t>your</a:t>
            </a:r>
            <a:r>
              <a:rPr lang="en-US" altLang="zh-CN" sz="2400" spc="538" dirty="0">
                <a:latin typeface="Verdana"/>
                <a:ea typeface="Verdana"/>
                <a:cs typeface="Verdana"/>
              </a:rPr>
              <a:t> </a:t>
            </a:r>
            <a:r>
              <a:rPr lang="en-US" altLang="zh-CN" sz="2400" spc="-1" dirty="0">
                <a:latin typeface="Verdana"/>
                <a:ea typeface="Verdana"/>
                <a:cs typeface="Verdana"/>
              </a:rPr>
              <a:t>products,</a:t>
            </a:r>
            <a:r>
              <a:rPr lang="en-US" altLang="zh-CN" sz="2400" dirty="0">
                <a:latin typeface="Verdana"/>
                <a:ea typeface="Verdana"/>
                <a:cs typeface="Verdana"/>
              </a:rPr>
              <a:t> so</a:t>
            </a:r>
            <a:r>
              <a:rPr lang="en-US" altLang="zh-CN" sz="2400" spc="643" dirty="0">
                <a:latin typeface="Verdana"/>
                <a:ea typeface="Verdana"/>
                <a:cs typeface="Verdana"/>
              </a:rPr>
              <a:t> </a:t>
            </a:r>
            <a:r>
              <a:rPr lang="en-US" altLang="zh-CN" sz="2400" spc="2" dirty="0">
                <a:latin typeface="Verdana"/>
                <a:ea typeface="Verdana"/>
                <a:cs typeface="Verdana"/>
              </a:rPr>
              <a:t>that</a:t>
            </a:r>
            <a:r>
              <a:rPr lang="en-US" altLang="zh-CN" sz="2400" spc="657" dirty="0">
                <a:latin typeface="Verdana"/>
                <a:ea typeface="Verdana"/>
                <a:cs typeface="Verdana"/>
              </a:rPr>
              <a:t> </a:t>
            </a:r>
            <a:r>
              <a:rPr lang="en-US" altLang="zh-CN" sz="2400" dirty="0">
                <a:latin typeface="Verdana"/>
                <a:ea typeface="Verdana"/>
                <a:cs typeface="Verdana"/>
              </a:rPr>
              <a:t>they</a:t>
            </a:r>
            <a:r>
              <a:rPr lang="en-US" altLang="zh-CN" sz="2400" spc="648" dirty="0">
                <a:latin typeface="Verdana"/>
                <a:ea typeface="Verdana"/>
                <a:cs typeface="Verdana"/>
              </a:rPr>
              <a:t> </a:t>
            </a:r>
            <a:r>
              <a:rPr lang="en-US" altLang="zh-CN" sz="2400" dirty="0">
                <a:latin typeface="Verdana"/>
                <a:ea typeface="Verdana"/>
                <a:cs typeface="Verdana"/>
              </a:rPr>
              <a:t>can</a:t>
            </a:r>
            <a:r>
              <a:rPr lang="en-US" altLang="zh-CN" sz="2400" spc="655" dirty="0">
                <a:latin typeface="Verdana"/>
                <a:ea typeface="Verdana"/>
                <a:cs typeface="Verdana"/>
              </a:rPr>
              <a:t> </a:t>
            </a:r>
            <a:r>
              <a:rPr lang="en-US" altLang="zh-CN" sz="2400" dirty="0">
                <a:latin typeface="Verdana"/>
                <a:ea typeface="Verdana"/>
                <a:cs typeface="Verdana"/>
              </a:rPr>
              <a:t>buy</a:t>
            </a:r>
            <a:r>
              <a:rPr lang="en-US" altLang="zh-CN" sz="2400" spc="660" dirty="0">
                <a:latin typeface="Verdana"/>
                <a:ea typeface="Verdana"/>
                <a:cs typeface="Verdana"/>
              </a:rPr>
              <a:t> </a:t>
            </a:r>
            <a:r>
              <a:rPr lang="en-US" altLang="zh-CN" sz="2400" spc="-2" dirty="0">
                <a:latin typeface="Verdana"/>
                <a:ea typeface="Verdana"/>
                <a:cs typeface="Verdana"/>
              </a:rPr>
              <a:t>anything</a:t>
            </a:r>
            <a:r>
              <a:rPr lang="en-US" altLang="zh-CN" sz="2400" spc="669" dirty="0">
                <a:latin typeface="Verdana"/>
                <a:ea typeface="Verdana"/>
                <a:cs typeface="Verdana"/>
              </a:rPr>
              <a:t> </a:t>
            </a:r>
            <a:r>
              <a:rPr lang="en-US" altLang="zh-CN" sz="2400" spc="-4" dirty="0">
                <a:latin typeface="Verdana"/>
                <a:ea typeface="Verdana"/>
                <a:cs typeface="Verdana"/>
              </a:rPr>
              <a:t>for</a:t>
            </a:r>
            <a:r>
              <a:rPr lang="en-US" altLang="zh-CN" sz="2400" spc="648" dirty="0">
                <a:latin typeface="Verdana"/>
                <a:ea typeface="Verdana"/>
                <a:cs typeface="Verdana"/>
              </a:rPr>
              <a:t> </a:t>
            </a:r>
            <a:r>
              <a:rPr lang="en-US" altLang="zh-CN" sz="2400" spc="-1" dirty="0">
                <a:latin typeface="Verdana"/>
                <a:ea typeface="Verdana"/>
                <a:cs typeface="Verdana"/>
              </a:rPr>
              <a:t>whatever</a:t>
            </a:r>
            <a:r>
              <a:rPr lang="en-US" altLang="zh-CN" sz="2400" dirty="0">
                <a:latin typeface="Verdana"/>
                <a:ea typeface="Verdana"/>
                <a:cs typeface="Verdana"/>
              </a:rPr>
              <a:t> </a:t>
            </a:r>
            <a:r>
              <a:rPr lang="en-US" altLang="zh-CN" sz="2400" spc="-3" dirty="0">
                <a:latin typeface="Verdana"/>
                <a:ea typeface="Verdana"/>
                <a:cs typeface="Verdana"/>
              </a:rPr>
              <a:t>price</a:t>
            </a:r>
            <a:r>
              <a:rPr lang="en-US" altLang="zh-CN" sz="2400" spc="401" dirty="0">
                <a:latin typeface="Verdana"/>
                <a:ea typeface="Verdana"/>
                <a:cs typeface="Verdana"/>
              </a:rPr>
              <a:t> </a:t>
            </a:r>
            <a:r>
              <a:rPr lang="en-US" altLang="zh-CN" sz="2400" dirty="0">
                <a:latin typeface="Verdana"/>
                <a:ea typeface="Verdana"/>
                <a:cs typeface="Verdana"/>
              </a:rPr>
              <a:t>they</a:t>
            </a:r>
            <a:r>
              <a:rPr lang="en-US" altLang="zh-CN" sz="2400" spc="403" dirty="0">
                <a:latin typeface="Verdana"/>
                <a:ea typeface="Verdana"/>
                <a:cs typeface="Verdana"/>
              </a:rPr>
              <a:t> </a:t>
            </a:r>
            <a:r>
              <a:rPr lang="en-US" altLang="zh-CN" sz="2400" spc="-3" dirty="0">
                <a:latin typeface="Verdana"/>
                <a:ea typeface="Verdana"/>
                <a:cs typeface="Verdana"/>
              </a:rPr>
              <a:t>choose.</a:t>
            </a:r>
            <a:r>
              <a:rPr lang="en-US" altLang="zh-CN" sz="2400" spc="405" dirty="0">
                <a:latin typeface="Verdana"/>
                <a:ea typeface="Verdana"/>
                <a:cs typeface="Verdana"/>
              </a:rPr>
              <a:t> </a:t>
            </a:r>
            <a:r>
              <a:rPr lang="en-US" altLang="zh-CN" sz="2400" dirty="0">
                <a:latin typeface="Verdana"/>
                <a:ea typeface="Verdana"/>
                <a:cs typeface="Verdana"/>
              </a:rPr>
              <a:t>That</a:t>
            </a:r>
            <a:r>
              <a:rPr lang="en-US" altLang="zh-CN" sz="2400" spc="403" dirty="0">
                <a:latin typeface="Verdana"/>
                <a:ea typeface="Verdana"/>
                <a:cs typeface="Verdana"/>
              </a:rPr>
              <a:t> </a:t>
            </a:r>
            <a:r>
              <a:rPr lang="en-US" altLang="zh-CN" sz="2400" spc="-1" dirty="0">
                <a:latin typeface="Verdana"/>
                <a:ea typeface="Verdana"/>
                <a:cs typeface="Verdana"/>
              </a:rPr>
              <a:t>would</a:t>
            </a:r>
            <a:r>
              <a:rPr lang="en-US" altLang="zh-CN" sz="2400" spc="403" dirty="0">
                <a:latin typeface="Verdana"/>
                <a:ea typeface="Verdana"/>
                <a:cs typeface="Verdana"/>
              </a:rPr>
              <a:t> </a:t>
            </a:r>
            <a:r>
              <a:rPr lang="en-US" altLang="zh-CN" sz="2400" dirty="0">
                <a:latin typeface="Verdana"/>
                <a:ea typeface="Verdana"/>
                <a:cs typeface="Verdana"/>
              </a:rPr>
              <a:t>be</a:t>
            </a:r>
            <a:r>
              <a:rPr lang="en-US" altLang="zh-CN" sz="2400" spc="403" dirty="0">
                <a:latin typeface="Verdana"/>
                <a:ea typeface="Verdana"/>
                <a:cs typeface="Verdana"/>
              </a:rPr>
              <a:t> </a:t>
            </a:r>
            <a:r>
              <a:rPr lang="en-US" altLang="zh-CN" sz="2400" dirty="0">
                <a:latin typeface="Verdana"/>
                <a:ea typeface="Verdana"/>
                <a:cs typeface="Verdana"/>
              </a:rPr>
              <a:t>a</a:t>
            </a:r>
            <a:r>
              <a:rPr lang="en-US" altLang="zh-CN" sz="2400" spc="391" dirty="0">
                <a:latin typeface="Verdana"/>
                <a:ea typeface="Verdana"/>
                <a:cs typeface="Verdana"/>
              </a:rPr>
              <a:t> </a:t>
            </a:r>
            <a:r>
              <a:rPr lang="en-US" altLang="zh-CN" sz="2400" spc="-3" dirty="0">
                <a:latin typeface="Verdana"/>
                <a:ea typeface="Verdana"/>
                <a:cs typeface="Verdana"/>
              </a:rPr>
              <a:t>failure</a:t>
            </a:r>
            <a:r>
              <a:rPr lang="en-US" altLang="zh-CN" sz="2400" spc="403" dirty="0">
                <a:latin typeface="Verdana"/>
                <a:ea typeface="Verdana"/>
                <a:cs typeface="Verdana"/>
              </a:rPr>
              <a:t> </a:t>
            </a:r>
            <a:r>
              <a:rPr lang="en-US" altLang="zh-CN" sz="2400" spc="-4" dirty="0">
                <a:latin typeface="Verdana"/>
                <a:ea typeface="Verdana"/>
                <a:cs typeface="Verdana"/>
              </a:rPr>
              <a:t>of</a:t>
            </a:r>
            <a:r>
              <a:rPr lang="en-US" altLang="zh-CN" sz="2400" dirty="0">
                <a:latin typeface="Verdana"/>
                <a:ea typeface="Verdana"/>
                <a:cs typeface="Verdana"/>
              </a:rPr>
              <a:t> </a:t>
            </a:r>
            <a:r>
              <a:rPr lang="en-US" altLang="zh-CN" sz="2400" spc="-2" dirty="0">
                <a:latin typeface="Verdana"/>
                <a:ea typeface="Verdana"/>
                <a:cs typeface="Verdana"/>
              </a:rPr>
              <a:t>integrity,</a:t>
            </a:r>
            <a:r>
              <a:rPr lang="en-US" altLang="zh-CN" sz="2400" spc="1182" dirty="0">
                <a:latin typeface="Verdana"/>
                <a:ea typeface="Verdana"/>
                <a:cs typeface="Verdana"/>
              </a:rPr>
              <a:t> </a:t>
            </a:r>
            <a:r>
              <a:rPr lang="en-US" altLang="zh-CN" sz="2400" spc="-1" dirty="0">
                <a:latin typeface="Verdana"/>
                <a:ea typeface="Verdana"/>
                <a:cs typeface="Verdana"/>
              </a:rPr>
              <a:t>because</a:t>
            </a:r>
            <a:r>
              <a:rPr lang="en-US" altLang="zh-CN" sz="2400" spc="1181" dirty="0">
                <a:latin typeface="Verdana"/>
                <a:ea typeface="Verdana"/>
                <a:cs typeface="Verdana"/>
              </a:rPr>
              <a:t> </a:t>
            </a:r>
            <a:r>
              <a:rPr lang="en-US" altLang="zh-CN" sz="2400" spc="-3" dirty="0">
                <a:latin typeface="Verdana"/>
                <a:ea typeface="Verdana"/>
                <a:cs typeface="Verdana"/>
              </a:rPr>
              <a:t>your</a:t>
            </a:r>
            <a:r>
              <a:rPr lang="en-US" altLang="zh-CN" sz="2400" spc="1178" dirty="0">
                <a:latin typeface="Verdana"/>
                <a:ea typeface="Verdana"/>
                <a:cs typeface="Verdana"/>
              </a:rPr>
              <a:t> </a:t>
            </a:r>
            <a:r>
              <a:rPr lang="en-US" altLang="zh-CN" sz="2400" spc="-3" dirty="0">
                <a:latin typeface="Verdana"/>
                <a:ea typeface="Verdana"/>
                <a:cs typeface="Verdana"/>
              </a:rPr>
              <a:t>information</a:t>
            </a:r>
            <a:r>
              <a:rPr lang="en-US" altLang="zh-CN" sz="2400" dirty="0">
                <a:latin typeface="Verdana"/>
                <a:ea typeface="Verdana"/>
                <a:cs typeface="Verdana"/>
              </a:rPr>
              <a:t>—in</a:t>
            </a:r>
            <a:r>
              <a:rPr lang="en-US" altLang="zh-CN" sz="2400" spc="1195" dirty="0">
                <a:latin typeface="Verdana"/>
                <a:ea typeface="Verdana"/>
                <a:cs typeface="Verdana"/>
              </a:rPr>
              <a:t> </a:t>
            </a:r>
            <a:r>
              <a:rPr lang="en-US" altLang="zh-CN" sz="2400" dirty="0">
                <a:latin typeface="Verdana"/>
                <a:ea typeface="Verdana"/>
                <a:cs typeface="Verdana"/>
              </a:rPr>
              <a:t>this </a:t>
            </a:r>
            <a:r>
              <a:rPr lang="en-US" altLang="zh-CN" sz="2400" spc="-3" dirty="0">
                <a:latin typeface="Verdana"/>
                <a:ea typeface="Verdana"/>
                <a:cs typeface="Verdana"/>
              </a:rPr>
              <a:t>case,</a:t>
            </a:r>
            <a:r>
              <a:rPr lang="en-US" altLang="zh-CN" sz="2400" spc="195" dirty="0">
                <a:latin typeface="Verdana"/>
                <a:ea typeface="Verdana"/>
                <a:cs typeface="Verdana"/>
              </a:rPr>
              <a:t> </a:t>
            </a:r>
            <a:r>
              <a:rPr lang="en-US" altLang="zh-CN" sz="2400" dirty="0">
                <a:latin typeface="Verdana"/>
                <a:ea typeface="Verdana"/>
                <a:cs typeface="Verdana"/>
              </a:rPr>
              <a:t>the</a:t>
            </a:r>
            <a:r>
              <a:rPr lang="en-US" altLang="zh-CN" sz="2400" spc="194" dirty="0">
                <a:latin typeface="Verdana"/>
                <a:ea typeface="Verdana"/>
                <a:cs typeface="Verdana"/>
              </a:rPr>
              <a:t> </a:t>
            </a:r>
            <a:r>
              <a:rPr lang="en-US" altLang="zh-CN" sz="2400" spc="-3" dirty="0">
                <a:latin typeface="Verdana"/>
                <a:ea typeface="Verdana"/>
                <a:cs typeface="Verdana"/>
              </a:rPr>
              <a:t>price</a:t>
            </a:r>
            <a:r>
              <a:rPr lang="en-US" altLang="zh-CN" sz="2400" spc="188" dirty="0">
                <a:latin typeface="Verdana"/>
                <a:ea typeface="Verdana"/>
                <a:cs typeface="Verdana"/>
              </a:rPr>
              <a:t> </a:t>
            </a:r>
            <a:r>
              <a:rPr lang="en-US" altLang="zh-CN" sz="2400" spc="-4" dirty="0">
                <a:latin typeface="Verdana"/>
                <a:ea typeface="Verdana"/>
                <a:cs typeface="Verdana"/>
              </a:rPr>
              <a:t>of</a:t>
            </a:r>
            <a:r>
              <a:rPr lang="en-US" altLang="zh-CN" sz="2400" spc="188" dirty="0">
                <a:latin typeface="Verdana"/>
                <a:ea typeface="Verdana"/>
                <a:cs typeface="Verdana"/>
              </a:rPr>
              <a:t> </a:t>
            </a:r>
            <a:r>
              <a:rPr lang="en-US" altLang="zh-CN" sz="2400" dirty="0">
                <a:latin typeface="Verdana"/>
                <a:ea typeface="Verdana"/>
                <a:cs typeface="Verdana"/>
              </a:rPr>
              <a:t>a</a:t>
            </a:r>
            <a:r>
              <a:rPr lang="en-US" altLang="zh-CN" sz="2400" spc="190" dirty="0">
                <a:latin typeface="Verdana"/>
                <a:ea typeface="Verdana"/>
                <a:cs typeface="Verdana"/>
              </a:rPr>
              <a:t> </a:t>
            </a:r>
            <a:r>
              <a:rPr lang="en-US" altLang="zh-CN" sz="2400" spc="-2" dirty="0">
                <a:latin typeface="Verdana"/>
                <a:ea typeface="Verdana"/>
                <a:cs typeface="Verdana"/>
              </a:rPr>
              <a:t>product</a:t>
            </a:r>
            <a:r>
              <a:rPr lang="en-US" altLang="zh-CN" sz="2400" dirty="0">
                <a:latin typeface="Verdana"/>
                <a:ea typeface="Verdana"/>
                <a:cs typeface="Verdana"/>
              </a:rPr>
              <a:t>—has</a:t>
            </a:r>
            <a:r>
              <a:rPr lang="en-US" altLang="zh-CN" sz="2400" spc="189" dirty="0">
                <a:latin typeface="Verdana"/>
                <a:ea typeface="Verdana"/>
                <a:cs typeface="Verdana"/>
              </a:rPr>
              <a:t> </a:t>
            </a:r>
            <a:r>
              <a:rPr lang="en-US" altLang="zh-CN" sz="2400" spc="-2" dirty="0">
                <a:latin typeface="Verdana"/>
                <a:ea typeface="Verdana"/>
                <a:cs typeface="Verdana"/>
              </a:rPr>
              <a:t>been</a:t>
            </a:r>
            <a:r>
              <a:rPr lang="en-US" altLang="zh-CN" sz="2400" spc="190" dirty="0">
                <a:latin typeface="Verdana"/>
                <a:ea typeface="Verdana"/>
                <a:cs typeface="Verdana"/>
              </a:rPr>
              <a:t> </a:t>
            </a:r>
            <a:r>
              <a:rPr lang="en-US" altLang="zh-CN" sz="2400" spc="-3" dirty="0">
                <a:latin typeface="Verdana"/>
                <a:ea typeface="Verdana"/>
                <a:cs typeface="Verdana"/>
              </a:rPr>
              <a:t>altered</a:t>
            </a:r>
            <a:r>
              <a:rPr lang="en-US" altLang="zh-CN" sz="2400" dirty="0">
                <a:latin typeface="Verdana"/>
                <a:ea typeface="Verdana"/>
                <a:cs typeface="Verdana"/>
              </a:rPr>
              <a:t> and</a:t>
            </a:r>
            <a:r>
              <a:rPr lang="en-US" altLang="zh-CN" sz="2400" spc="-7" dirty="0">
                <a:latin typeface="Verdana"/>
                <a:ea typeface="Verdana"/>
                <a:cs typeface="Verdana"/>
              </a:rPr>
              <a:t> </a:t>
            </a:r>
            <a:r>
              <a:rPr lang="en-US" altLang="zh-CN" sz="2400" spc="-3" dirty="0">
                <a:latin typeface="Verdana"/>
                <a:ea typeface="Verdana"/>
                <a:cs typeface="Verdana"/>
              </a:rPr>
              <a:t>you</a:t>
            </a:r>
            <a:r>
              <a:rPr lang="en-US" altLang="zh-CN" sz="2400" spc="-5" dirty="0">
                <a:latin typeface="Verdana"/>
                <a:ea typeface="Verdana"/>
                <a:cs typeface="Verdana"/>
              </a:rPr>
              <a:t> </a:t>
            </a:r>
            <a:r>
              <a:rPr lang="en-US" altLang="zh-CN" sz="2400" dirty="0">
                <a:latin typeface="Verdana"/>
                <a:ea typeface="Verdana"/>
                <a:cs typeface="Verdana"/>
              </a:rPr>
              <a:t>didn't </a:t>
            </a:r>
            <a:r>
              <a:rPr lang="en-US" altLang="zh-CN" sz="2400" spc="-1" dirty="0">
                <a:latin typeface="Verdana"/>
                <a:ea typeface="Verdana"/>
                <a:cs typeface="Verdana"/>
              </a:rPr>
              <a:t>authorize</a:t>
            </a:r>
            <a:r>
              <a:rPr lang="en-US" altLang="zh-CN" sz="2400" spc="-5" dirty="0">
                <a:latin typeface="Verdana"/>
                <a:ea typeface="Verdana"/>
                <a:cs typeface="Verdana"/>
              </a:rPr>
              <a:t> </a:t>
            </a:r>
            <a:r>
              <a:rPr lang="en-US" altLang="zh-CN" sz="2400" spc="-2" dirty="0">
                <a:latin typeface="Verdana"/>
                <a:ea typeface="Verdana"/>
                <a:cs typeface="Verdana"/>
              </a:rPr>
              <a:t>this</a:t>
            </a:r>
            <a:r>
              <a:rPr lang="en-US" altLang="zh-CN" sz="2400" spc="-6" dirty="0">
                <a:latin typeface="Verdana"/>
                <a:ea typeface="Verdana"/>
                <a:cs typeface="Verdana"/>
              </a:rPr>
              <a:t> </a:t>
            </a:r>
            <a:r>
              <a:rPr lang="en-US" altLang="zh-CN" sz="2400" spc="-2" dirty="0">
                <a:latin typeface="Verdana"/>
                <a:ea typeface="Verdana"/>
                <a:cs typeface="Verdana"/>
              </a:rPr>
              <a:t>alteration.</a:t>
            </a:r>
            <a:endParaRPr lang="en-US" altLang="zh-CN" sz="2400" dirty="0">
              <a:latin typeface="Verdana"/>
              <a:ea typeface="Verdana"/>
              <a:cs typeface="Verdana"/>
            </a:endParaRPr>
          </a:p>
        </p:txBody>
      </p:sp>
    </p:spTree>
    <p:extLst>
      <p:ext uri="{BB962C8B-B14F-4D97-AF65-F5344CB8AC3E}">
        <p14:creationId xmlns:p14="http://schemas.microsoft.com/office/powerpoint/2010/main" val="807420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2" name="Text Box72"/>
          <p:cNvSpPr txBox="1"/>
          <p:nvPr/>
        </p:nvSpPr>
        <p:spPr>
          <a:xfrm>
            <a:off x="5339862" y="398411"/>
            <a:ext cx="2832659" cy="674544"/>
          </a:xfrm>
          <a:prstGeom prst="rect">
            <a:avLst/>
          </a:prstGeom>
        </p:spPr>
        <p:txBody>
          <a:bodyPr wrap="square" lIns="0" tIns="0" rIns="0" rtlCol="0">
            <a:spAutoFit/>
          </a:bodyPr>
          <a:lstStyle/>
          <a:p>
            <a:pPr>
              <a:lnSpc>
                <a:spcPts val="4871"/>
              </a:lnSpc>
            </a:pPr>
            <a:r>
              <a:rPr lang="en-US" altLang="zh-CN" sz="4400" b="1" dirty="0">
                <a:solidFill>
                  <a:srgbClr val="FF0000"/>
                </a:solidFill>
                <a:latin typeface="Times New Roman"/>
                <a:ea typeface="Times New Roman"/>
                <a:cs typeface="Times New Roman"/>
              </a:rPr>
              <a:t>Availability</a:t>
            </a:r>
            <a:endParaRPr lang="en-US" altLang="zh-CN" sz="4400" dirty="0">
              <a:solidFill>
                <a:srgbClr val="FF0000"/>
              </a:solidFill>
              <a:latin typeface="Times New Roman"/>
              <a:ea typeface="Times New Roman"/>
              <a:cs typeface="Times New Roman"/>
            </a:endParaRPr>
          </a:p>
        </p:txBody>
      </p:sp>
      <p:sp>
        <p:nvSpPr>
          <p:cNvPr id="75" name="Text Box75"/>
          <p:cNvSpPr txBox="1"/>
          <p:nvPr/>
        </p:nvSpPr>
        <p:spPr>
          <a:xfrm>
            <a:off x="609600" y="1219200"/>
            <a:ext cx="11353800" cy="3053080"/>
          </a:xfrm>
          <a:prstGeom prst="rect">
            <a:avLst/>
          </a:prstGeom>
        </p:spPr>
        <p:txBody>
          <a:bodyPr wrap="square" lIns="0" tIns="0" rIns="0" rtlCol="0">
            <a:spAutoFit/>
          </a:bodyPr>
          <a:lstStyle/>
          <a:p>
            <a:pPr>
              <a:lnSpc>
                <a:spcPts val="3441"/>
              </a:lnSpc>
            </a:pPr>
            <a:r>
              <a:rPr lang="en-US" altLang="zh-CN" sz="2400" dirty="0">
                <a:latin typeface="Verdana"/>
                <a:ea typeface="Verdana"/>
                <a:cs typeface="Verdana"/>
              </a:rPr>
              <a:t>♦ Availability means that information is accessible by authorized users. </a:t>
            </a:r>
          </a:p>
          <a:p>
            <a:pPr>
              <a:lnSpc>
                <a:spcPts val="3441"/>
              </a:lnSpc>
            </a:pPr>
            <a:endParaRPr lang="en-US" altLang="zh-CN" sz="2400" dirty="0">
              <a:latin typeface="Verdana"/>
              <a:ea typeface="Verdana"/>
              <a:cs typeface="Verdana"/>
            </a:endParaRPr>
          </a:p>
          <a:p>
            <a:pPr>
              <a:lnSpc>
                <a:spcPts val="3441"/>
              </a:lnSpc>
            </a:pPr>
            <a:r>
              <a:rPr lang="en-US" altLang="zh-CN" sz="2400" dirty="0">
                <a:latin typeface="Verdana"/>
                <a:ea typeface="Verdana"/>
                <a:cs typeface="Verdana"/>
              </a:rPr>
              <a:t>♦Information and other critical assets are accessible to customers and the business when needed.</a:t>
            </a:r>
          </a:p>
          <a:p>
            <a:pPr>
              <a:lnSpc>
                <a:spcPts val="3441"/>
              </a:lnSpc>
            </a:pPr>
            <a:r>
              <a:rPr lang="en-US" altLang="zh-CN" sz="2400" dirty="0">
                <a:latin typeface="Verdana"/>
                <a:ea typeface="Verdana"/>
                <a:cs typeface="Verdana"/>
              </a:rPr>
              <a:t> </a:t>
            </a:r>
          </a:p>
          <a:p>
            <a:pPr>
              <a:lnSpc>
                <a:spcPts val="3441"/>
              </a:lnSpc>
            </a:pPr>
            <a:r>
              <a:rPr lang="en-US" altLang="zh-CN" sz="2400" dirty="0">
                <a:latin typeface="Verdana"/>
                <a:ea typeface="Verdana"/>
                <a:cs typeface="Verdana"/>
              </a:rPr>
              <a:t>♦Note, information is unavailable not only when it is lost or destroyed, but also when access to the information is denied or delayed.</a:t>
            </a:r>
          </a:p>
        </p:txBody>
      </p:sp>
      <p:grpSp>
        <p:nvGrpSpPr>
          <p:cNvPr id="5" name="Group64"/>
          <p:cNvGrpSpPr/>
          <p:nvPr/>
        </p:nvGrpSpPr>
        <p:grpSpPr>
          <a:xfrm>
            <a:off x="7010400" y="4495800"/>
            <a:ext cx="4953000" cy="2073910"/>
            <a:chOff x="1376680" y="3117850"/>
            <a:chExt cx="7640320" cy="3445510"/>
          </a:xfrm>
        </p:grpSpPr>
        <p:pic>
          <p:nvPicPr>
            <p:cNvPr id="6" name="Image65"/>
            <p:cNvPicPr>
              <a:picLocks noChangeAspect="1"/>
            </p:cNvPicPr>
            <p:nvPr/>
          </p:nvPicPr>
          <p:blipFill>
            <a:blip r:embed="rId2"/>
            <a:stretch>
              <a:fillRect/>
            </a:stretch>
          </p:blipFill>
          <p:spPr>
            <a:xfrm>
              <a:off x="1376680" y="3117850"/>
              <a:ext cx="4011930" cy="3445510"/>
            </a:xfrm>
            <a:prstGeom prst="rect">
              <a:avLst/>
            </a:prstGeom>
            <a:noFill/>
          </p:spPr>
        </p:pic>
        <p:pic>
          <p:nvPicPr>
            <p:cNvPr id="7" name="Image66"/>
            <p:cNvPicPr>
              <a:picLocks noChangeAspect="1"/>
            </p:cNvPicPr>
            <p:nvPr/>
          </p:nvPicPr>
          <p:blipFill>
            <a:blip r:embed="rId3"/>
            <a:stretch>
              <a:fillRect/>
            </a:stretch>
          </p:blipFill>
          <p:spPr>
            <a:xfrm>
              <a:off x="5416550" y="3117850"/>
              <a:ext cx="3600450" cy="3130550"/>
            </a:xfrm>
            <a:prstGeom prst="rect">
              <a:avLst/>
            </a:prstGeom>
            <a:noFill/>
          </p:spPr>
        </p:pic>
      </p:grpSp>
    </p:spTree>
    <p:extLst>
      <p:ext uri="{BB962C8B-B14F-4D97-AF65-F5344CB8AC3E}">
        <p14:creationId xmlns:p14="http://schemas.microsoft.com/office/powerpoint/2010/main" val="5143256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59AF1CA9-B8F9-4BC4-8A8C-37EF62CCAE95}" type="slidenum">
              <a:rPr lang="en-US" altLang="zh-TW" sz="1400"/>
              <a:pPr>
                <a:spcBef>
                  <a:spcPct val="0"/>
                </a:spcBef>
                <a:buClrTx/>
                <a:buFontTx/>
                <a:buNone/>
                <a:defRPr/>
              </a:pPr>
              <a:t>27</a:t>
            </a:fld>
            <a:endParaRPr lang="en-US" altLang="zh-TW" sz="1400"/>
          </a:p>
        </p:txBody>
      </p:sp>
      <p:sp>
        <p:nvSpPr>
          <p:cNvPr id="358406" name="Rectangle 6"/>
          <p:cNvSpPr>
            <a:spLocks noGrp="1" noChangeArrowheads="1"/>
          </p:cNvSpPr>
          <p:nvPr>
            <p:ph type="title"/>
          </p:nvPr>
        </p:nvSpPr>
        <p:spPr>
          <a:xfrm>
            <a:off x="3886200" y="304800"/>
            <a:ext cx="7772400" cy="1219200"/>
          </a:xfrm>
        </p:spPr>
        <p:txBody>
          <a:bodyPr/>
          <a:lstStyle/>
          <a:p>
            <a:pPr eaLnBrk="1" hangingPunct="1">
              <a:defRPr/>
            </a:pPr>
            <a:r>
              <a:rPr lang="en-US" altLang="zh-TW" b="1" dirty="0">
                <a:solidFill>
                  <a:srgbClr val="FF0000"/>
                </a:solidFill>
                <a:ea typeface="新細明體" charset="0"/>
              </a:rPr>
              <a:t>Security Implementation:</a:t>
            </a:r>
            <a:br>
              <a:rPr lang="en-US" altLang="zh-TW" b="1" dirty="0">
                <a:solidFill>
                  <a:srgbClr val="FF0000"/>
                </a:solidFill>
                <a:ea typeface="新細明體" charset="0"/>
              </a:rPr>
            </a:br>
            <a:r>
              <a:rPr lang="en-US" altLang="zh-TW" sz="3200" b="1" dirty="0">
                <a:solidFill>
                  <a:srgbClr val="FF0000"/>
                </a:solidFill>
                <a:ea typeface="新細明體" charset="0"/>
              </a:rPr>
              <a:t>1) Bottom-up Approach</a:t>
            </a:r>
          </a:p>
        </p:txBody>
      </p:sp>
      <p:sp>
        <p:nvSpPr>
          <p:cNvPr id="358407" name="Rectangle 7"/>
          <p:cNvSpPr>
            <a:spLocks noGrp="1" noChangeArrowheads="1"/>
          </p:cNvSpPr>
          <p:nvPr>
            <p:ph type="body" idx="1"/>
          </p:nvPr>
        </p:nvSpPr>
        <p:spPr>
          <a:xfrm>
            <a:off x="381000" y="1524000"/>
            <a:ext cx="11277600" cy="4800600"/>
          </a:xfrm>
        </p:spPr>
        <p:txBody>
          <a:bodyPr/>
          <a:lstStyle/>
          <a:p>
            <a:pPr eaLnBrk="1" hangingPunct="1">
              <a:buFont typeface="Symbol" charset="2"/>
              <a:buChar char="¨"/>
              <a:defRPr/>
            </a:pPr>
            <a:r>
              <a:rPr lang="en-US" altLang="zh-TW" sz="2800" dirty="0">
                <a:ea typeface="新細明體" charset="0"/>
              </a:rPr>
              <a:t>Security from a grass-roots effort - systems administrators attempt to improve the security of their systems.</a:t>
            </a:r>
          </a:p>
          <a:p>
            <a:pPr eaLnBrk="1" hangingPunct="1">
              <a:buFont typeface="Symbol" charset="2"/>
              <a:buChar char="¨"/>
              <a:defRPr/>
            </a:pPr>
            <a:r>
              <a:rPr lang="en-US" altLang="zh-TW" sz="2800" dirty="0">
                <a:ea typeface="新細明體" charset="0"/>
              </a:rPr>
              <a:t>Key advantage - technical expertise of the individual administrators.</a:t>
            </a:r>
          </a:p>
          <a:p>
            <a:pPr eaLnBrk="1" hangingPunct="1">
              <a:buFont typeface="Symbol" charset="2"/>
              <a:buChar char="¨"/>
              <a:defRPr/>
            </a:pPr>
            <a:r>
              <a:rPr lang="en-US" altLang="zh-TW" sz="2800" dirty="0">
                <a:ea typeface="新細明體" charset="0"/>
              </a:rPr>
              <a:t>Seldom works, as it lacks a number of critical features:</a:t>
            </a:r>
          </a:p>
          <a:p>
            <a:pPr lvl="1" eaLnBrk="1" hangingPunct="1">
              <a:defRPr/>
            </a:pPr>
            <a:r>
              <a:rPr lang="en-US" altLang="zh-TW" sz="2800" dirty="0">
                <a:ea typeface="新細明體" charset="0"/>
              </a:rPr>
              <a:t>participant support </a:t>
            </a:r>
          </a:p>
          <a:p>
            <a:pPr lvl="1" eaLnBrk="1" hangingPunct="1">
              <a:defRPr/>
            </a:pPr>
            <a:r>
              <a:rPr lang="en-US" altLang="zh-TW" sz="2800" dirty="0">
                <a:ea typeface="新細明體" charset="0"/>
              </a:rPr>
              <a:t>organizational staying power</a:t>
            </a:r>
          </a:p>
        </p:txBody>
      </p:sp>
    </p:spTree>
    <p:extLst>
      <p:ext uri="{BB962C8B-B14F-4D97-AF65-F5344CB8AC3E}">
        <p14:creationId xmlns:p14="http://schemas.microsoft.com/office/powerpoint/2010/main" val="3096151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A60A9519-14F7-4675-AEDB-531DC654C3F9}" type="slidenum">
              <a:rPr lang="en-US" altLang="zh-TW" sz="1400"/>
              <a:pPr>
                <a:spcBef>
                  <a:spcPct val="0"/>
                </a:spcBef>
                <a:buClrTx/>
                <a:buFontTx/>
                <a:buNone/>
                <a:defRPr/>
              </a:pPr>
              <a:t>28</a:t>
            </a:fld>
            <a:endParaRPr lang="en-US" altLang="zh-TW" sz="1400"/>
          </a:p>
        </p:txBody>
      </p:sp>
      <p:sp>
        <p:nvSpPr>
          <p:cNvPr id="359466" name="Rectangle 42"/>
          <p:cNvSpPr>
            <a:spLocks noGrp="1" noChangeArrowheads="1"/>
          </p:cNvSpPr>
          <p:nvPr>
            <p:ph type="title"/>
          </p:nvPr>
        </p:nvSpPr>
        <p:spPr>
          <a:xfrm>
            <a:off x="2350477" y="611310"/>
            <a:ext cx="10515600" cy="1325563"/>
          </a:xfrm>
        </p:spPr>
        <p:txBody>
          <a:bodyPr/>
          <a:lstStyle/>
          <a:p>
            <a:pPr eaLnBrk="1" hangingPunct="1">
              <a:defRPr/>
            </a:pPr>
            <a:r>
              <a:rPr lang="en-US" altLang="zh-TW" dirty="0">
                <a:ea typeface="新細明體" charset="0"/>
              </a:rPr>
              <a:t>Figure 1-7 – Approaches to Security Implementation</a:t>
            </a:r>
          </a:p>
        </p:txBody>
      </p:sp>
      <p:pic>
        <p:nvPicPr>
          <p:cNvPr id="39940" name="Picture 44" descr="Fig01-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0677" y="1936872"/>
            <a:ext cx="11840308" cy="47846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3236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9E2EFE28-3D9B-42F5-A6B0-FD2CC1D399B1}" type="slidenum">
              <a:rPr lang="en-US" altLang="zh-TW" sz="1400"/>
              <a:pPr>
                <a:spcBef>
                  <a:spcPct val="0"/>
                </a:spcBef>
                <a:buClrTx/>
                <a:buFontTx/>
                <a:buNone/>
                <a:defRPr/>
              </a:pPr>
              <a:t>29</a:t>
            </a:fld>
            <a:endParaRPr lang="en-US" altLang="zh-TW" sz="1400"/>
          </a:p>
        </p:txBody>
      </p:sp>
      <p:sp>
        <p:nvSpPr>
          <p:cNvPr id="360454" name="Rectangle 6"/>
          <p:cNvSpPr>
            <a:spLocks noGrp="1" noChangeArrowheads="1"/>
          </p:cNvSpPr>
          <p:nvPr>
            <p:ph type="title"/>
          </p:nvPr>
        </p:nvSpPr>
        <p:spPr>
          <a:xfrm>
            <a:off x="4472354" y="598488"/>
            <a:ext cx="4574116" cy="454025"/>
          </a:xfrm>
        </p:spPr>
        <p:txBody>
          <a:bodyPr>
            <a:normAutofit fontScale="90000"/>
          </a:bodyPr>
          <a:lstStyle/>
          <a:p>
            <a:pPr eaLnBrk="1" hangingPunct="1">
              <a:defRPr/>
            </a:pPr>
            <a:r>
              <a:rPr lang="en-US" altLang="zh-TW" sz="3200" b="1" dirty="0">
                <a:solidFill>
                  <a:srgbClr val="FF0000"/>
                </a:solidFill>
                <a:ea typeface="新細明體" charset="0"/>
              </a:rPr>
              <a:t>2) Top-down Approach</a:t>
            </a:r>
          </a:p>
        </p:txBody>
      </p:sp>
      <p:sp>
        <p:nvSpPr>
          <p:cNvPr id="360455" name="Rectangle 7"/>
          <p:cNvSpPr>
            <a:spLocks noGrp="1" noChangeArrowheads="1"/>
          </p:cNvSpPr>
          <p:nvPr>
            <p:ph type="body" idx="1"/>
          </p:nvPr>
        </p:nvSpPr>
        <p:spPr>
          <a:xfrm>
            <a:off x="533400" y="1371600"/>
            <a:ext cx="10820400" cy="4800600"/>
          </a:xfrm>
        </p:spPr>
        <p:txBody>
          <a:bodyPr/>
          <a:lstStyle/>
          <a:p>
            <a:pPr eaLnBrk="1" hangingPunct="1">
              <a:lnSpc>
                <a:spcPct val="90000"/>
              </a:lnSpc>
              <a:buFont typeface="Symbol" charset="2"/>
              <a:buChar char="¨"/>
              <a:defRPr/>
            </a:pPr>
            <a:r>
              <a:rPr lang="en-US" altLang="zh-TW" sz="2600" dirty="0">
                <a:ea typeface="新細明體" charset="0"/>
              </a:rPr>
              <a:t>Initiated by upper management:</a:t>
            </a:r>
          </a:p>
          <a:p>
            <a:pPr lvl="1" eaLnBrk="1" hangingPunct="1">
              <a:lnSpc>
                <a:spcPct val="90000"/>
              </a:lnSpc>
              <a:defRPr/>
            </a:pPr>
            <a:r>
              <a:rPr lang="en-US" altLang="zh-TW" sz="2200" dirty="0">
                <a:ea typeface="新細明體" charset="0"/>
              </a:rPr>
              <a:t>issue policy, procedures, and processes </a:t>
            </a:r>
          </a:p>
          <a:p>
            <a:pPr lvl="1" eaLnBrk="1" hangingPunct="1">
              <a:lnSpc>
                <a:spcPct val="90000"/>
              </a:lnSpc>
              <a:defRPr/>
            </a:pPr>
            <a:r>
              <a:rPr lang="en-US" altLang="zh-TW" sz="2200" dirty="0">
                <a:ea typeface="新細明體" charset="0"/>
              </a:rPr>
              <a:t>dictate the goals and expected outcomes of the project</a:t>
            </a:r>
          </a:p>
          <a:p>
            <a:pPr lvl="1" eaLnBrk="1" hangingPunct="1">
              <a:lnSpc>
                <a:spcPct val="90000"/>
              </a:lnSpc>
              <a:defRPr/>
            </a:pPr>
            <a:r>
              <a:rPr lang="en-US" altLang="zh-TW" sz="2200" dirty="0">
                <a:ea typeface="新細明體" charset="0"/>
              </a:rPr>
              <a:t>determine who is accountable for each of the required actions</a:t>
            </a:r>
          </a:p>
          <a:p>
            <a:pPr lvl="1" eaLnBrk="1" hangingPunct="1">
              <a:lnSpc>
                <a:spcPct val="90000"/>
              </a:lnSpc>
              <a:defRPr/>
            </a:pPr>
            <a:endParaRPr lang="en-US" altLang="zh-TW" sz="2200" dirty="0">
              <a:ea typeface="新細明體" charset="0"/>
            </a:endParaRPr>
          </a:p>
          <a:p>
            <a:pPr eaLnBrk="1" hangingPunct="1">
              <a:lnSpc>
                <a:spcPct val="90000"/>
              </a:lnSpc>
              <a:buFont typeface="Symbol" charset="2"/>
              <a:buChar char="¨"/>
              <a:defRPr/>
            </a:pPr>
            <a:r>
              <a:rPr lang="en-US" altLang="zh-TW" sz="2400" dirty="0">
                <a:ea typeface="新細明體" charset="0"/>
              </a:rPr>
              <a:t>This approach has strong upper management support, a dedicated champion, dedicated funding, clear planning, and the chance to influence organizational culture</a:t>
            </a:r>
          </a:p>
          <a:p>
            <a:pPr eaLnBrk="1" hangingPunct="1">
              <a:lnSpc>
                <a:spcPct val="90000"/>
              </a:lnSpc>
              <a:buFont typeface="Symbol" charset="2"/>
              <a:buChar char="¨"/>
              <a:defRPr/>
            </a:pPr>
            <a:endParaRPr lang="en-US" altLang="zh-TW" sz="2400" dirty="0">
              <a:ea typeface="新細明體" charset="0"/>
            </a:endParaRPr>
          </a:p>
          <a:p>
            <a:pPr eaLnBrk="1" hangingPunct="1">
              <a:lnSpc>
                <a:spcPct val="90000"/>
              </a:lnSpc>
              <a:buFont typeface="Symbol" charset="2"/>
              <a:buChar char="¨"/>
              <a:defRPr/>
            </a:pPr>
            <a:r>
              <a:rPr lang="en-US" altLang="zh-TW" sz="2400" dirty="0">
                <a:ea typeface="新細明體" charset="0"/>
              </a:rPr>
              <a:t>May also involve a formal development strategy referred to as a systems development life cycle</a:t>
            </a:r>
          </a:p>
          <a:p>
            <a:pPr lvl="1" eaLnBrk="1" hangingPunct="1">
              <a:lnSpc>
                <a:spcPct val="90000"/>
              </a:lnSpc>
              <a:defRPr/>
            </a:pPr>
            <a:r>
              <a:rPr lang="en-US" altLang="zh-TW" sz="2000" dirty="0">
                <a:ea typeface="新細明體" charset="0"/>
              </a:rPr>
              <a:t>Most successful top-down approach</a:t>
            </a:r>
          </a:p>
        </p:txBody>
      </p:sp>
    </p:spTree>
    <p:extLst>
      <p:ext uri="{BB962C8B-B14F-4D97-AF65-F5344CB8AC3E}">
        <p14:creationId xmlns:p14="http://schemas.microsoft.com/office/powerpoint/2010/main" val="17921394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3</a:t>
            </a:fld>
            <a:endParaRPr dirty="0"/>
          </a:p>
        </p:txBody>
      </p:sp>
      <p:sp>
        <p:nvSpPr>
          <p:cNvPr id="2" name="object 2"/>
          <p:cNvSpPr txBox="1">
            <a:spLocks noGrp="1"/>
          </p:cNvSpPr>
          <p:nvPr>
            <p:ph type="title"/>
          </p:nvPr>
        </p:nvSpPr>
        <p:spPr>
          <a:xfrm>
            <a:off x="1931769" y="1149041"/>
            <a:ext cx="10140461" cy="1367041"/>
          </a:xfrm>
          <a:prstGeom prst="rect">
            <a:avLst/>
          </a:prstGeom>
        </p:spPr>
        <p:txBody>
          <a:bodyPr vert="horz" wrap="square" lIns="0" tIns="12700" rIns="0" bIns="0" rtlCol="0">
            <a:spAutoFit/>
          </a:bodyPr>
          <a:lstStyle/>
          <a:p>
            <a:pPr marL="12700">
              <a:lnSpc>
                <a:spcPct val="100000"/>
              </a:lnSpc>
              <a:spcBef>
                <a:spcPts val="100"/>
              </a:spcBef>
            </a:pPr>
            <a:r>
              <a:rPr lang="en-US" spc="-5" dirty="0">
                <a:solidFill>
                  <a:srgbClr val="FF0000"/>
                </a:solidFill>
              </a:rPr>
              <a:t>Intro to Cybersecurity</a:t>
            </a:r>
            <a:r>
              <a:rPr spc="-20" dirty="0">
                <a:solidFill>
                  <a:srgbClr val="FF0000"/>
                </a:solidFill>
              </a:rPr>
              <a:t> </a:t>
            </a:r>
            <a:r>
              <a:rPr dirty="0">
                <a:solidFill>
                  <a:srgbClr val="FF0000"/>
                </a:solidFill>
              </a:rPr>
              <a:t>unit ,</a:t>
            </a:r>
            <a:r>
              <a:rPr spc="-10" dirty="0">
                <a:solidFill>
                  <a:srgbClr val="FF0000"/>
                </a:solidFill>
              </a:rPr>
              <a:t> assessment</a:t>
            </a:r>
            <a:r>
              <a:rPr dirty="0">
                <a:solidFill>
                  <a:srgbClr val="FF0000"/>
                </a:solidFill>
              </a:rPr>
              <a:t> and</a:t>
            </a:r>
            <a:r>
              <a:rPr spc="-10" dirty="0">
                <a:solidFill>
                  <a:srgbClr val="FF0000"/>
                </a:solidFill>
              </a:rPr>
              <a:t> </a:t>
            </a:r>
            <a:r>
              <a:rPr spc="-5" dirty="0">
                <a:solidFill>
                  <a:srgbClr val="FF0000"/>
                </a:solidFill>
              </a:rPr>
              <a:t>marking</a:t>
            </a:r>
            <a:r>
              <a:rPr lang="en-US" spc="-5" dirty="0">
                <a:solidFill>
                  <a:srgbClr val="FF0000"/>
                </a:solidFill>
              </a:rPr>
              <a:t>:</a:t>
            </a:r>
            <a:endParaRPr spc="-5" dirty="0">
              <a:solidFill>
                <a:srgbClr val="FF0000"/>
              </a:solidFill>
            </a:endParaRPr>
          </a:p>
        </p:txBody>
      </p:sp>
      <p:sp>
        <p:nvSpPr>
          <p:cNvPr id="3" name="object 3"/>
          <p:cNvSpPr txBox="1"/>
          <p:nvPr/>
        </p:nvSpPr>
        <p:spPr>
          <a:xfrm>
            <a:off x="2051539" y="2426549"/>
            <a:ext cx="4950461" cy="3087384"/>
          </a:xfrm>
          <a:prstGeom prst="rect">
            <a:avLst/>
          </a:prstGeom>
        </p:spPr>
        <p:txBody>
          <a:bodyPr vert="horz" wrap="square" lIns="0" tIns="47625" rIns="0" bIns="0" rtlCol="0">
            <a:spAutoFit/>
          </a:bodyPr>
          <a:lstStyle/>
          <a:p>
            <a:pPr marL="241300" indent="-228600">
              <a:lnSpc>
                <a:spcPct val="100000"/>
              </a:lnSpc>
              <a:spcBef>
                <a:spcPts val="375"/>
              </a:spcBef>
              <a:buFont typeface="Arial MT"/>
              <a:buChar char="•"/>
              <a:tabLst>
                <a:tab pos="241300" algn="l"/>
              </a:tabLst>
            </a:pPr>
            <a:r>
              <a:rPr lang="ar-JO" sz="2800" dirty="0">
                <a:latin typeface="Calibri"/>
                <a:cs typeface="Calibri"/>
              </a:rPr>
              <a:t>30</a:t>
            </a:r>
            <a:r>
              <a:rPr sz="2800" spc="-5" dirty="0">
                <a:latin typeface="Calibri"/>
                <a:cs typeface="Calibri"/>
              </a:rPr>
              <a:t>marks</a:t>
            </a:r>
            <a:r>
              <a:rPr sz="2800" spc="-20" dirty="0">
                <a:latin typeface="Calibri"/>
                <a:cs typeface="Calibri"/>
              </a:rPr>
              <a:t> </a:t>
            </a:r>
            <a:r>
              <a:rPr sz="2800" spc="-25" dirty="0">
                <a:latin typeface="Calibri"/>
                <a:cs typeface="Calibri"/>
              </a:rPr>
              <a:t>for</a:t>
            </a:r>
            <a:r>
              <a:rPr sz="2800" spc="-15" dirty="0">
                <a:latin typeface="Calibri"/>
                <a:cs typeface="Calibri"/>
              </a:rPr>
              <a:t> </a:t>
            </a:r>
            <a:r>
              <a:rPr sz="2800" dirty="0">
                <a:latin typeface="Calibri"/>
                <a:cs typeface="Calibri"/>
              </a:rPr>
              <a:t>the</a:t>
            </a:r>
            <a:r>
              <a:rPr sz="2800" spc="-15" dirty="0">
                <a:latin typeface="Calibri"/>
                <a:cs typeface="Calibri"/>
              </a:rPr>
              <a:t> </a:t>
            </a:r>
            <a:r>
              <a:rPr sz="2800" spc="-10" dirty="0">
                <a:latin typeface="Calibri"/>
                <a:cs typeface="Calibri"/>
              </a:rPr>
              <a:t>following:</a:t>
            </a:r>
            <a:endParaRPr sz="2800" dirty="0">
              <a:latin typeface="Calibri"/>
              <a:cs typeface="Calibri"/>
            </a:endParaRPr>
          </a:p>
          <a:p>
            <a:pPr marL="698500" lvl="1" indent="-228600">
              <a:lnSpc>
                <a:spcPct val="100000"/>
              </a:lnSpc>
              <a:spcBef>
                <a:spcPts val="240"/>
              </a:spcBef>
              <a:buFont typeface="Courier New"/>
              <a:buChar char="o"/>
              <a:tabLst>
                <a:tab pos="698500" algn="l"/>
              </a:tabLst>
            </a:pPr>
            <a:r>
              <a:rPr sz="2400" spc="-15" dirty="0">
                <a:latin typeface="Calibri"/>
                <a:cs typeface="Calibri"/>
              </a:rPr>
              <a:t>Attendance</a:t>
            </a:r>
            <a:r>
              <a:rPr lang="en-US" sz="2400" spc="-15" dirty="0">
                <a:latin typeface="Calibri"/>
                <a:cs typeface="Calibri"/>
              </a:rPr>
              <a:t> and </a:t>
            </a:r>
            <a:r>
              <a:rPr lang="en-US" sz="2400" dirty="0">
                <a:latin typeface="Calibri"/>
                <a:cs typeface="Calibri"/>
              </a:rPr>
              <a:t>Clas</a:t>
            </a:r>
            <a:r>
              <a:rPr lang="en-US" sz="2400" spc="-15" dirty="0">
                <a:latin typeface="Calibri"/>
                <a:cs typeface="Calibri"/>
              </a:rPr>
              <a:t>s</a:t>
            </a:r>
            <a:r>
              <a:rPr lang="en-US" sz="2400" spc="-25" dirty="0">
                <a:latin typeface="Calibri"/>
                <a:cs typeface="Calibri"/>
              </a:rPr>
              <a:t>w</a:t>
            </a:r>
            <a:r>
              <a:rPr lang="en-US" sz="2400" spc="-5" dirty="0">
                <a:latin typeface="Calibri"/>
                <a:cs typeface="Calibri"/>
              </a:rPr>
              <a:t>ork</a:t>
            </a:r>
            <a:endParaRPr sz="2400" dirty="0">
              <a:latin typeface="Calibri"/>
              <a:cs typeface="Calibri"/>
            </a:endParaRPr>
          </a:p>
          <a:p>
            <a:pPr marL="698500" lvl="1" indent="-228600">
              <a:lnSpc>
                <a:spcPct val="100000"/>
              </a:lnSpc>
              <a:spcBef>
                <a:spcPts val="210"/>
              </a:spcBef>
              <a:buFont typeface="Courier New"/>
              <a:buChar char="o"/>
              <a:tabLst>
                <a:tab pos="698500" algn="l"/>
              </a:tabLst>
            </a:pPr>
            <a:r>
              <a:rPr sz="2400" spc="-5" dirty="0">
                <a:latin typeface="Calibri"/>
                <a:cs typeface="Calibri"/>
              </a:rPr>
              <a:t>Participations</a:t>
            </a:r>
            <a:endParaRPr sz="2400" dirty="0">
              <a:latin typeface="Calibri"/>
              <a:cs typeface="Calibri"/>
            </a:endParaRPr>
          </a:p>
          <a:p>
            <a:pPr marL="698500" lvl="1" indent="-228600">
              <a:lnSpc>
                <a:spcPct val="100000"/>
              </a:lnSpc>
              <a:spcBef>
                <a:spcPts val="215"/>
              </a:spcBef>
              <a:buFont typeface="Courier New"/>
              <a:buChar char="o"/>
              <a:tabLst>
                <a:tab pos="698500" algn="l"/>
              </a:tabLst>
            </a:pPr>
            <a:r>
              <a:rPr lang="en-US" sz="2400" spc="-15" dirty="0">
                <a:latin typeface="Calibri"/>
                <a:cs typeface="Calibri"/>
              </a:rPr>
              <a:t>Assignments and Quiz </a:t>
            </a:r>
            <a:endParaRPr sz="2400" dirty="0">
              <a:latin typeface="Calibri"/>
              <a:cs typeface="Calibri"/>
            </a:endParaRPr>
          </a:p>
          <a:p>
            <a:pPr marL="698500" lvl="1" indent="-228600">
              <a:lnSpc>
                <a:spcPct val="100000"/>
              </a:lnSpc>
              <a:spcBef>
                <a:spcPts val="210"/>
              </a:spcBef>
              <a:buFont typeface="Courier New"/>
              <a:buChar char="o"/>
              <a:tabLst>
                <a:tab pos="698500" algn="l"/>
              </a:tabLst>
            </a:pPr>
            <a:r>
              <a:rPr sz="2400" spc="-10" dirty="0">
                <a:latin typeface="Calibri"/>
                <a:cs typeface="Calibri"/>
              </a:rPr>
              <a:t>Presentations</a:t>
            </a:r>
            <a:r>
              <a:rPr sz="2400" spc="-25" dirty="0">
                <a:latin typeface="Calibri"/>
                <a:cs typeface="Calibri"/>
              </a:rPr>
              <a:t> </a:t>
            </a:r>
            <a:r>
              <a:rPr sz="2400" dirty="0">
                <a:latin typeface="Calibri"/>
                <a:cs typeface="Calibri"/>
              </a:rPr>
              <a:t>and</a:t>
            </a:r>
            <a:r>
              <a:rPr sz="2400" spc="-25" dirty="0">
                <a:latin typeface="Calibri"/>
                <a:cs typeface="Calibri"/>
              </a:rPr>
              <a:t> </a:t>
            </a:r>
            <a:r>
              <a:rPr sz="2400" spc="-10" dirty="0">
                <a:latin typeface="Calibri"/>
                <a:cs typeface="Calibri"/>
              </a:rPr>
              <a:t>projects</a:t>
            </a:r>
            <a:r>
              <a:rPr lang="en-US" sz="2400" spc="-10" dirty="0">
                <a:latin typeface="Calibri"/>
                <a:cs typeface="Calibri"/>
              </a:rPr>
              <a:t> </a:t>
            </a:r>
            <a:endParaRPr sz="2400" dirty="0">
              <a:latin typeface="Calibri"/>
              <a:cs typeface="Calibri"/>
            </a:endParaRPr>
          </a:p>
          <a:p>
            <a:pPr marL="241300" indent="-228600">
              <a:lnSpc>
                <a:spcPct val="100000"/>
              </a:lnSpc>
              <a:spcBef>
                <a:spcPts val="640"/>
              </a:spcBef>
              <a:buFont typeface="Arial MT"/>
              <a:buChar char="•"/>
              <a:tabLst>
                <a:tab pos="241300" algn="l"/>
              </a:tabLst>
            </a:pPr>
            <a:r>
              <a:rPr lang="ar-JO" sz="2800" dirty="0">
                <a:latin typeface="Calibri"/>
                <a:cs typeface="Calibri"/>
              </a:rPr>
              <a:t>30</a:t>
            </a:r>
            <a:r>
              <a:rPr sz="2800" spc="-5" dirty="0">
                <a:latin typeface="Calibri"/>
                <a:cs typeface="Calibri"/>
              </a:rPr>
              <a:t> marks</a:t>
            </a:r>
            <a:r>
              <a:rPr sz="2800" spc="-15" dirty="0">
                <a:latin typeface="Calibri"/>
                <a:cs typeface="Calibri"/>
              </a:rPr>
              <a:t> </a:t>
            </a:r>
            <a:r>
              <a:rPr sz="2800" dirty="0">
                <a:latin typeface="Calibri"/>
                <a:cs typeface="Calibri"/>
              </a:rPr>
              <a:t>,</a:t>
            </a:r>
            <a:r>
              <a:rPr sz="2800" spc="-15" dirty="0">
                <a:latin typeface="Calibri"/>
                <a:cs typeface="Calibri"/>
              </a:rPr>
              <a:t> </a:t>
            </a:r>
            <a:r>
              <a:rPr sz="2800" spc="-5" dirty="0">
                <a:latin typeface="Calibri"/>
                <a:cs typeface="Calibri"/>
              </a:rPr>
              <a:t>Midterm</a:t>
            </a:r>
            <a:r>
              <a:rPr sz="2800" dirty="0">
                <a:latin typeface="Calibri"/>
                <a:cs typeface="Calibri"/>
              </a:rPr>
              <a:t> </a:t>
            </a:r>
            <a:r>
              <a:rPr sz="2800" spc="-25" dirty="0">
                <a:latin typeface="Calibri"/>
                <a:cs typeface="Calibri"/>
              </a:rPr>
              <a:t>exam</a:t>
            </a:r>
            <a:endParaRPr sz="2800" dirty="0">
              <a:latin typeface="Calibri"/>
              <a:cs typeface="Calibri"/>
            </a:endParaRPr>
          </a:p>
          <a:p>
            <a:pPr marL="241300" indent="-228600">
              <a:lnSpc>
                <a:spcPct val="100000"/>
              </a:lnSpc>
              <a:spcBef>
                <a:spcPts val="665"/>
              </a:spcBef>
              <a:buFont typeface="Arial MT"/>
              <a:buChar char="•"/>
              <a:tabLst>
                <a:tab pos="241300" algn="l"/>
              </a:tabLst>
            </a:pPr>
            <a:r>
              <a:rPr lang="ar-JO" sz="2800" dirty="0">
                <a:latin typeface="Calibri"/>
                <a:cs typeface="Calibri"/>
              </a:rPr>
              <a:t>40</a:t>
            </a:r>
            <a:r>
              <a:rPr sz="2800" spc="-5" dirty="0">
                <a:latin typeface="Calibri"/>
                <a:cs typeface="Calibri"/>
              </a:rPr>
              <a:t>marks</a:t>
            </a:r>
            <a:r>
              <a:rPr sz="2800" spc="-20" dirty="0">
                <a:latin typeface="Calibri"/>
                <a:cs typeface="Calibri"/>
              </a:rPr>
              <a:t> </a:t>
            </a:r>
            <a:r>
              <a:rPr sz="2800" dirty="0">
                <a:latin typeface="Calibri"/>
                <a:cs typeface="Calibri"/>
              </a:rPr>
              <a:t>,</a:t>
            </a:r>
            <a:r>
              <a:rPr sz="2800" spc="-10" dirty="0">
                <a:latin typeface="Calibri"/>
                <a:cs typeface="Calibri"/>
              </a:rPr>
              <a:t> </a:t>
            </a:r>
            <a:r>
              <a:rPr sz="2800" dirty="0">
                <a:latin typeface="Calibri"/>
                <a:cs typeface="Calibri"/>
              </a:rPr>
              <a:t>Final</a:t>
            </a:r>
            <a:r>
              <a:rPr sz="2800" spc="-25" dirty="0">
                <a:latin typeface="Calibri"/>
                <a:cs typeface="Calibri"/>
              </a:rPr>
              <a:t> exam</a:t>
            </a:r>
            <a:endParaRPr sz="2800" dirty="0">
              <a:latin typeface="Calibri"/>
              <a:cs typeface="Calibri"/>
            </a:endParaRPr>
          </a:p>
        </p:txBody>
      </p:sp>
    </p:spTree>
    <p:extLst>
      <p:ext uri="{BB962C8B-B14F-4D97-AF65-F5344CB8AC3E}">
        <p14:creationId xmlns:p14="http://schemas.microsoft.com/office/powerpoint/2010/main" val="32666302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80A52A05-3D07-40F4-A0C0-9FECB3CE27C2}" type="slidenum">
              <a:rPr lang="en-US" altLang="zh-TW" sz="1400"/>
              <a:pPr>
                <a:spcBef>
                  <a:spcPct val="0"/>
                </a:spcBef>
                <a:buClrTx/>
                <a:buFontTx/>
                <a:buNone/>
                <a:defRPr/>
              </a:pPr>
              <a:t>30</a:t>
            </a:fld>
            <a:endParaRPr lang="en-US" altLang="zh-TW" sz="1400"/>
          </a:p>
        </p:txBody>
      </p:sp>
      <p:sp>
        <p:nvSpPr>
          <p:cNvPr id="391174" name="Rectangle 6"/>
          <p:cNvSpPr>
            <a:spLocks noGrp="1" noChangeArrowheads="1"/>
          </p:cNvSpPr>
          <p:nvPr>
            <p:ph type="title"/>
          </p:nvPr>
        </p:nvSpPr>
        <p:spPr>
          <a:xfrm>
            <a:off x="5392615" y="566003"/>
            <a:ext cx="3659716" cy="606425"/>
          </a:xfrm>
        </p:spPr>
        <p:txBody>
          <a:bodyPr>
            <a:normAutofit fontScale="90000"/>
          </a:bodyPr>
          <a:lstStyle/>
          <a:p>
            <a:pPr eaLnBrk="1" hangingPunct="1">
              <a:defRPr/>
            </a:pPr>
            <a:r>
              <a:rPr lang="en-US" altLang="zh-TW" dirty="0">
                <a:solidFill>
                  <a:srgbClr val="FF0000"/>
                </a:solidFill>
                <a:ea typeface="新細明體" charset="0"/>
              </a:rPr>
              <a:t>Data Ownership</a:t>
            </a:r>
          </a:p>
        </p:txBody>
      </p:sp>
      <p:sp>
        <p:nvSpPr>
          <p:cNvPr id="391175" name="Rectangle 7"/>
          <p:cNvSpPr>
            <a:spLocks noGrp="1" noChangeArrowheads="1"/>
          </p:cNvSpPr>
          <p:nvPr>
            <p:ph type="body" idx="1"/>
          </p:nvPr>
        </p:nvSpPr>
        <p:spPr>
          <a:xfrm>
            <a:off x="457200" y="3352800"/>
            <a:ext cx="11506200" cy="1600200"/>
          </a:xfrm>
        </p:spPr>
        <p:txBody>
          <a:bodyPr/>
          <a:lstStyle/>
          <a:p>
            <a:pPr marL="0">
              <a:buFont typeface="Symbol" charset="2"/>
              <a:buChar char="¨"/>
              <a:defRPr/>
            </a:pPr>
            <a:r>
              <a:rPr lang="en-US" altLang="zh-TW" sz="2000" b="1" dirty="0">
                <a:solidFill>
                  <a:srgbClr val="202124"/>
                </a:solidFill>
                <a:latin typeface="arial" panose="020B0604020202020204" pitchFamily="34" charset="0"/>
              </a:rPr>
              <a:t>Data Owner </a:t>
            </a:r>
            <a:r>
              <a:rPr lang="en-US" altLang="zh-TW" sz="2000" dirty="0">
                <a:solidFill>
                  <a:srgbClr val="202124"/>
                </a:solidFill>
                <a:latin typeface="arial" panose="020B0604020202020204" pitchFamily="34" charset="0"/>
              </a:rPr>
              <a:t>- responsible for the security and use of a particular set of information</a:t>
            </a:r>
          </a:p>
          <a:p>
            <a:pPr marL="0">
              <a:buFont typeface="Symbol" charset="2"/>
              <a:buChar char="¨"/>
              <a:defRPr/>
            </a:pPr>
            <a:r>
              <a:rPr lang="en-US" altLang="zh-TW" sz="2000" b="1" dirty="0">
                <a:solidFill>
                  <a:srgbClr val="202124"/>
                </a:solidFill>
                <a:latin typeface="arial" panose="020B0604020202020204" pitchFamily="34" charset="0"/>
              </a:rPr>
              <a:t>Data Custodian </a:t>
            </a:r>
            <a:r>
              <a:rPr lang="en-US" altLang="zh-TW" sz="2000" dirty="0">
                <a:solidFill>
                  <a:srgbClr val="202124"/>
                </a:solidFill>
                <a:latin typeface="arial" panose="020B0604020202020204" pitchFamily="34" charset="0"/>
              </a:rPr>
              <a:t>- responsible for the storage, maintenance, and protection of the information. </a:t>
            </a:r>
          </a:p>
          <a:p>
            <a:pPr marL="0">
              <a:buFont typeface="Symbol" charset="2"/>
              <a:buChar char="¨"/>
              <a:defRPr/>
            </a:pPr>
            <a:r>
              <a:rPr lang="en-US" altLang="zh-TW" sz="2000" b="1" dirty="0">
                <a:solidFill>
                  <a:srgbClr val="202124"/>
                </a:solidFill>
                <a:latin typeface="arial" panose="020B0604020202020204" pitchFamily="34" charset="0"/>
              </a:rPr>
              <a:t>Data Users </a:t>
            </a:r>
            <a:r>
              <a:rPr lang="en-US" altLang="zh-TW" sz="2000" dirty="0">
                <a:solidFill>
                  <a:srgbClr val="202124"/>
                </a:solidFill>
                <a:latin typeface="arial" panose="020B0604020202020204" pitchFamily="34" charset="0"/>
              </a:rPr>
              <a:t>- the end systems users who work with the information to perform their daily jobs supporting the mission of the organization.</a:t>
            </a:r>
          </a:p>
        </p:txBody>
      </p:sp>
      <p:sp>
        <p:nvSpPr>
          <p:cNvPr id="2" name="Rectangle 1"/>
          <p:cNvSpPr/>
          <p:nvPr/>
        </p:nvSpPr>
        <p:spPr>
          <a:xfrm>
            <a:off x="381000" y="1295400"/>
            <a:ext cx="11811000" cy="1631216"/>
          </a:xfrm>
          <a:prstGeom prst="rect">
            <a:avLst/>
          </a:prstGeom>
        </p:spPr>
        <p:txBody>
          <a:bodyPr wrap="square">
            <a:spAutoFit/>
          </a:bodyPr>
          <a:lstStyle/>
          <a:p>
            <a:r>
              <a:rPr lang="en-US" sz="2000" dirty="0">
                <a:solidFill>
                  <a:srgbClr val="202124"/>
                </a:solidFill>
                <a:latin typeface="arial" panose="020B0604020202020204" pitchFamily="34" charset="0"/>
              </a:rPr>
              <a:t>Why is ownership of data important?</a:t>
            </a:r>
          </a:p>
          <a:p>
            <a:r>
              <a:rPr lang="en-US" sz="2000" dirty="0">
                <a:solidFill>
                  <a:srgbClr val="202124"/>
                </a:solidFill>
                <a:latin typeface="arial" panose="020B0604020202020204" pitchFamily="34" charset="0"/>
              </a:rPr>
              <a:t>Data ownership </a:t>
            </a:r>
            <a:r>
              <a:rPr lang="en-US" sz="2000" b="1" dirty="0">
                <a:solidFill>
                  <a:srgbClr val="202124"/>
                </a:solidFill>
                <a:latin typeface="arial" panose="020B0604020202020204" pitchFamily="34" charset="0"/>
              </a:rPr>
              <a:t>formalizes the role of data owners and establishes accountability, assigning responsibility for managing data from creation to consumption</a:t>
            </a:r>
            <a:r>
              <a:rPr lang="en-US" sz="2000" dirty="0">
                <a:solidFill>
                  <a:srgbClr val="202124"/>
                </a:solidFill>
                <a:latin typeface="arial" panose="020B0604020202020204" pitchFamily="34" charset="0"/>
              </a:rPr>
              <a:t>. It puts rules and processes in place to ensure that the right people define usage directives, set quality standards, and consistently resolve data issues.</a:t>
            </a:r>
            <a:endParaRPr lang="en-US" sz="2000" b="0" i="0" dirty="0">
              <a:solidFill>
                <a:srgbClr val="202124"/>
              </a:solidFill>
              <a:effectLst/>
              <a:latin typeface="arial" panose="020B0604020202020204" pitchFamily="34" charset="0"/>
            </a:endParaRPr>
          </a:p>
        </p:txBody>
      </p:sp>
    </p:spTree>
    <p:extLst>
      <p:ext uri="{BB962C8B-B14F-4D97-AF65-F5344CB8AC3E}">
        <p14:creationId xmlns:p14="http://schemas.microsoft.com/office/powerpoint/2010/main" val="3479948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a:xfrm>
            <a:off x="2672861" y="603739"/>
            <a:ext cx="8917516" cy="693511"/>
          </a:xfrm>
        </p:spPr>
        <p:txBody>
          <a:bodyPr>
            <a:normAutofit fontScale="90000"/>
          </a:bodyPr>
          <a:lstStyle/>
          <a:p>
            <a:r>
              <a:rPr lang="en-US" b="1" dirty="0">
                <a:solidFill>
                  <a:srgbClr val="FF0000"/>
                </a:solidFill>
              </a:rPr>
              <a:t>Components of an Information System</a:t>
            </a:r>
            <a:endParaRPr lang="en-US" dirty="0">
              <a:solidFill>
                <a:srgbClr val="FF0000"/>
              </a:solidFill>
            </a:endParaRPr>
          </a:p>
        </p:txBody>
      </p:sp>
      <p:sp>
        <p:nvSpPr>
          <p:cNvPr id="3" name="Content Placeholder 2"/>
          <p:cNvSpPr>
            <a:spLocks noGrp="1"/>
          </p:cNvSpPr>
          <p:nvPr>
            <p:ph idx="1"/>
          </p:nvPr>
        </p:nvSpPr>
        <p:spPr>
          <a:xfrm>
            <a:off x="838200" y="1600200"/>
            <a:ext cx="10437283" cy="4114800"/>
          </a:xfrm>
        </p:spPr>
        <p:txBody>
          <a:bodyPr/>
          <a:lstStyle/>
          <a:p>
            <a:r>
              <a:rPr lang="en-US" sz="2000" b="1" dirty="0">
                <a:solidFill>
                  <a:srgbClr val="202124"/>
                </a:solidFill>
                <a:latin typeface="arial" panose="020B0604020202020204" pitchFamily="34" charset="0"/>
              </a:rPr>
              <a:t>Information System (IS) </a:t>
            </a:r>
            <a:r>
              <a:rPr lang="en-US" sz="2000" dirty="0">
                <a:solidFill>
                  <a:srgbClr val="202124"/>
                </a:solidFill>
                <a:latin typeface="arial" panose="020B0604020202020204" pitchFamily="34" charset="0"/>
              </a:rPr>
              <a:t>is entire set of software, hardware, data, people, procedures, and networks necessary to use information as a resource in the organization.</a:t>
            </a:r>
          </a:p>
          <a:p>
            <a:r>
              <a:rPr lang="en-US" sz="2000" dirty="0">
                <a:solidFill>
                  <a:srgbClr val="202124"/>
                </a:solidFill>
                <a:latin typeface="arial" panose="020B0604020202020204" pitchFamily="34" charset="0"/>
              </a:rPr>
              <a:t> Components Of An Information System To fully understand the importance of information security, it is necessary to briefly review the elements of an information system.</a:t>
            </a:r>
          </a:p>
          <a:p>
            <a:r>
              <a:rPr lang="en-US" sz="2000" dirty="0">
                <a:solidFill>
                  <a:srgbClr val="202124"/>
                </a:solidFill>
                <a:latin typeface="arial" panose="020B0604020202020204" pitchFamily="34" charset="0"/>
              </a:rPr>
              <a:t> An Information System (IS) is much more than computer hardware; it is the entire set of software, hardware, data, people, and procedures necessary to use information as a resource in the organization.</a:t>
            </a:r>
          </a:p>
        </p:txBody>
      </p:sp>
    </p:spTree>
    <p:extLst>
      <p:ext uri="{BB962C8B-B14F-4D97-AF65-F5344CB8AC3E}">
        <p14:creationId xmlns:p14="http://schemas.microsoft.com/office/powerpoint/2010/main" val="41538039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0AE11668-285A-444C-A374-7885D82E3B87}" type="slidenum">
              <a:rPr lang="en-US" altLang="zh-TW" sz="1400"/>
              <a:pPr>
                <a:spcBef>
                  <a:spcPct val="0"/>
                </a:spcBef>
                <a:buClrTx/>
                <a:buFontTx/>
                <a:buNone/>
                <a:defRPr/>
              </a:pPr>
              <a:t>32</a:t>
            </a:fld>
            <a:endParaRPr lang="en-US" altLang="zh-TW" sz="1400"/>
          </a:p>
        </p:txBody>
      </p:sp>
      <p:sp>
        <p:nvSpPr>
          <p:cNvPr id="361478" name="Rectangle 6"/>
          <p:cNvSpPr>
            <a:spLocks noGrp="1" noChangeArrowheads="1"/>
          </p:cNvSpPr>
          <p:nvPr>
            <p:ph type="title"/>
          </p:nvPr>
        </p:nvSpPr>
        <p:spPr>
          <a:xfrm>
            <a:off x="2948353" y="712788"/>
            <a:ext cx="7850716" cy="530225"/>
          </a:xfrm>
        </p:spPr>
        <p:txBody>
          <a:bodyPr>
            <a:normAutofit fontScale="90000"/>
          </a:bodyPr>
          <a:lstStyle/>
          <a:p>
            <a:pPr eaLnBrk="1" hangingPunct="1">
              <a:defRPr/>
            </a:pPr>
            <a:r>
              <a:rPr lang="en-US" altLang="zh-TW" dirty="0">
                <a:solidFill>
                  <a:srgbClr val="FF0000"/>
                </a:solidFill>
                <a:ea typeface="新細明體" charset="0"/>
              </a:rPr>
              <a:t>The Systems Development Life Cycle</a:t>
            </a:r>
          </a:p>
        </p:txBody>
      </p:sp>
      <p:sp>
        <p:nvSpPr>
          <p:cNvPr id="361479" name="Rectangle 7"/>
          <p:cNvSpPr>
            <a:spLocks noGrp="1" noChangeArrowheads="1"/>
          </p:cNvSpPr>
          <p:nvPr>
            <p:ph type="body" idx="1"/>
          </p:nvPr>
        </p:nvSpPr>
        <p:spPr>
          <a:xfrm>
            <a:off x="304800" y="1524000"/>
            <a:ext cx="11125200" cy="4800600"/>
          </a:xfrm>
        </p:spPr>
        <p:txBody>
          <a:bodyPr/>
          <a:lstStyle/>
          <a:p>
            <a:pPr eaLnBrk="1" hangingPunct="1">
              <a:buFont typeface="Symbol" charset="2"/>
              <a:buChar char="¨"/>
              <a:defRPr/>
            </a:pPr>
            <a:r>
              <a:rPr lang="en-US" altLang="zh-TW" dirty="0">
                <a:ea typeface="新細明體" charset="0"/>
              </a:rPr>
              <a:t>Information security must be managed in a manner similar to any other major system implemented in the organization.</a:t>
            </a:r>
          </a:p>
          <a:p>
            <a:pPr eaLnBrk="1" hangingPunct="1">
              <a:buFont typeface="Symbol" charset="2"/>
              <a:buChar char="¨"/>
              <a:defRPr/>
            </a:pPr>
            <a:r>
              <a:rPr lang="en-US" altLang="zh-TW" dirty="0">
                <a:ea typeface="新細明體" charset="0"/>
              </a:rPr>
              <a:t>Using a methodology</a:t>
            </a:r>
          </a:p>
          <a:p>
            <a:pPr lvl="1" eaLnBrk="1" hangingPunct="1">
              <a:defRPr/>
            </a:pPr>
            <a:r>
              <a:rPr lang="en-US" altLang="zh-TW" dirty="0">
                <a:ea typeface="新細明體" charset="0"/>
              </a:rPr>
              <a:t>ensures a rigorous process</a:t>
            </a:r>
          </a:p>
          <a:p>
            <a:pPr lvl="1" eaLnBrk="1" hangingPunct="1">
              <a:defRPr/>
            </a:pPr>
            <a:r>
              <a:rPr lang="en-US" altLang="zh-TW" dirty="0">
                <a:ea typeface="新細明體" charset="0"/>
              </a:rPr>
              <a:t>avoids missing steps</a:t>
            </a:r>
          </a:p>
          <a:p>
            <a:pPr eaLnBrk="1" hangingPunct="1">
              <a:buFont typeface="Symbol" charset="2"/>
              <a:buChar char="¨"/>
              <a:defRPr/>
            </a:pPr>
            <a:r>
              <a:rPr lang="en-US" altLang="zh-TW" dirty="0">
                <a:solidFill>
                  <a:srgbClr val="FF0000"/>
                </a:solidFill>
                <a:ea typeface="新細明體" charset="0"/>
              </a:rPr>
              <a:t>The goal </a:t>
            </a:r>
            <a:r>
              <a:rPr lang="en-US" altLang="zh-TW" dirty="0">
                <a:ea typeface="新細明體" charset="0"/>
              </a:rPr>
              <a:t>is creating a comprehensive security posture/program</a:t>
            </a:r>
          </a:p>
        </p:txBody>
      </p:sp>
    </p:spTree>
    <p:extLst>
      <p:ext uri="{BB962C8B-B14F-4D97-AF65-F5344CB8AC3E}">
        <p14:creationId xmlns:p14="http://schemas.microsoft.com/office/powerpoint/2010/main" val="416591364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CF77B63A-B6D7-466A-BA77-56305BC972AF}" type="slidenum">
              <a:rPr lang="en-US" altLang="zh-TW" sz="1400"/>
              <a:pPr>
                <a:spcBef>
                  <a:spcPct val="0"/>
                </a:spcBef>
                <a:buClrTx/>
                <a:buFontTx/>
                <a:buNone/>
                <a:defRPr/>
              </a:pPr>
              <a:t>33</a:t>
            </a:fld>
            <a:endParaRPr lang="en-US" altLang="zh-TW" sz="1400"/>
          </a:p>
        </p:txBody>
      </p:sp>
      <p:sp>
        <p:nvSpPr>
          <p:cNvPr id="364566" name="Rectangle 22"/>
          <p:cNvSpPr>
            <a:spLocks noGrp="1" noChangeArrowheads="1"/>
          </p:cNvSpPr>
          <p:nvPr>
            <p:ph type="title"/>
          </p:nvPr>
        </p:nvSpPr>
        <p:spPr>
          <a:xfrm>
            <a:off x="1676400" y="529248"/>
            <a:ext cx="10515600" cy="1325563"/>
          </a:xfrm>
        </p:spPr>
        <p:txBody>
          <a:bodyPr/>
          <a:lstStyle/>
          <a:p>
            <a:pPr eaLnBrk="1" hangingPunct="1">
              <a:defRPr/>
            </a:pPr>
            <a:r>
              <a:rPr lang="en-US" altLang="zh-TW" dirty="0">
                <a:ea typeface="新細明體" charset="0"/>
              </a:rPr>
              <a:t>Figure 1-8 – SDLC Waterfall Methodology</a:t>
            </a:r>
          </a:p>
        </p:txBody>
      </p:sp>
      <p:pic>
        <p:nvPicPr>
          <p:cNvPr id="46084" name="Picture 24" descr="Fig01-0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922" y="1524000"/>
            <a:ext cx="11547231" cy="55258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90365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60DF3816-9EC6-431B-AE39-86D130721CCF}" type="slidenum">
              <a:rPr lang="en-US" altLang="zh-TW" sz="1400"/>
              <a:pPr>
                <a:spcBef>
                  <a:spcPct val="0"/>
                </a:spcBef>
                <a:buClrTx/>
                <a:buFontTx/>
                <a:buNone/>
                <a:defRPr/>
              </a:pPr>
              <a:t>34</a:t>
            </a:fld>
            <a:endParaRPr lang="en-US" altLang="zh-TW" sz="1400"/>
          </a:p>
        </p:txBody>
      </p:sp>
      <p:sp>
        <p:nvSpPr>
          <p:cNvPr id="422918" name="Rectangle 6"/>
          <p:cNvSpPr>
            <a:spLocks noGrp="1" noChangeArrowheads="1"/>
          </p:cNvSpPr>
          <p:nvPr>
            <p:ph type="title"/>
          </p:nvPr>
        </p:nvSpPr>
        <p:spPr>
          <a:xfrm>
            <a:off x="4577862" y="533400"/>
            <a:ext cx="5640916" cy="758825"/>
          </a:xfrm>
        </p:spPr>
        <p:txBody>
          <a:bodyPr/>
          <a:lstStyle/>
          <a:p>
            <a:pPr eaLnBrk="1" hangingPunct="1">
              <a:defRPr/>
            </a:pPr>
            <a:r>
              <a:rPr lang="en-US" altLang="zh-TW" dirty="0">
                <a:solidFill>
                  <a:srgbClr val="FF0000"/>
                </a:solidFill>
                <a:ea typeface="新細明體" charset="0"/>
              </a:rPr>
              <a:t>SDLC and the </a:t>
            </a:r>
            <a:r>
              <a:rPr lang="en-US" altLang="zh-TW" dirty="0" err="1">
                <a:solidFill>
                  <a:srgbClr val="FF0000"/>
                </a:solidFill>
                <a:ea typeface="新細明體" charset="0"/>
              </a:rPr>
              <a:t>SecSDLC</a:t>
            </a:r>
            <a:endParaRPr lang="en-US" altLang="zh-TW" dirty="0">
              <a:solidFill>
                <a:srgbClr val="FF0000"/>
              </a:solidFill>
              <a:ea typeface="新細明體" charset="0"/>
            </a:endParaRPr>
          </a:p>
        </p:txBody>
      </p:sp>
      <p:sp>
        <p:nvSpPr>
          <p:cNvPr id="422919" name="Rectangle 7"/>
          <p:cNvSpPr>
            <a:spLocks noGrp="1" noChangeArrowheads="1"/>
          </p:cNvSpPr>
          <p:nvPr>
            <p:ph type="body" idx="1"/>
          </p:nvPr>
        </p:nvSpPr>
        <p:spPr>
          <a:xfrm>
            <a:off x="1828800" y="1524000"/>
            <a:ext cx="8686800" cy="4800600"/>
          </a:xfrm>
        </p:spPr>
        <p:txBody>
          <a:bodyPr/>
          <a:lstStyle/>
          <a:p>
            <a:pPr eaLnBrk="1" hangingPunct="1">
              <a:buFont typeface="Symbol" charset="2"/>
              <a:buChar char="¨"/>
              <a:defRPr/>
            </a:pPr>
            <a:r>
              <a:rPr lang="en-US" altLang="zh-TW" dirty="0">
                <a:ea typeface="新細明體" charset="0"/>
              </a:rPr>
              <a:t>The </a:t>
            </a:r>
            <a:r>
              <a:rPr lang="en-US" altLang="zh-TW" dirty="0" err="1">
                <a:ea typeface="新細明體" charset="0"/>
              </a:rPr>
              <a:t>SecSDLC</a:t>
            </a:r>
            <a:r>
              <a:rPr lang="en-US" altLang="zh-TW" dirty="0">
                <a:ea typeface="新細明體" charset="0"/>
              </a:rPr>
              <a:t> may be </a:t>
            </a:r>
          </a:p>
          <a:p>
            <a:pPr lvl="1" eaLnBrk="1" hangingPunct="1">
              <a:defRPr/>
            </a:pPr>
            <a:r>
              <a:rPr lang="en-US" altLang="zh-TW" dirty="0">
                <a:solidFill>
                  <a:srgbClr val="FF0000"/>
                </a:solidFill>
                <a:ea typeface="新細明體" charset="0"/>
              </a:rPr>
              <a:t>event-driven</a:t>
            </a:r>
            <a:r>
              <a:rPr lang="en-US" altLang="zh-TW" dirty="0">
                <a:ea typeface="新細明體" charset="0"/>
              </a:rPr>
              <a:t> - started in response to some occurrences or</a:t>
            </a:r>
          </a:p>
          <a:p>
            <a:pPr lvl="1" eaLnBrk="1" hangingPunct="1">
              <a:defRPr/>
            </a:pPr>
            <a:r>
              <a:rPr lang="en-US" altLang="zh-TW" dirty="0">
                <a:solidFill>
                  <a:srgbClr val="FF0000"/>
                </a:solidFill>
                <a:ea typeface="新細明體" charset="0"/>
              </a:rPr>
              <a:t>plan-driven</a:t>
            </a:r>
            <a:r>
              <a:rPr lang="en-US" altLang="zh-TW" dirty="0">
                <a:ea typeface="新細明體" charset="0"/>
              </a:rPr>
              <a:t> - as a result of a carefully developed implementation strategy  </a:t>
            </a:r>
          </a:p>
          <a:p>
            <a:pPr eaLnBrk="1" hangingPunct="1">
              <a:buFont typeface="Symbol" charset="2"/>
              <a:buChar char="¨"/>
              <a:defRPr/>
            </a:pPr>
            <a:r>
              <a:rPr lang="en-US" altLang="zh-TW" dirty="0">
                <a:ea typeface="新細明體" charset="0"/>
              </a:rPr>
              <a:t>At the end of each phase comes a structured review</a:t>
            </a:r>
          </a:p>
        </p:txBody>
      </p:sp>
    </p:spTree>
    <p:extLst>
      <p:ext uri="{BB962C8B-B14F-4D97-AF65-F5344CB8AC3E}">
        <p14:creationId xmlns:p14="http://schemas.microsoft.com/office/powerpoint/2010/main" val="31897269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73ECF51B-F899-446F-9159-5786B6E13EF5}" type="slidenum">
              <a:rPr lang="en-US" altLang="zh-TW" sz="1400"/>
              <a:pPr>
                <a:spcBef>
                  <a:spcPct val="0"/>
                </a:spcBef>
                <a:buClrTx/>
                <a:buFontTx/>
                <a:buNone/>
                <a:defRPr/>
              </a:pPr>
              <a:t>35</a:t>
            </a:fld>
            <a:endParaRPr lang="en-US" altLang="zh-TW" sz="1400"/>
          </a:p>
        </p:txBody>
      </p:sp>
      <p:sp>
        <p:nvSpPr>
          <p:cNvPr id="365574" name="Rectangle 6"/>
          <p:cNvSpPr>
            <a:spLocks noGrp="1" noChangeArrowheads="1"/>
          </p:cNvSpPr>
          <p:nvPr>
            <p:ph type="title"/>
          </p:nvPr>
        </p:nvSpPr>
        <p:spPr>
          <a:xfrm>
            <a:off x="3229708" y="500062"/>
            <a:ext cx="10515600" cy="1325563"/>
          </a:xfrm>
        </p:spPr>
        <p:txBody>
          <a:bodyPr/>
          <a:lstStyle/>
          <a:p>
            <a:pPr eaLnBrk="1" hangingPunct="1">
              <a:defRPr/>
            </a:pPr>
            <a:r>
              <a:rPr lang="en-US" altLang="zh-TW" dirty="0">
                <a:solidFill>
                  <a:srgbClr val="FF0000"/>
                </a:solidFill>
                <a:ea typeface="新細明體" charset="0"/>
              </a:rPr>
              <a:t>1) Investigation</a:t>
            </a:r>
          </a:p>
        </p:txBody>
      </p:sp>
      <p:sp>
        <p:nvSpPr>
          <p:cNvPr id="365575" name="Rectangle 7"/>
          <p:cNvSpPr>
            <a:spLocks noGrp="1" noChangeArrowheads="1"/>
          </p:cNvSpPr>
          <p:nvPr>
            <p:ph type="body" idx="1"/>
          </p:nvPr>
        </p:nvSpPr>
        <p:spPr/>
        <p:txBody>
          <a:bodyPr/>
          <a:lstStyle/>
          <a:p>
            <a:pPr eaLnBrk="1" hangingPunct="1">
              <a:buFont typeface="Symbol" charset="2"/>
              <a:buChar char="¨"/>
              <a:defRPr/>
            </a:pPr>
            <a:r>
              <a:rPr lang="en-US" altLang="zh-TW" dirty="0">
                <a:ea typeface="新細明體" charset="0"/>
              </a:rPr>
              <a:t>What is the problem the system is being developed to solve?  </a:t>
            </a:r>
          </a:p>
          <a:p>
            <a:pPr lvl="1" eaLnBrk="1" hangingPunct="1">
              <a:defRPr/>
            </a:pPr>
            <a:r>
              <a:rPr lang="en-US" altLang="zh-TW" dirty="0">
                <a:ea typeface="新細明體" charset="0"/>
              </a:rPr>
              <a:t>The objectives, constraints, and scope of the project are specified</a:t>
            </a:r>
          </a:p>
          <a:p>
            <a:pPr lvl="1" eaLnBrk="1" hangingPunct="1">
              <a:defRPr/>
            </a:pPr>
            <a:r>
              <a:rPr lang="en-US" altLang="zh-TW" dirty="0">
                <a:ea typeface="新細明體" charset="0"/>
              </a:rPr>
              <a:t>A preliminary cost/benefit analysis is developed</a:t>
            </a:r>
          </a:p>
          <a:p>
            <a:pPr lvl="1" eaLnBrk="1" hangingPunct="1">
              <a:defRPr/>
            </a:pPr>
            <a:r>
              <a:rPr lang="en-US" altLang="zh-TW" dirty="0">
                <a:ea typeface="新細明體" charset="0"/>
              </a:rPr>
              <a:t>A feasibility analysis is performed to assesses the economic, technical, and behavioral feasibilities of the process</a:t>
            </a:r>
          </a:p>
        </p:txBody>
      </p:sp>
    </p:spTree>
    <p:extLst>
      <p:ext uri="{BB962C8B-B14F-4D97-AF65-F5344CB8AC3E}">
        <p14:creationId xmlns:p14="http://schemas.microsoft.com/office/powerpoint/2010/main" val="22139159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763F31F9-A78B-419F-97DB-3CF08A7835E1}" type="slidenum">
              <a:rPr lang="en-US" altLang="zh-TW" sz="1400"/>
              <a:pPr>
                <a:spcBef>
                  <a:spcPct val="0"/>
                </a:spcBef>
                <a:buClrTx/>
                <a:buFontTx/>
                <a:buNone/>
                <a:defRPr/>
              </a:pPr>
              <a:t>36</a:t>
            </a:fld>
            <a:endParaRPr lang="en-US" altLang="zh-TW" sz="1400"/>
          </a:p>
        </p:txBody>
      </p:sp>
      <p:sp>
        <p:nvSpPr>
          <p:cNvPr id="366598" name="Rectangle 6"/>
          <p:cNvSpPr>
            <a:spLocks noGrp="1" noChangeArrowheads="1"/>
          </p:cNvSpPr>
          <p:nvPr>
            <p:ph type="title"/>
          </p:nvPr>
        </p:nvSpPr>
        <p:spPr>
          <a:xfrm>
            <a:off x="3686908" y="372268"/>
            <a:ext cx="10515600" cy="1325563"/>
          </a:xfrm>
        </p:spPr>
        <p:txBody>
          <a:bodyPr/>
          <a:lstStyle/>
          <a:p>
            <a:pPr eaLnBrk="1" hangingPunct="1">
              <a:defRPr/>
            </a:pPr>
            <a:r>
              <a:rPr lang="en-US" altLang="zh-TW" dirty="0">
                <a:solidFill>
                  <a:srgbClr val="FF0000"/>
                </a:solidFill>
                <a:ea typeface="新細明體" charset="0"/>
              </a:rPr>
              <a:t>2) Analysis</a:t>
            </a:r>
          </a:p>
        </p:txBody>
      </p:sp>
      <p:sp>
        <p:nvSpPr>
          <p:cNvPr id="366599" name="Rectangle 7"/>
          <p:cNvSpPr>
            <a:spLocks noGrp="1" noChangeArrowheads="1"/>
          </p:cNvSpPr>
          <p:nvPr>
            <p:ph type="body" idx="1"/>
          </p:nvPr>
        </p:nvSpPr>
        <p:spPr>
          <a:xfrm>
            <a:off x="1981200" y="1676400"/>
            <a:ext cx="8153400" cy="4038600"/>
          </a:xfrm>
        </p:spPr>
        <p:txBody>
          <a:bodyPr/>
          <a:lstStyle/>
          <a:p>
            <a:pPr eaLnBrk="1" hangingPunct="1">
              <a:buFont typeface="Symbol" charset="2"/>
              <a:buChar char="¨"/>
              <a:defRPr/>
            </a:pPr>
            <a:r>
              <a:rPr lang="en-US" altLang="zh-TW" sz="2800" dirty="0">
                <a:ea typeface="新細明體" charset="0"/>
              </a:rPr>
              <a:t>Consists primarily of</a:t>
            </a:r>
            <a:r>
              <a:rPr lang="en-US" altLang="zh-TW" sz="2400" dirty="0">
                <a:ea typeface="新細明體" charset="0"/>
              </a:rPr>
              <a:t> </a:t>
            </a:r>
          </a:p>
          <a:p>
            <a:pPr lvl="1" eaLnBrk="1" hangingPunct="1">
              <a:defRPr/>
            </a:pPr>
            <a:r>
              <a:rPr lang="en-US" altLang="zh-TW" sz="2200" dirty="0">
                <a:ea typeface="新細明體" charset="0"/>
              </a:rPr>
              <a:t>assessments of the organization</a:t>
            </a:r>
          </a:p>
          <a:p>
            <a:pPr lvl="1" eaLnBrk="1" hangingPunct="1">
              <a:defRPr/>
            </a:pPr>
            <a:r>
              <a:rPr lang="en-US" altLang="zh-TW" sz="2200" dirty="0">
                <a:ea typeface="新細明體" charset="0"/>
              </a:rPr>
              <a:t>the status of current systems</a:t>
            </a:r>
          </a:p>
          <a:p>
            <a:pPr lvl="1" eaLnBrk="1" hangingPunct="1">
              <a:defRPr/>
            </a:pPr>
            <a:r>
              <a:rPr lang="en-US" altLang="zh-TW" sz="2200" dirty="0">
                <a:ea typeface="新細明體" charset="0"/>
              </a:rPr>
              <a:t>capability to support the proposed systems  </a:t>
            </a:r>
          </a:p>
          <a:p>
            <a:pPr eaLnBrk="1" hangingPunct="1">
              <a:buFont typeface="Symbol" charset="2"/>
              <a:buChar char="¨"/>
              <a:defRPr/>
            </a:pPr>
            <a:r>
              <a:rPr lang="en-US" altLang="zh-TW" sz="2800" dirty="0">
                <a:ea typeface="新細明體" charset="0"/>
              </a:rPr>
              <a:t>Analysts begin to determine</a:t>
            </a:r>
          </a:p>
          <a:p>
            <a:pPr lvl="1" eaLnBrk="1" hangingPunct="1">
              <a:defRPr/>
            </a:pPr>
            <a:r>
              <a:rPr lang="en-US" altLang="zh-TW" sz="2200" dirty="0">
                <a:ea typeface="新細明體" charset="0"/>
              </a:rPr>
              <a:t>what the new system is expected to do</a:t>
            </a:r>
          </a:p>
          <a:p>
            <a:pPr lvl="1" eaLnBrk="1" hangingPunct="1">
              <a:defRPr/>
            </a:pPr>
            <a:r>
              <a:rPr lang="en-US" altLang="zh-TW" sz="2200" dirty="0">
                <a:ea typeface="新細明體" charset="0"/>
              </a:rPr>
              <a:t>how the new system will interact with existing systems</a:t>
            </a:r>
          </a:p>
          <a:p>
            <a:pPr eaLnBrk="1" hangingPunct="1">
              <a:buFont typeface="Symbol" charset="2"/>
              <a:buChar char="¨"/>
              <a:defRPr/>
            </a:pPr>
            <a:r>
              <a:rPr lang="en-US" altLang="zh-TW" sz="2800" dirty="0">
                <a:ea typeface="新細明體" charset="0"/>
              </a:rPr>
              <a:t>Ends with the documentation of the findings and a feasibility analysis update</a:t>
            </a:r>
          </a:p>
        </p:txBody>
      </p:sp>
    </p:spTree>
    <p:extLst>
      <p:ext uri="{BB962C8B-B14F-4D97-AF65-F5344CB8AC3E}">
        <p14:creationId xmlns:p14="http://schemas.microsoft.com/office/powerpoint/2010/main" val="145958668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DF21F0E1-1DD2-4A4D-B4E0-0AF4F2AE2F98}" type="slidenum">
              <a:rPr lang="en-US" altLang="zh-TW" sz="1400"/>
              <a:pPr>
                <a:spcBef>
                  <a:spcPct val="0"/>
                </a:spcBef>
                <a:buClrTx/>
                <a:buFontTx/>
                <a:buNone/>
                <a:defRPr/>
              </a:pPr>
              <a:t>37</a:t>
            </a:fld>
            <a:endParaRPr lang="en-US" altLang="zh-TW" sz="1400"/>
          </a:p>
        </p:txBody>
      </p:sp>
      <p:sp>
        <p:nvSpPr>
          <p:cNvPr id="367622" name="Rectangle 6"/>
          <p:cNvSpPr>
            <a:spLocks noGrp="1" noChangeArrowheads="1"/>
          </p:cNvSpPr>
          <p:nvPr>
            <p:ph type="title"/>
          </p:nvPr>
        </p:nvSpPr>
        <p:spPr>
          <a:xfrm>
            <a:off x="3534507" y="365125"/>
            <a:ext cx="10515600" cy="1325563"/>
          </a:xfrm>
        </p:spPr>
        <p:txBody>
          <a:bodyPr/>
          <a:lstStyle/>
          <a:p>
            <a:pPr eaLnBrk="1" hangingPunct="1">
              <a:defRPr/>
            </a:pPr>
            <a:r>
              <a:rPr lang="en-US" altLang="zh-TW" dirty="0">
                <a:solidFill>
                  <a:srgbClr val="FF0000"/>
                </a:solidFill>
                <a:ea typeface="新細明體" charset="0"/>
              </a:rPr>
              <a:t>3) Logical Design</a:t>
            </a:r>
          </a:p>
        </p:txBody>
      </p:sp>
      <p:sp>
        <p:nvSpPr>
          <p:cNvPr id="367623" name="Rectangle 7"/>
          <p:cNvSpPr>
            <a:spLocks noGrp="1" noChangeArrowheads="1"/>
          </p:cNvSpPr>
          <p:nvPr>
            <p:ph type="body" idx="1"/>
          </p:nvPr>
        </p:nvSpPr>
        <p:spPr>
          <a:xfrm>
            <a:off x="1828800" y="1524000"/>
            <a:ext cx="8458200" cy="4800600"/>
          </a:xfrm>
        </p:spPr>
        <p:txBody>
          <a:bodyPr/>
          <a:lstStyle/>
          <a:p>
            <a:pPr algn="just" eaLnBrk="1" hangingPunct="1">
              <a:lnSpc>
                <a:spcPct val="90000"/>
              </a:lnSpc>
              <a:buFont typeface="Symbol" charset="2"/>
              <a:buChar char="¨"/>
              <a:defRPr/>
            </a:pPr>
            <a:r>
              <a:rPr lang="en-US" altLang="zh-TW" sz="2800" dirty="0">
                <a:ea typeface="新細明體" charset="0"/>
              </a:rPr>
              <a:t>Based on business need, applications are selected capable of providing needed services </a:t>
            </a:r>
          </a:p>
          <a:p>
            <a:pPr algn="just" eaLnBrk="1" hangingPunct="1">
              <a:lnSpc>
                <a:spcPct val="90000"/>
              </a:lnSpc>
              <a:buFont typeface="Symbol" charset="2"/>
              <a:buChar char="¨"/>
              <a:defRPr/>
            </a:pPr>
            <a:r>
              <a:rPr lang="en-US" altLang="zh-TW" sz="2800" dirty="0">
                <a:ea typeface="新細明體" charset="0"/>
              </a:rPr>
              <a:t>Based on applications needed, data support and structures capable of providing the needed inputs are identified</a:t>
            </a:r>
          </a:p>
          <a:p>
            <a:pPr algn="just" eaLnBrk="1" hangingPunct="1">
              <a:lnSpc>
                <a:spcPct val="90000"/>
              </a:lnSpc>
              <a:buFont typeface="Symbol" charset="2"/>
              <a:buChar char="¨"/>
              <a:defRPr/>
            </a:pPr>
            <a:r>
              <a:rPr lang="en-US" altLang="zh-TW" sz="2800" dirty="0">
                <a:ea typeface="新細明體" charset="0"/>
              </a:rPr>
              <a:t>Finally, based on all of the above, select specific ways to implement the physical solution are chosen  </a:t>
            </a:r>
          </a:p>
          <a:p>
            <a:pPr algn="just" eaLnBrk="1" hangingPunct="1">
              <a:lnSpc>
                <a:spcPct val="90000"/>
              </a:lnSpc>
              <a:buFont typeface="Symbol" charset="2"/>
              <a:buChar char="¨"/>
              <a:defRPr/>
            </a:pPr>
            <a:r>
              <a:rPr lang="en-US" altLang="zh-TW" sz="2800" dirty="0">
                <a:ea typeface="新細明體" charset="0"/>
              </a:rPr>
              <a:t>At the end, another feasibility analysis is performed</a:t>
            </a:r>
          </a:p>
        </p:txBody>
      </p:sp>
    </p:spTree>
    <p:extLst>
      <p:ext uri="{BB962C8B-B14F-4D97-AF65-F5344CB8AC3E}">
        <p14:creationId xmlns:p14="http://schemas.microsoft.com/office/powerpoint/2010/main" val="3197420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99BF0AD1-E916-4561-8D6C-4D2B11BA7357}" type="slidenum">
              <a:rPr lang="en-US" altLang="zh-TW" sz="1400"/>
              <a:pPr>
                <a:spcBef>
                  <a:spcPct val="0"/>
                </a:spcBef>
                <a:buClrTx/>
                <a:buFontTx/>
                <a:buNone/>
                <a:defRPr/>
              </a:pPr>
              <a:t>38</a:t>
            </a:fld>
            <a:endParaRPr lang="en-US" altLang="zh-TW" sz="1400"/>
          </a:p>
        </p:txBody>
      </p:sp>
      <p:sp>
        <p:nvSpPr>
          <p:cNvPr id="368646" name="Rectangle 6"/>
          <p:cNvSpPr>
            <a:spLocks noGrp="1" noChangeArrowheads="1"/>
          </p:cNvSpPr>
          <p:nvPr>
            <p:ph type="title"/>
          </p:nvPr>
        </p:nvSpPr>
        <p:spPr>
          <a:xfrm>
            <a:off x="3968262" y="533400"/>
            <a:ext cx="10515600" cy="1325563"/>
          </a:xfrm>
        </p:spPr>
        <p:txBody>
          <a:bodyPr/>
          <a:lstStyle/>
          <a:p>
            <a:pPr eaLnBrk="1" hangingPunct="1">
              <a:defRPr/>
            </a:pPr>
            <a:r>
              <a:rPr lang="en-US" altLang="zh-TW" dirty="0">
                <a:solidFill>
                  <a:srgbClr val="FF0000"/>
                </a:solidFill>
                <a:ea typeface="新細明體" charset="0"/>
              </a:rPr>
              <a:t>4) Physical Design</a:t>
            </a:r>
          </a:p>
        </p:txBody>
      </p:sp>
      <p:sp>
        <p:nvSpPr>
          <p:cNvPr id="368647" name="Rectangle 7"/>
          <p:cNvSpPr>
            <a:spLocks noGrp="1" noChangeArrowheads="1"/>
          </p:cNvSpPr>
          <p:nvPr>
            <p:ph type="body" idx="1"/>
          </p:nvPr>
        </p:nvSpPr>
        <p:spPr>
          <a:xfrm>
            <a:off x="1828800" y="1524000"/>
            <a:ext cx="8534400" cy="4800600"/>
          </a:xfrm>
        </p:spPr>
        <p:txBody>
          <a:bodyPr/>
          <a:lstStyle/>
          <a:p>
            <a:pPr algn="just" eaLnBrk="1" hangingPunct="1">
              <a:buFont typeface="Symbol" charset="2"/>
              <a:buChar char="¨"/>
              <a:defRPr/>
            </a:pPr>
            <a:r>
              <a:rPr lang="en-US" altLang="zh-TW" dirty="0">
                <a:ea typeface="新細明體" charset="0"/>
              </a:rPr>
              <a:t>Specific technologies are selected to support the alternatives identified and evaluated in the logical design.</a:t>
            </a:r>
          </a:p>
          <a:p>
            <a:pPr algn="just" eaLnBrk="1" hangingPunct="1">
              <a:buFont typeface="Symbol" charset="2"/>
              <a:buChar char="¨"/>
              <a:defRPr/>
            </a:pPr>
            <a:r>
              <a:rPr lang="en-US" altLang="zh-TW" dirty="0">
                <a:ea typeface="新細明體" charset="0"/>
              </a:rPr>
              <a:t>Selected components are evaluated based on a make-or-buy decision. </a:t>
            </a:r>
          </a:p>
          <a:p>
            <a:pPr algn="just" eaLnBrk="1" hangingPunct="1">
              <a:buFont typeface="Symbol" charset="2"/>
              <a:buChar char="¨"/>
              <a:defRPr/>
            </a:pPr>
            <a:r>
              <a:rPr lang="en-US" altLang="zh-TW" dirty="0">
                <a:ea typeface="新細明體" charset="0"/>
              </a:rPr>
              <a:t>Entire solution is presented to the end-user representatives for approval.</a:t>
            </a:r>
          </a:p>
        </p:txBody>
      </p:sp>
    </p:spTree>
    <p:extLst>
      <p:ext uri="{BB962C8B-B14F-4D97-AF65-F5344CB8AC3E}">
        <p14:creationId xmlns:p14="http://schemas.microsoft.com/office/powerpoint/2010/main" val="1295882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151CCFBB-687C-4B69-88E9-179EFB70609D}" type="slidenum">
              <a:rPr lang="en-US" altLang="zh-TW" sz="1400"/>
              <a:pPr>
                <a:spcBef>
                  <a:spcPct val="0"/>
                </a:spcBef>
                <a:buClrTx/>
                <a:buFontTx/>
                <a:buNone/>
                <a:defRPr/>
              </a:pPr>
              <a:t>39</a:t>
            </a:fld>
            <a:endParaRPr lang="en-US" altLang="zh-TW" sz="1400"/>
          </a:p>
        </p:txBody>
      </p:sp>
      <p:sp>
        <p:nvSpPr>
          <p:cNvPr id="369670" name="Rectangle 6"/>
          <p:cNvSpPr>
            <a:spLocks noGrp="1" noChangeArrowheads="1"/>
          </p:cNvSpPr>
          <p:nvPr>
            <p:ph type="title"/>
          </p:nvPr>
        </p:nvSpPr>
        <p:spPr>
          <a:xfrm>
            <a:off x="4677508" y="365125"/>
            <a:ext cx="6676292" cy="1325563"/>
          </a:xfrm>
        </p:spPr>
        <p:txBody>
          <a:bodyPr/>
          <a:lstStyle/>
          <a:p>
            <a:pPr eaLnBrk="1" hangingPunct="1">
              <a:defRPr/>
            </a:pPr>
            <a:r>
              <a:rPr lang="en-US" altLang="zh-TW" dirty="0">
                <a:solidFill>
                  <a:srgbClr val="FF0000"/>
                </a:solidFill>
                <a:ea typeface="新細明體" charset="0"/>
              </a:rPr>
              <a:t>5) Implementation</a:t>
            </a:r>
          </a:p>
        </p:txBody>
      </p:sp>
      <p:sp>
        <p:nvSpPr>
          <p:cNvPr id="369671" name="Rectangle 7"/>
          <p:cNvSpPr>
            <a:spLocks noGrp="1" noChangeArrowheads="1"/>
          </p:cNvSpPr>
          <p:nvPr>
            <p:ph type="body" idx="1"/>
          </p:nvPr>
        </p:nvSpPr>
        <p:spPr/>
        <p:txBody>
          <a:bodyPr/>
          <a:lstStyle/>
          <a:p>
            <a:pPr eaLnBrk="1" hangingPunct="1">
              <a:buFont typeface="Symbol" charset="2"/>
              <a:buChar char="¨"/>
              <a:defRPr/>
            </a:pPr>
            <a:r>
              <a:rPr lang="en-US" altLang="zh-TW" dirty="0">
                <a:ea typeface="新細明體" charset="0"/>
              </a:rPr>
              <a:t>Components are ordered, received, assembled, and tested</a:t>
            </a:r>
          </a:p>
          <a:p>
            <a:pPr eaLnBrk="1" hangingPunct="1">
              <a:buFont typeface="Symbol" charset="2"/>
              <a:buChar char="¨"/>
              <a:defRPr/>
            </a:pPr>
            <a:r>
              <a:rPr lang="en-US" altLang="zh-TW" dirty="0">
                <a:ea typeface="新細明體" charset="0"/>
              </a:rPr>
              <a:t>Users are trained and documentation created</a:t>
            </a:r>
          </a:p>
          <a:p>
            <a:pPr eaLnBrk="1" hangingPunct="1">
              <a:buFont typeface="Symbol" charset="2"/>
              <a:buChar char="¨"/>
              <a:defRPr/>
            </a:pPr>
            <a:r>
              <a:rPr lang="en-US" altLang="zh-TW" dirty="0">
                <a:ea typeface="新細明體" charset="0"/>
              </a:rPr>
              <a:t>Users are then presented with the system for a performance review and acceptance test</a:t>
            </a:r>
          </a:p>
        </p:txBody>
      </p:sp>
    </p:spTree>
    <p:extLst>
      <p:ext uri="{BB962C8B-B14F-4D97-AF65-F5344CB8AC3E}">
        <p14:creationId xmlns:p14="http://schemas.microsoft.com/office/powerpoint/2010/main" val="13098200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a:t>
            </a:fld>
            <a:endParaRPr dirty="0"/>
          </a:p>
        </p:txBody>
      </p:sp>
      <p:sp>
        <p:nvSpPr>
          <p:cNvPr id="2" name="object 2"/>
          <p:cNvSpPr txBox="1">
            <a:spLocks noGrp="1"/>
          </p:cNvSpPr>
          <p:nvPr>
            <p:ph type="title"/>
          </p:nvPr>
        </p:nvSpPr>
        <p:spPr>
          <a:xfrm>
            <a:off x="3341078" y="664945"/>
            <a:ext cx="8546122" cy="1320233"/>
          </a:xfrm>
          <a:prstGeom prst="rect">
            <a:avLst/>
          </a:prstGeom>
        </p:spPr>
        <p:txBody>
          <a:bodyPr vert="horz" wrap="square" lIns="0" tIns="88265" rIns="0" bIns="0" rtlCol="0">
            <a:spAutoFit/>
          </a:bodyPr>
          <a:lstStyle/>
          <a:p>
            <a:pPr marL="12700" marR="5080">
              <a:lnSpc>
                <a:spcPts val="4750"/>
              </a:lnSpc>
              <a:spcBef>
                <a:spcPts val="695"/>
              </a:spcBef>
            </a:pPr>
            <a:r>
              <a:rPr lang="en-US" spc="-5" dirty="0">
                <a:solidFill>
                  <a:srgbClr val="FF0000"/>
                </a:solidFill>
              </a:rPr>
              <a:t>Intro to Cybersecurity</a:t>
            </a:r>
            <a:r>
              <a:rPr lang="en-US" spc="-20" dirty="0">
                <a:solidFill>
                  <a:srgbClr val="FF0000"/>
                </a:solidFill>
              </a:rPr>
              <a:t> </a:t>
            </a:r>
            <a:br>
              <a:rPr lang="en-US" spc="-20" dirty="0">
                <a:solidFill>
                  <a:srgbClr val="FF0000"/>
                </a:solidFill>
              </a:rPr>
            </a:br>
            <a:r>
              <a:rPr spc="-5" dirty="0">
                <a:solidFill>
                  <a:srgbClr val="FF0000"/>
                </a:solidFill>
              </a:rPr>
              <a:t>main </a:t>
            </a:r>
            <a:r>
              <a:rPr spc="-25" dirty="0">
                <a:solidFill>
                  <a:srgbClr val="FF0000"/>
                </a:solidFill>
              </a:rPr>
              <a:t>chapters</a:t>
            </a:r>
            <a:r>
              <a:rPr spc="10" dirty="0">
                <a:solidFill>
                  <a:srgbClr val="FF0000"/>
                </a:solidFill>
              </a:rPr>
              <a:t> </a:t>
            </a:r>
            <a:r>
              <a:rPr spc="-40" dirty="0">
                <a:solidFill>
                  <a:srgbClr val="FF0000"/>
                </a:solidFill>
              </a:rPr>
              <a:t>for</a:t>
            </a:r>
            <a:r>
              <a:rPr spc="-5" dirty="0">
                <a:solidFill>
                  <a:srgbClr val="FF0000"/>
                </a:solidFill>
              </a:rPr>
              <a:t> this </a:t>
            </a:r>
            <a:r>
              <a:rPr spc="-980" dirty="0">
                <a:solidFill>
                  <a:srgbClr val="FF0000"/>
                </a:solidFill>
              </a:rPr>
              <a:t> </a:t>
            </a:r>
            <a:r>
              <a:rPr spc="-15" dirty="0">
                <a:solidFill>
                  <a:srgbClr val="FF0000"/>
                </a:solidFill>
              </a:rPr>
              <a:t>Semester:</a:t>
            </a:r>
          </a:p>
        </p:txBody>
      </p:sp>
      <p:sp>
        <p:nvSpPr>
          <p:cNvPr id="3" name="object 3"/>
          <p:cNvSpPr txBox="1"/>
          <p:nvPr/>
        </p:nvSpPr>
        <p:spPr>
          <a:xfrm>
            <a:off x="1301262" y="2672861"/>
            <a:ext cx="6840220" cy="3520194"/>
          </a:xfrm>
          <a:prstGeom prst="rect">
            <a:avLst/>
          </a:prstGeom>
        </p:spPr>
        <p:txBody>
          <a:bodyPr vert="horz" wrap="square" lIns="0" tIns="54610" rIns="0" bIns="0" rtlCol="0">
            <a:spAutoFit/>
          </a:bodyPr>
          <a:lstStyle/>
          <a:p>
            <a:pPr marL="241300" indent="-228600">
              <a:spcBef>
                <a:spcPts val="670"/>
              </a:spcBef>
              <a:buFont typeface="Arial MT"/>
              <a:buChar char="•"/>
              <a:tabLst>
                <a:tab pos="241300" algn="l"/>
              </a:tabLst>
            </a:pPr>
            <a:r>
              <a:rPr lang="en-US" sz="2800" spc="-15" dirty="0">
                <a:latin typeface="Calibri"/>
                <a:cs typeface="Calibri"/>
              </a:rPr>
              <a:t>Introduction to Cybersecurity</a:t>
            </a:r>
            <a:endParaRPr sz="2800" spc="-15" dirty="0">
              <a:latin typeface="Calibri"/>
              <a:cs typeface="Calibri"/>
            </a:endParaRPr>
          </a:p>
          <a:p>
            <a:pPr marL="241300" indent="-228600">
              <a:spcBef>
                <a:spcPts val="670"/>
              </a:spcBef>
              <a:buFont typeface="Arial MT"/>
              <a:buChar char="•"/>
              <a:tabLst>
                <a:tab pos="241300" algn="l"/>
              </a:tabLst>
            </a:pPr>
            <a:r>
              <a:rPr lang="en-US" sz="2800" spc="-15" dirty="0">
                <a:latin typeface="Calibri"/>
                <a:cs typeface="Calibri"/>
              </a:rPr>
              <a:t>Cybersecurity Concepts </a:t>
            </a:r>
          </a:p>
          <a:p>
            <a:pPr marL="241300" indent="-228600">
              <a:spcBef>
                <a:spcPts val="670"/>
              </a:spcBef>
              <a:buFont typeface="Arial MT"/>
              <a:buChar char="•"/>
              <a:tabLst>
                <a:tab pos="241300" algn="l"/>
              </a:tabLst>
            </a:pPr>
            <a:r>
              <a:rPr lang="en-US" sz="2800" spc="-15" dirty="0">
                <a:latin typeface="Calibri"/>
                <a:cs typeface="Calibri"/>
              </a:rPr>
              <a:t>Physical and Computer Security</a:t>
            </a:r>
          </a:p>
          <a:p>
            <a:pPr marL="241300" indent="-228600">
              <a:spcBef>
                <a:spcPts val="670"/>
              </a:spcBef>
              <a:buFont typeface="Arial MT"/>
              <a:buChar char="•"/>
              <a:tabLst>
                <a:tab pos="241300" algn="l"/>
              </a:tabLst>
            </a:pPr>
            <a:r>
              <a:rPr lang="en-US" sz="2800" spc="-15" dirty="0">
                <a:latin typeface="Calibri"/>
                <a:cs typeface="Calibri"/>
              </a:rPr>
              <a:t>Malware</a:t>
            </a:r>
          </a:p>
          <a:p>
            <a:pPr marL="241300" indent="-228600">
              <a:spcBef>
                <a:spcPts val="670"/>
              </a:spcBef>
              <a:buFont typeface="Arial MT"/>
              <a:buChar char="•"/>
              <a:tabLst>
                <a:tab pos="241300" algn="l"/>
              </a:tabLst>
            </a:pPr>
            <a:r>
              <a:rPr lang="en-US" sz="2800" spc="-15" dirty="0">
                <a:latin typeface="Calibri"/>
                <a:cs typeface="Calibri"/>
              </a:rPr>
              <a:t>Cyber Crime, Kali Linux, Digital Forensics, Firewall , and Webs</a:t>
            </a:r>
          </a:p>
          <a:p>
            <a:pPr marL="241300" indent="-228600">
              <a:spcBef>
                <a:spcPts val="670"/>
              </a:spcBef>
              <a:buFont typeface="Arial MT"/>
              <a:buChar char="•"/>
              <a:tabLst>
                <a:tab pos="241300" algn="l"/>
              </a:tabLst>
            </a:pPr>
            <a:r>
              <a:rPr lang="en-US" sz="2800" spc="-15" dirty="0">
                <a:latin typeface="Calibri"/>
                <a:cs typeface="Calibri"/>
              </a:rPr>
              <a:t>Ethical Hacking, Penetration Testing</a:t>
            </a:r>
          </a:p>
        </p:txBody>
      </p:sp>
    </p:spTree>
    <p:extLst>
      <p:ext uri="{BB962C8B-B14F-4D97-AF65-F5344CB8AC3E}">
        <p14:creationId xmlns:p14="http://schemas.microsoft.com/office/powerpoint/2010/main" val="399494476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033EB4A5-ECD5-4F05-9F50-F4F868772072}" type="slidenum">
              <a:rPr lang="en-US" altLang="zh-TW" sz="1400"/>
              <a:pPr>
                <a:spcBef>
                  <a:spcPct val="0"/>
                </a:spcBef>
                <a:buClrTx/>
                <a:buFontTx/>
                <a:buNone/>
                <a:defRPr/>
              </a:pPr>
              <a:t>40</a:t>
            </a:fld>
            <a:endParaRPr lang="en-US" altLang="zh-TW" sz="1400"/>
          </a:p>
        </p:txBody>
      </p:sp>
      <p:sp>
        <p:nvSpPr>
          <p:cNvPr id="370694" name="Rectangle 6"/>
          <p:cNvSpPr>
            <a:spLocks noGrp="1" noChangeArrowheads="1"/>
          </p:cNvSpPr>
          <p:nvPr>
            <p:ph type="title"/>
          </p:nvPr>
        </p:nvSpPr>
        <p:spPr>
          <a:xfrm>
            <a:off x="3411414" y="365125"/>
            <a:ext cx="7942385" cy="1325563"/>
          </a:xfrm>
        </p:spPr>
        <p:txBody>
          <a:bodyPr/>
          <a:lstStyle/>
          <a:p>
            <a:pPr eaLnBrk="1" hangingPunct="1">
              <a:defRPr/>
            </a:pPr>
            <a:r>
              <a:rPr lang="en-US" altLang="zh-TW" dirty="0">
                <a:solidFill>
                  <a:srgbClr val="FF0000"/>
                </a:solidFill>
                <a:ea typeface="新細明體" charset="0"/>
              </a:rPr>
              <a:t>6) Maintenance and Change</a:t>
            </a:r>
          </a:p>
        </p:txBody>
      </p:sp>
      <p:sp>
        <p:nvSpPr>
          <p:cNvPr id="370695" name="Rectangle 7"/>
          <p:cNvSpPr>
            <a:spLocks noGrp="1" noChangeArrowheads="1"/>
          </p:cNvSpPr>
          <p:nvPr>
            <p:ph type="body" idx="1"/>
          </p:nvPr>
        </p:nvSpPr>
        <p:spPr>
          <a:xfrm>
            <a:off x="1828800" y="1524000"/>
            <a:ext cx="8305800" cy="4800600"/>
          </a:xfrm>
        </p:spPr>
        <p:txBody>
          <a:bodyPr/>
          <a:lstStyle/>
          <a:p>
            <a:pPr eaLnBrk="1" hangingPunct="1">
              <a:buFont typeface="Symbol" charset="2"/>
              <a:buChar char="¨"/>
              <a:defRPr/>
            </a:pPr>
            <a:r>
              <a:rPr lang="en-US" altLang="zh-TW" dirty="0">
                <a:ea typeface="新細明體" charset="0"/>
              </a:rPr>
              <a:t>Tasks necessary to support and modify the system for the remainder of its useful life.</a:t>
            </a:r>
          </a:p>
          <a:p>
            <a:pPr eaLnBrk="1" hangingPunct="1">
              <a:buFont typeface="Symbol" charset="2"/>
              <a:buChar char="¨"/>
              <a:defRPr/>
            </a:pPr>
            <a:r>
              <a:rPr lang="en-US" altLang="zh-TW" dirty="0">
                <a:ea typeface="新細明體" charset="0"/>
              </a:rPr>
              <a:t>The life cycle continues until the process begins again from the investigation phase.</a:t>
            </a:r>
          </a:p>
          <a:p>
            <a:pPr eaLnBrk="1" hangingPunct="1">
              <a:buFont typeface="Symbol" charset="2"/>
              <a:buChar char="¨"/>
              <a:defRPr/>
            </a:pPr>
            <a:r>
              <a:rPr lang="en-US" altLang="zh-TW" dirty="0">
                <a:ea typeface="新細明體" charset="0"/>
              </a:rPr>
              <a:t>When the current system can no longer support the mission of the organization, a new project is implemented.</a:t>
            </a:r>
          </a:p>
        </p:txBody>
      </p:sp>
    </p:spTree>
    <p:extLst>
      <p:ext uri="{BB962C8B-B14F-4D97-AF65-F5344CB8AC3E}">
        <p14:creationId xmlns:p14="http://schemas.microsoft.com/office/powerpoint/2010/main" val="20584641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06B04E94-7378-4E92-B7D1-B2D7375878EE}" type="slidenum">
              <a:rPr lang="en-US" altLang="zh-TW" sz="1400"/>
              <a:pPr>
                <a:spcBef>
                  <a:spcPct val="0"/>
                </a:spcBef>
                <a:buClrTx/>
                <a:buFontTx/>
                <a:buNone/>
                <a:defRPr/>
              </a:pPr>
              <a:t>41</a:t>
            </a:fld>
            <a:endParaRPr lang="en-US" altLang="zh-TW" sz="1400"/>
          </a:p>
        </p:txBody>
      </p:sp>
      <p:sp>
        <p:nvSpPr>
          <p:cNvPr id="371718" name="Rectangle 6"/>
          <p:cNvSpPr>
            <a:spLocks noGrp="1" noChangeArrowheads="1"/>
          </p:cNvSpPr>
          <p:nvPr>
            <p:ph type="title"/>
          </p:nvPr>
        </p:nvSpPr>
        <p:spPr>
          <a:xfrm>
            <a:off x="2250830" y="457200"/>
            <a:ext cx="8458200" cy="1752600"/>
          </a:xfrm>
        </p:spPr>
        <p:txBody>
          <a:bodyPr/>
          <a:lstStyle/>
          <a:p>
            <a:pPr eaLnBrk="1" hangingPunct="1">
              <a:defRPr/>
            </a:pPr>
            <a:r>
              <a:rPr lang="en-US" altLang="zh-TW" sz="4000" dirty="0">
                <a:solidFill>
                  <a:srgbClr val="FF0000"/>
                </a:solidFill>
                <a:ea typeface="新細明體" charset="0"/>
              </a:rPr>
              <a:t>Security Systems Development Life Cycle (</a:t>
            </a:r>
            <a:r>
              <a:rPr lang="en-US" altLang="zh-TW" sz="4000" dirty="0" err="1">
                <a:solidFill>
                  <a:srgbClr val="FF0000"/>
                </a:solidFill>
                <a:ea typeface="新細明體" charset="0"/>
              </a:rPr>
              <a:t>SecSDLC</a:t>
            </a:r>
            <a:r>
              <a:rPr lang="en-US" altLang="zh-TW" sz="4000" dirty="0">
                <a:solidFill>
                  <a:srgbClr val="FF0000"/>
                </a:solidFill>
                <a:ea typeface="新細明體" charset="0"/>
              </a:rPr>
              <a:t>)</a:t>
            </a:r>
          </a:p>
        </p:txBody>
      </p:sp>
      <p:sp>
        <p:nvSpPr>
          <p:cNvPr id="371719" name="Rectangle 7"/>
          <p:cNvSpPr>
            <a:spLocks noGrp="1" noChangeArrowheads="1"/>
          </p:cNvSpPr>
          <p:nvPr>
            <p:ph type="body" idx="1"/>
          </p:nvPr>
        </p:nvSpPr>
        <p:spPr>
          <a:xfrm>
            <a:off x="1981200" y="2209800"/>
            <a:ext cx="8153400" cy="4114800"/>
          </a:xfrm>
        </p:spPr>
        <p:txBody>
          <a:bodyPr/>
          <a:lstStyle/>
          <a:p>
            <a:pPr eaLnBrk="1" hangingPunct="1">
              <a:lnSpc>
                <a:spcPct val="90000"/>
              </a:lnSpc>
              <a:buFont typeface="Symbol" charset="2"/>
              <a:buChar char="¨"/>
              <a:defRPr/>
            </a:pPr>
            <a:r>
              <a:rPr lang="en-US" altLang="zh-TW" dirty="0">
                <a:ea typeface="新細明體" charset="0"/>
              </a:rPr>
              <a:t>The same phases used in the traditional SDLC adapted to support the specialized implementation of a security project</a:t>
            </a:r>
          </a:p>
          <a:p>
            <a:pPr eaLnBrk="1" hangingPunct="1">
              <a:lnSpc>
                <a:spcPct val="90000"/>
              </a:lnSpc>
              <a:buFont typeface="Symbol" charset="2"/>
              <a:buChar char="¨"/>
              <a:defRPr/>
            </a:pPr>
            <a:r>
              <a:rPr lang="en-US" altLang="zh-TW" dirty="0">
                <a:ea typeface="新細明體" charset="0"/>
              </a:rPr>
              <a:t>Basic process is identification of threats and controls to counter them</a:t>
            </a:r>
          </a:p>
          <a:p>
            <a:pPr eaLnBrk="1" hangingPunct="1">
              <a:lnSpc>
                <a:spcPct val="90000"/>
              </a:lnSpc>
              <a:buFont typeface="Symbol" charset="2"/>
              <a:buChar char="¨"/>
              <a:defRPr/>
            </a:pPr>
            <a:r>
              <a:rPr lang="en-US" altLang="zh-TW" dirty="0">
                <a:ea typeface="新細明體" charset="0"/>
              </a:rPr>
              <a:t>The </a:t>
            </a:r>
            <a:r>
              <a:rPr lang="en-US" altLang="zh-TW" dirty="0" err="1">
                <a:ea typeface="新細明體" charset="0"/>
              </a:rPr>
              <a:t>SecSDLC</a:t>
            </a:r>
            <a:r>
              <a:rPr lang="en-US" altLang="zh-TW" dirty="0">
                <a:ea typeface="新細明體" charset="0"/>
              </a:rPr>
              <a:t> is a coherent program rather than a series of random, seemingly unconnected actions</a:t>
            </a:r>
          </a:p>
        </p:txBody>
      </p:sp>
    </p:spTree>
    <p:extLst>
      <p:ext uri="{BB962C8B-B14F-4D97-AF65-F5344CB8AC3E}">
        <p14:creationId xmlns:p14="http://schemas.microsoft.com/office/powerpoint/2010/main" val="149091038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C29D09F2-531A-4501-BAF8-E9EBB60CC67E}" type="slidenum">
              <a:rPr lang="en-US" altLang="zh-TW" sz="1400"/>
              <a:pPr>
                <a:spcBef>
                  <a:spcPct val="0"/>
                </a:spcBef>
                <a:buClrTx/>
                <a:buFontTx/>
                <a:buNone/>
                <a:defRPr/>
              </a:pPr>
              <a:t>42</a:t>
            </a:fld>
            <a:endParaRPr lang="en-US" altLang="zh-TW" sz="1400"/>
          </a:p>
        </p:txBody>
      </p:sp>
      <p:sp>
        <p:nvSpPr>
          <p:cNvPr id="372742" name="Rectangle 6"/>
          <p:cNvSpPr>
            <a:spLocks noGrp="1" noChangeArrowheads="1"/>
          </p:cNvSpPr>
          <p:nvPr>
            <p:ph type="title"/>
          </p:nvPr>
        </p:nvSpPr>
        <p:spPr>
          <a:xfrm>
            <a:off x="4243754" y="365125"/>
            <a:ext cx="7110046" cy="1325563"/>
          </a:xfrm>
        </p:spPr>
        <p:txBody>
          <a:bodyPr/>
          <a:lstStyle/>
          <a:p>
            <a:pPr eaLnBrk="1" hangingPunct="1">
              <a:defRPr/>
            </a:pPr>
            <a:r>
              <a:rPr lang="en-US" altLang="zh-TW" dirty="0">
                <a:solidFill>
                  <a:srgbClr val="FF0000"/>
                </a:solidFill>
                <a:ea typeface="新細明體" charset="0"/>
              </a:rPr>
              <a:t>1) Investigation</a:t>
            </a:r>
          </a:p>
        </p:txBody>
      </p:sp>
      <p:sp>
        <p:nvSpPr>
          <p:cNvPr id="372743" name="Rectangle 7"/>
          <p:cNvSpPr>
            <a:spLocks noGrp="1" noChangeArrowheads="1"/>
          </p:cNvSpPr>
          <p:nvPr>
            <p:ph type="body" idx="1"/>
          </p:nvPr>
        </p:nvSpPr>
        <p:spPr>
          <a:xfrm>
            <a:off x="1981200" y="1524000"/>
            <a:ext cx="8382000" cy="4800600"/>
          </a:xfrm>
        </p:spPr>
        <p:txBody>
          <a:bodyPr/>
          <a:lstStyle/>
          <a:p>
            <a:pPr eaLnBrk="1" hangingPunct="1">
              <a:lnSpc>
                <a:spcPct val="90000"/>
              </a:lnSpc>
              <a:buFont typeface="Symbol" charset="2"/>
              <a:buChar char="¨"/>
              <a:defRPr/>
            </a:pPr>
            <a:r>
              <a:rPr lang="en-US" altLang="zh-TW" dirty="0">
                <a:ea typeface="新細明體" charset="0"/>
              </a:rPr>
              <a:t>Identifies process, outcomes and goals of the project, and constraints</a:t>
            </a:r>
          </a:p>
          <a:p>
            <a:pPr eaLnBrk="1" hangingPunct="1">
              <a:lnSpc>
                <a:spcPct val="90000"/>
              </a:lnSpc>
              <a:buFont typeface="Symbol" charset="2"/>
              <a:buChar char="¨"/>
              <a:defRPr/>
            </a:pPr>
            <a:r>
              <a:rPr lang="en-US" altLang="zh-TW" dirty="0">
                <a:ea typeface="新細明體" charset="0"/>
              </a:rPr>
              <a:t>Begins with a statement of program security policy</a:t>
            </a:r>
          </a:p>
          <a:p>
            <a:pPr eaLnBrk="1" hangingPunct="1">
              <a:lnSpc>
                <a:spcPct val="90000"/>
              </a:lnSpc>
              <a:buFont typeface="Symbol" charset="2"/>
              <a:buChar char="¨"/>
              <a:defRPr/>
            </a:pPr>
            <a:r>
              <a:rPr lang="en-US" altLang="zh-TW" dirty="0">
                <a:ea typeface="新細明體" charset="0"/>
              </a:rPr>
              <a:t>Teams are organized, problems analyzed, and scope defined, including objectives, and constraints not covered in the program policy</a:t>
            </a:r>
          </a:p>
          <a:p>
            <a:pPr eaLnBrk="1" hangingPunct="1">
              <a:lnSpc>
                <a:spcPct val="90000"/>
              </a:lnSpc>
              <a:buFont typeface="Symbol" charset="2"/>
              <a:buChar char="¨"/>
              <a:defRPr/>
            </a:pPr>
            <a:r>
              <a:rPr lang="en-US" altLang="zh-TW" dirty="0">
                <a:ea typeface="新細明體" charset="0"/>
              </a:rPr>
              <a:t>An organizational feasibility analysis is performed</a:t>
            </a:r>
          </a:p>
        </p:txBody>
      </p:sp>
    </p:spTree>
    <p:extLst>
      <p:ext uri="{BB962C8B-B14F-4D97-AF65-F5344CB8AC3E}">
        <p14:creationId xmlns:p14="http://schemas.microsoft.com/office/powerpoint/2010/main" val="7055157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947DD9B7-5AB9-43CA-8E7B-B8D2F0209712}" type="slidenum">
              <a:rPr lang="en-US" altLang="zh-TW" sz="1400"/>
              <a:pPr>
                <a:spcBef>
                  <a:spcPct val="0"/>
                </a:spcBef>
                <a:buClrTx/>
                <a:buFontTx/>
                <a:buNone/>
                <a:defRPr/>
              </a:pPr>
              <a:t>43</a:t>
            </a:fld>
            <a:endParaRPr lang="en-US" altLang="zh-TW" sz="1400"/>
          </a:p>
        </p:txBody>
      </p:sp>
      <p:sp>
        <p:nvSpPr>
          <p:cNvPr id="373766" name="Rectangle 6"/>
          <p:cNvSpPr>
            <a:spLocks noGrp="1" noChangeArrowheads="1"/>
          </p:cNvSpPr>
          <p:nvPr>
            <p:ph type="title"/>
          </p:nvPr>
        </p:nvSpPr>
        <p:spPr>
          <a:xfrm>
            <a:off x="4302368" y="365125"/>
            <a:ext cx="7051431" cy="1325563"/>
          </a:xfrm>
        </p:spPr>
        <p:txBody>
          <a:bodyPr/>
          <a:lstStyle/>
          <a:p>
            <a:pPr eaLnBrk="1" hangingPunct="1">
              <a:defRPr/>
            </a:pPr>
            <a:r>
              <a:rPr lang="en-US" altLang="zh-TW" dirty="0">
                <a:solidFill>
                  <a:srgbClr val="FF0000"/>
                </a:solidFill>
                <a:ea typeface="新細明體" charset="0"/>
              </a:rPr>
              <a:t>2) Analysis</a:t>
            </a:r>
          </a:p>
        </p:txBody>
      </p:sp>
      <p:sp>
        <p:nvSpPr>
          <p:cNvPr id="373767" name="Rectangle 7"/>
          <p:cNvSpPr>
            <a:spLocks noGrp="1" noChangeArrowheads="1"/>
          </p:cNvSpPr>
          <p:nvPr>
            <p:ph type="body" idx="1"/>
          </p:nvPr>
        </p:nvSpPr>
        <p:spPr/>
        <p:txBody>
          <a:bodyPr/>
          <a:lstStyle/>
          <a:p>
            <a:pPr eaLnBrk="1" hangingPunct="1">
              <a:buFont typeface="Symbol" charset="2"/>
              <a:buChar char="¨"/>
              <a:defRPr/>
            </a:pPr>
            <a:r>
              <a:rPr lang="en-US" altLang="zh-TW" dirty="0">
                <a:ea typeface="新細明體" charset="0"/>
              </a:rPr>
              <a:t>Analysis of existing security policies or programs, along with documented current threats and associated controls.</a:t>
            </a:r>
          </a:p>
          <a:p>
            <a:pPr eaLnBrk="1" hangingPunct="1">
              <a:buFont typeface="Symbol" charset="2"/>
              <a:buChar char="¨"/>
              <a:defRPr/>
            </a:pPr>
            <a:r>
              <a:rPr lang="en-US" altLang="zh-TW" dirty="0">
                <a:ea typeface="新細明體" charset="0"/>
              </a:rPr>
              <a:t>Includes an analysis of relevant legal issues that could impact the design of the security solution.  </a:t>
            </a:r>
          </a:p>
          <a:p>
            <a:pPr eaLnBrk="1" hangingPunct="1">
              <a:buFont typeface="Symbol" charset="2"/>
              <a:buChar char="¨"/>
              <a:defRPr/>
            </a:pPr>
            <a:r>
              <a:rPr lang="en-US" altLang="zh-TW" dirty="0">
                <a:ea typeface="新細明體" charset="0"/>
              </a:rPr>
              <a:t>The risk management task (identifying, assessing, and evaluating the levels of risk) also begins.</a:t>
            </a:r>
          </a:p>
        </p:txBody>
      </p:sp>
    </p:spTree>
    <p:extLst>
      <p:ext uri="{BB962C8B-B14F-4D97-AF65-F5344CB8AC3E}">
        <p14:creationId xmlns:p14="http://schemas.microsoft.com/office/powerpoint/2010/main" val="2078013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F1D9438F-4FDA-4DCF-A836-6A9433D4343B}" type="slidenum">
              <a:rPr lang="en-US" altLang="zh-TW" sz="1400"/>
              <a:pPr>
                <a:spcBef>
                  <a:spcPct val="0"/>
                </a:spcBef>
                <a:buClrTx/>
                <a:buFontTx/>
                <a:buNone/>
                <a:defRPr/>
              </a:pPr>
              <a:t>44</a:t>
            </a:fld>
            <a:endParaRPr lang="en-US" altLang="zh-TW" sz="1400"/>
          </a:p>
        </p:txBody>
      </p:sp>
      <p:sp>
        <p:nvSpPr>
          <p:cNvPr id="374790" name="Rectangle 6"/>
          <p:cNvSpPr>
            <a:spLocks noGrp="1" noChangeArrowheads="1"/>
          </p:cNvSpPr>
          <p:nvPr>
            <p:ph type="title"/>
          </p:nvPr>
        </p:nvSpPr>
        <p:spPr>
          <a:xfrm>
            <a:off x="3200398" y="365125"/>
            <a:ext cx="8153401" cy="1325563"/>
          </a:xfrm>
        </p:spPr>
        <p:txBody>
          <a:bodyPr/>
          <a:lstStyle/>
          <a:p>
            <a:pPr eaLnBrk="1" hangingPunct="1">
              <a:defRPr/>
            </a:pPr>
            <a:r>
              <a:rPr lang="en-US" altLang="zh-TW" dirty="0">
                <a:solidFill>
                  <a:srgbClr val="FF0000"/>
                </a:solidFill>
                <a:ea typeface="新細明體" charset="0"/>
              </a:rPr>
              <a:t>3) Logical &amp; Physical Design  </a:t>
            </a:r>
          </a:p>
        </p:txBody>
      </p:sp>
      <p:sp>
        <p:nvSpPr>
          <p:cNvPr id="374791" name="Rectangle 7"/>
          <p:cNvSpPr>
            <a:spLocks noGrp="1" noChangeArrowheads="1"/>
          </p:cNvSpPr>
          <p:nvPr>
            <p:ph type="body" idx="1"/>
          </p:nvPr>
        </p:nvSpPr>
        <p:spPr>
          <a:xfrm>
            <a:off x="1981200" y="1447800"/>
            <a:ext cx="8153400" cy="5105400"/>
          </a:xfrm>
        </p:spPr>
        <p:txBody>
          <a:bodyPr/>
          <a:lstStyle/>
          <a:p>
            <a:pPr eaLnBrk="1" hangingPunct="1">
              <a:buFont typeface="Symbol" charset="2"/>
              <a:buChar char="¨"/>
              <a:defRPr/>
            </a:pPr>
            <a:r>
              <a:rPr lang="en-US" altLang="zh-TW" sz="2800" dirty="0">
                <a:ea typeface="新細明體" charset="0"/>
              </a:rPr>
              <a:t>Creates blueprints for security</a:t>
            </a:r>
          </a:p>
          <a:p>
            <a:pPr eaLnBrk="1" hangingPunct="1">
              <a:buFont typeface="Symbol" charset="2"/>
              <a:buChar char="¨"/>
              <a:defRPr/>
            </a:pPr>
            <a:r>
              <a:rPr lang="en-US" altLang="zh-TW" sz="2800" dirty="0">
                <a:ea typeface="新細明體" charset="0"/>
              </a:rPr>
              <a:t>Critical planning and feasibility analyses to determine whether or not the project should continue</a:t>
            </a:r>
          </a:p>
          <a:p>
            <a:pPr eaLnBrk="1" hangingPunct="1">
              <a:buFont typeface="Symbol" charset="2"/>
              <a:buChar char="¨"/>
              <a:defRPr/>
            </a:pPr>
            <a:r>
              <a:rPr lang="en-US" altLang="zh-TW" sz="2800" dirty="0">
                <a:ea typeface="新細明體" charset="0"/>
              </a:rPr>
              <a:t>In physical design, security technology is evaluated, alternatives generated, and final design selected</a:t>
            </a:r>
          </a:p>
          <a:p>
            <a:pPr eaLnBrk="1" hangingPunct="1">
              <a:buFont typeface="Symbol" charset="2"/>
              <a:buChar char="¨"/>
              <a:defRPr/>
            </a:pPr>
            <a:r>
              <a:rPr lang="en-US" altLang="zh-TW" sz="2800" dirty="0">
                <a:ea typeface="新細明體" charset="0"/>
              </a:rPr>
              <a:t>At end of phase, feasibility study determines readiness so all parties involved have a chance to approve the project</a:t>
            </a:r>
          </a:p>
        </p:txBody>
      </p:sp>
    </p:spTree>
    <p:extLst>
      <p:ext uri="{BB962C8B-B14F-4D97-AF65-F5344CB8AC3E}">
        <p14:creationId xmlns:p14="http://schemas.microsoft.com/office/powerpoint/2010/main" val="42851340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6A12891E-782E-4AB0-97B2-80E95CC64E3C}" type="slidenum">
              <a:rPr lang="en-US" altLang="zh-TW" sz="1400"/>
              <a:pPr>
                <a:spcBef>
                  <a:spcPct val="0"/>
                </a:spcBef>
                <a:buClrTx/>
                <a:buFontTx/>
                <a:buNone/>
                <a:defRPr/>
              </a:pPr>
              <a:t>45</a:t>
            </a:fld>
            <a:endParaRPr lang="en-US" altLang="zh-TW" sz="1400"/>
          </a:p>
        </p:txBody>
      </p:sp>
      <p:sp>
        <p:nvSpPr>
          <p:cNvPr id="376838" name="Rectangle 6"/>
          <p:cNvSpPr>
            <a:spLocks noGrp="1" noChangeArrowheads="1"/>
          </p:cNvSpPr>
          <p:nvPr>
            <p:ph type="title"/>
          </p:nvPr>
        </p:nvSpPr>
        <p:spPr>
          <a:xfrm>
            <a:off x="3713870" y="852805"/>
            <a:ext cx="7274169" cy="1325563"/>
          </a:xfrm>
        </p:spPr>
        <p:txBody>
          <a:bodyPr/>
          <a:lstStyle/>
          <a:p>
            <a:pPr eaLnBrk="1" hangingPunct="1">
              <a:defRPr/>
            </a:pPr>
            <a:r>
              <a:rPr lang="en-US" altLang="zh-TW" dirty="0">
                <a:solidFill>
                  <a:srgbClr val="FF0000"/>
                </a:solidFill>
                <a:ea typeface="新細明體" charset="0"/>
              </a:rPr>
              <a:t>4) Implementation</a:t>
            </a:r>
          </a:p>
        </p:txBody>
      </p:sp>
      <p:sp>
        <p:nvSpPr>
          <p:cNvPr id="376839" name="Rectangle 7"/>
          <p:cNvSpPr>
            <a:spLocks noGrp="1" noChangeArrowheads="1"/>
          </p:cNvSpPr>
          <p:nvPr>
            <p:ph type="body" idx="1"/>
          </p:nvPr>
        </p:nvSpPr>
        <p:spPr/>
        <p:txBody>
          <a:bodyPr/>
          <a:lstStyle/>
          <a:p>
            <a:pPr eaLnBrk="1" hangingPunct="1">
              <a:buFont typeface="Symbol" charset="2"/>
              <a:buChar char="¨"/>
              <a:defRPr/>
            </a:pPr>
            <a:r>
              <a:rPr lang="en-US" altLang="zh-TW" dirty="0">
                <a:ea typeface="新細明體" charset="0"/>
              </a:rPr>
              <a:t>The security solutions are acquired (made or bought), tested, and implemented, and tested again.</a:t>
            </a:r>
          </a:p>
          <a:p>
            <a:pPr eaLnBrk="1" hangingPunct="1">
              <a:buFont typeface="Symbol" charset="2"/>
              <a:buChar char="¨"/>
              <a:defRPr/>
            </a:pPr>
            <a:r>
              <a:rPr lang="en-US" altLang="zh-TW" dirty="0">
                <a:ea typeface="新細明體" charset="0"/>
              </a:rPr>
              <a:t>Personnel issues are evaluated and specific training and education programs conducted.</a:t>
            </a:r>
          </a:p>
          <a:p>
            <a:pPr eaLnBrk="1" hangingPunct="1">
              <a:buFont typeface="Symbol" charset="2"/>
              <a:buChar char="¨"/>
              <a:defRPr/>
            </a:pPr>
            <a:r>
              <a:rPr lang="en-US" altLang="zh-TW" dirty="0">
                <a:ea typeface="新細明體" charset="0"/>
              </a:rPr>
              <a:t>Finally, the entire tested package is presented to upper management for final approval.</a:t>
            </a:r>
          </a:p>
        </p:txBody>
      </p:sp>
    </p:spTree>
    <p:extLst>
      <p:ext uri="{BB962C8B-B14F-4D97-AF65-F5344CB8AC3E}">
        <p14:creationId xmlns:p14="http://schemas.microsoft.com/office/powerpoint/2010/main" val="21203896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F0F9D57D-ACDB-436B-B9CF-87021E430539}" type="slidenum">
              <a:rPr lang="en-US" altLang="zh-TW" sz="1400"/>
              <a:pPr>
                <a:spcBef>
                  <a:spcPct val="0"/>
                </a:spcBef>
                <a:buClrTx/>
                <a:buFontTx/>
                <a:buNone/>
                <a:defRPr/>
              </a:pPr>
              <a:t>46</a:t>
            </a:fld>
            <a:endParaRPr lang="en-US" altLang="zh-TW" sz="1400"/>
          </a:p>
        </p:txBody>
      </p:sp>
      <p:sp>
        <p:nvSpPr>
          <p:cNvPr id="385030" name="Rectangle 6"/>
          <p:cNvSpPr>
            <a:spLocks noGrp="1" noChangeArrowheads="1"/>
          </p:cNvSpPr>
          <p:nvPr>
            <p:ph type="title"/>
          </p:nvPr>
        </p:nvSpPr>
        <p:spPr>
          <a:xfrm>
            <a:off x="3237914" y="983456"/>
            <a:ext cx="7567246" cy="1325563"/>
          </a:xfrm>
        </p:spPr>
        <p:txBody>
          <a:bodyPr/>
          <a:lstStyle/>
          <a:p>
            <a:pPr eaLnBrk="1" hangingPunct="1">
              <a:defRPr/>
            </a:pPr>
            <a:r>
              <a:rPr lang="en-US" altLang="zh-TW" dirty="0">
                <a:solidFill>
                  <a:srgbClr val="FF0000"/>
                </a:solidFill>
                <a:ea typeface="新細明體" charset="0"/>
              </a:rPr>
              <a:t>5) Maintenance and Change</a:t>
            </a:r>
          </a:p>
        </p:txBody>
      </p:sp>
      <p:sp>
        <p:nvSpPr>
          <p:cNvPr id="385031" name="Rectangle 7"/>
          <p:cNvSpPr>
            <a:spLocks noGrp="1" noChangeArrowheads="1"/>
          </p:cNvSpPr>
          <p:nvPr>
            <p:ph type="body" idx="1"/>
          </p:nvPr>
        </p:nvSpPr>
        <p:spPr/>
        <p:txBody>
          <a:bodyPr/>
          <a:lstStyle/>
          <a:p>
            <a:pPr eaLnBrk="1" hangingPunct="1">
              <a:lnSpc>
                <a:spcPct val="90000"/>
              </a:lnSpc>
              <a:buFont typeface="Symbol" charset="2"/>
              <a:buChar char="¨"/>
              <a:defRPr/>
            </a:pPr>
            <a:r>
              <a:rPr lang="en-US" altLang="zh-TW" dirty="0">
                <a:ea typeface="新細明體" charset="0"/>
              </a:rPr>
              <a:t>The maintenance and change phase is perhaps most important, given the high level of ingenuity in today’s threats.</a:t>
            </a:r>
          </a:p>
          <a:p>
            <a:pPr eaLnBrk="1" hangingPunct="1">
              <a:lnSpc>
                <a:spcPct val="90000"/>
              </a:lnSpc>
              <a:buFont typeface="Symbol" charset="2"/>
              <a:buChar char="¨"/>
              <a:defRPr/>
            </a:pPr>
            <a:r>
              <a:rPr lang="en-US" altLang="zh-TW" dirty="0">
                <a:ea typeface="新細明體" charset="0"/>
              </a:rPr>
              <a:t>The reparation and restoration of information is a constant duel with an often unseen adversary. </a:t>
            </a:r>
          </a:p>
          <a:p>
            <a:pPr eaLnBrk="1" hangingPunct="1">
              <a:lnSpc>
                <a:spcPct val="90000"/>
              </a:lnSpc>
              <a:buFont typeface="Symbol" charset="2"/>
              <a:buChar char="¨"/>
              <a:defRPr/>
            </a:pPr>
            <a:r>
              <a:rPr lang="en-US" altLang="zh-TW" dirty="0">
                <a:ea typeface="新細明體" charset="0"/>
              </a:rPr>
              <a:t>As new threats emerge and old threats evolve, the information security profile of an organization requires constant adaptation.</a:t>
            </a:r>
          </a:p>
        </p:txBody>
      </p:sp>
    </p:spTree>
    <p:extLst>
      <p:ext uri="{BB962C8B-B14F-4D97-AF65-F5344CB8AC3E}">
        <p14:creationId xmlns:p14="http://schemas.microsoft.com/office/powerpoint/2010/main" val="108897106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a:t>Slide </a:t>
            </a:r>
            <a:fld id="{556312EF-2448-4191-A718-96BF1181CE26}" type="slidenum">
              <a:rPr lang="en-US" altLang="zh-TW" sz="1400"/>
              <a:pPr>
                <a:spcBef>
                  <a:spcPct val="0"/>
                </a:spcBef>
                <a:buClrTx/>
                <a:buFontTx/>
                <a:buNone/>
                <a:defRPr/>
              </a:pPr>
              <a:t>47</a:t>
            </a:fld>
            <a:endParaRPr lang="en-US" altLang="zh-TW" sz="1400"/>
          </a:p>
        </p:txBody>
      </p:sp>
      <p:sp>
        <p:nvSpPr>
          <p:cNvPr id="393222" name="Rectangle 6"/>
          <p:cNvSpPr>
            <a:spLocks noGrp="1" noChangeArrowheads="1"/>
          </p:cNvSpPr>
          <p:nvPr>
            <p:ph type="title"/>
          </p:nvPr>
        </p:nvSpPr>
        <p:spPr>
          <a:xfrm>
            <a:off x="1841930" y="1571499"/>
            <a:ext cx="9222315" cy="682624"/>
          </a:xfrm>
        </p:spPr>
        <p:txBody>
          <a:bodyPr>
            <a:normAutofit fontScale="90000"/>
          </a:bodyPr>
          <a:lstStyle/>
          <a:p>
            <a:pPr eaLnBrk="1" hangingPunct="1">
              <a:defRPr/>
            </a:pPr>
            <a:r>
              <a:rPr lang="en-US" altLang="zh-TW" dirty="0">
                <a:solidFill>
                  <a:srgbClr val="FF0000"/>
                </a:solidFill>
                <a:ea typeface="新細明體" charset="0"/>
              </a:rPr>
              <a:t>Information Security: Is it an Art or a Science?</a:t>
            </a:r>
          </a:p>
        </p:txBody>
      </p:sp>
      <p:sp>
        <p:nvSpPr>
          <p:cNvPr id="393223" name="Rectangle 7"/>
          <p:cNvSpPr>
            <a:spLocks noGrp="1" noChangeArrowheads="1"/>
          </p:cNvSpPr>
          <p:nvPr>
            <p:ph type="body" idx="1"/>
          </p:nvPr>
        </p:nvSpPr>
        <p:spPr>
          <a:xfrm>
            <a:off x="609600" y="2441448"/>
            <a:ext cx="10972800" cy="4572000"/>
          </a:xfrm>
        </p:spPr>
        <p:txBody>
          <a:bodyPr/>
          <a:lstStyle/>
          <a:p>
            <a:pPr eaLnBrk="1" hangingPunct="1">
              <a:buFont typeface="Symbol" charset="2"/>
              <a:buChar char="¨"/>
              <a:defRPr/>
            </a:pPr>
            <a:r>
              <a:rPr lang="en-US" altLang="zh-TW" dirty="0">
                <a:ea typeface="新細明體" charset="0"/>
              </a:rPr>
              <a:t>With the level of complexity in today’s information systems, the implementation of information security has often been described as a combination of art and science.</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29400" y="3657600"/>
            <a:ext cx="5113867" cy="2876550"/>
          </a:xfrm>
          <a:prstGeom prst="rect">
            <a:avLst/>
          </a:prstGeom>
        </p:spPr>
      </p:pic>
    </p:spTree>
    <p:extLst>
      <p:ext uri="{BB962C8B-B14F-4D97-AF65-F5344CB8AC3E}">
        <p14:creationId xmlns:p14="http://schemas.microsoft.com/office/powerpoint/2010/main" val="15504031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12"/>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48</a:t>
            </a:fld>
            <a:endParaRPr dirty="0"/>
          </a:p>
        </p:txBody>
      </p:sp>
      <p:sp>
        <p:nvSpPr>
          <p:cNvPr id="3" name="Title 2"/>
          <p:cNvSpPr>
            <a:spLocks noGrp="1"/>
          </p:cNvSpPr>
          <p:nvPr>
            <p:ph type="title"/>
          </p:nvPr>
        </p:nvSpPr>
        <p:spPr>
          <a:xfrm>
            <a:off x="1447800" y="2895600"/>
            <a:ext cx="9751483" cy="1143000"/>
          </a:xfrm>
        </p:spPr>
        <p:txBody>
          <a:bodyPr/>
          <a:lstStyle/>
          <a:p>
            <a:pPr algn="ctr"/>
            <a:r>
              <a:rPr lang="en-US" sz="6600" dirty="0"/>
              <a:t>Thanks you</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5</a:t>
            </a:fld>
            <a:endParaRPr dirty="0"/>
          </a:p>
        </p:txBody>
      </p:sp>
      <p:sp>
        <p:nvSpPr>
          <p:cNvPr id="2" name="object 2"/>
          <p:cNvSpPr txBox="1">
            <a:spLocks noGrp="1"/>
          </p:cNvSpPr>
          <p:nvPr>
            <p:ph type="title"/>
          </p:nvPr>
        </p:nvSpPr>
        <p:spPr>
          <a:xfrm>
            <a:off x="5550877" y="1028691"/>
            <a:ext cx="1677035" cy="689932"/>
          </a:xfrm>
          <a:prstGeom prst="rect">
            <a:avLst/>
          </a:prstGeom>
        </p:spPr>
        <p:txBody>
          <a:bodyPr vert="horz" wrap="square" lIns="0" tIns="12700" rIns="0" bIns="0" rtlCol="0">
            <a:spAutoFit/>
          </a:bodyPr>
          <a:lstStyle/>
          <a:p>
            <a:pPr marL="12700">
              <a:lnSpc>
                <a:spcPct val="100000"/>
              </a:lnSpc>
              <a:spcBef>
                <a:spcPts val="100"/>
              </a:spcBef>
            </a:pPr>
            <a:r>
              <a:rPr spc="-5" dirty="0">
                <a:solidFill>
                  <a:srgbClr val="FF0000"/>
                </a:solidFill>
              </a:rPr>
              <a:t>Outline</a:t>
            </a:r>
          </a:p>
        </p:txBody>
      </p:sp>
      <p:sp>
        <p:nvSpPr>
          <p:cNvPr id="3" name="object 3"/>
          <p:cNvSpPr txBox="1"/>
          <p:nvPr/>
        </p:nvSpPr>
        <p:spPr>
          <a:xfrm>
            <a:off x="943707" y="2332892"/>
            <a:ext cx="11582400" cy="3652923"/>
          </a:xfrm>
          <a:prstGeom prst="rect">
            <a:avLst/>
          </a:prstGeom>
        </p:spPr>
        <p:txBody>
          <a:bodyPr vert="horz" wrap="square" lIns="0" tIns="97155" rIns="0" bIns="0" rtlCol="0">
            <a:spAutoFit/>
          </a:bodyPr>
          <a:lstStyle/>
          <a:p>
            <a:pPr marL="241300" indent="-228600">
              <a:lnSpc>
                <a:spcPct val="100000"/>
              </a:lnSpc>
              <a:spcBef>
                <a:spcPts val="670"/>
              </a:spcBef>
              <a:buFont typeface="Arial MT"/>
              <a:buChar char="•"/>
              <a:tabLst>
                <a:tab pos="241300" algn="l"/>
              </a:tabLst>
            </a:pPr>
            <a:r>
              <a:rPr lang="en-US" sz="2800" spc="-15" dirty="0">
                <a:latin typeface="Calibri"/>
                <a:cs typeface="Calibri"/>
              </a:rPr>
              <a:t>Definition of Security and InfoSec</a:t>
            </a:r>
          </a:p>
          <a:p>
            <a:pPr marL="241300" indent="-228600">
              <a:spcBef>
                <a:spcPts val="670"/>
              </a:spcBef>
              <a:buFont typeface="Arial MT"/>
              <a:buChar char="•"/>
              <a:tabLst>
                <a:tab pos="241300" algn="l"/>
              </a:tabLst>
            </a:pPr>
            <a:r>
              <a:rPr lang="en-US" sz="2800" spc="-15" dirty="0">
                <a:latin typeface="Calibri"/>
                <a:cs typeface="Calibri"/>
              </a:rPr>
              <a:t>Definition of Cybersecurity</a:t>
            </a:r>
          </a:p>
          <a:p>
            <a:pPr marL="241300" indent="-228600">
              <a:spcBef>
                <a:spcPts val="670"/>
              </a:spcBef>
              <a:buFont typeface="Arial MT"/>
              <a:buChar char="•"/>
              <a:tabLst>
                <a:tab pos="241300" algn="l"/>
              </a:tabLst>
            </a:pPr>
            <a:r>
              <a:rPr lang="en-US" sz="2800" spc="-15" dirty="0">
                <a:latin typeface="Calibri"/>
                <a:cs typeface="Calibri"/>
              </a:rPr>
              <a:t>History of Cybersecurity</a:t>
            </a:r>
          </a:p>
          <a:p>
            <a:pPr marL="241300" indent="-228600">
              <a:lnSpc>
                <a:spcPct val="100000"/>
              </a:lnSpc>
              <a:spcBef>
                <a:spcPts val="670"/>
              </a:spcBef>
              <a:buFont typeface="Arial MT"/>
              <a:buChar char="•"/>
              <a:tabLst>
                <a:tab pos="241300" algn="l"/>
              </a:tabLst>
            </a:pPr>
            <a:r>
              <a:rPr lang="en-US" altLang="zh-CN" sz="2800" spc="-15" dirty="0">
                <a:latin typeface="Calibri"/>
                <a:cs typeface="Calibri"/>
              </a:rPr>
              <a:t>Cybersecurity Objectives (CIA)</a:t>
            </a:r>
          </a:p>
          <a:p>
            <a:pPr marL="241300" indent="-228600">
              <a:lnSpc>
                <a:spcPct val="100000"/>
              </a:lnSpc>
              <a:spcBef>
                <a:spcPts val="670"/>
              </a:spcBef>
              <a:buFont typeface="Arial MT"/>
              <a:buChar char="•"/>
              <a:tabLst>
                <a:tab pos="241300" algn="l"/>
              </a:tabLst>
            </a:pPr>
            <a:r>
              <a:rPr lang="en-US" altLang="zh-TW" sz="2800" spc="-15" dirty="0">
                <a:latin typeface="Calibri"/>
                <a:cs typeface="Calibri"/>
              </a:rPr>
              <a:t>Security Implementation </a:t>
            </a:r>
          </a:p>
          <a:p>
            <a:pPr marL="241300" indent="-228600">
              <a:spcBef>
                <a:spcPts val="670"/>
              </a:spcBef>
              <a:buFont typeface="Arial MT"/>
              <a:buChar char="•"/>
              <a:tabLst>
                <a:tab pos="241300" algn="l"/>
              </a:tabLst>
            </a:pPr>
            <a:r>
              <a:rPr lang="en-US" altLang="zh-TW" sz="2800" spc="-15" dirty="0">
                <a:latin typeface="Calibri"/>
                <a:cs typeface="Calibri"/>
              </a:rPr>
              <a:t>Data Ownership</a:t>
            </a:r>
          </a:p>
          <a:p>
            <a:pPr marL="241300" indent="-228600">
              <a:lnSpc>
                <a:spcPct val="100000"/>
              </a:lnSpc>
              <a:spcBef>
                <a:spcPts val="670"/>
              </a:spcBef>
              <a:buFont typeface="Arial MT"/>
              <a:buChar char="•"/>
              <a:tabLst>
                <a:tab pos="241300" algn="l"/>
              </a:tabLst>
            </a:pPr>
            <a:r>
              <a:rPr lang="en-US" altLang="zh-TW" sz="2800" spc="-15" dirty="0">
                <a:latin typeface="Calibri"/>
                <a:cs typeface="Calibri"/>
              </a:rPr>
              <a:t>The Systems Development Life Cycle</a:t>
            </a:r>
          </a:p>
        </p:txBody>
      </p:sp>
    </p:spTree>
    <p:extLst>
      <p:ext uri="{BB962C8B-B14F-4D97-AF65-F5344CB8AC3E}">
        <p14:creationId xmlns:p14="http://schemas.microsoft.com/office/powerpoint/2010/main" val="10757729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 name="object 6"/>
          <p:cNvSpPr txBox="1">
            <a:spLocks noGrp="1"/>
          </p:cNvSpPr>
          <p:nvPr>
            <p:ph type="sldNum" sz="quarter" idx="4294967295"/>
          </p:nvPr>
        </p:nvSpPr>
        <p:spPr>
          <a:prstGeom prst="rect">
            <a:avLst/>
          </a:prstGeom>
        </p:spPr>
        <p:txBody>
          <a:bodyPr vert="horz" wrap="square" lIns="0" tIns="0" rIns="0" bIns="0" rtlCol="0">
            <a:spAutoFit/>
          </a:bodyPr>
          <a:lstStyle/>
          <a:p>
            <a:pPr marL="38100">
              <a:lnSpc>
                <a:spcPts val="1240"/>
              </a:lnSpc>
            </a:pPr>
            <a:fld id="{81D60167-4931-47E6-BA6A-407CBD079E47}" type="slidenum">
              <a:rPr dirty="0"/>
              <a:t>6</a:t>
            </a:fld>
            <a:endParaRPr dirty="0"/>
          </a:p>
        </p:txBody>
      </p:sp>
      <p:sp>
        <p:nvSpPr>
          <p:cNvPr id="2" name="object 2"/>
          <p:cNvSpPr txBox="1"/>
          <p:nvPr/>
        </p:nvSpPr>
        <p:spPr>
          <a:xfrm>
            <a:off x="1529861" y="1477868"/>
            <a:ext cx="9525000" cy="689932"/>
          </a:xfrm>
          <a:prstGeom prst="rect">
            <a:avLst/>
          </a:prstGeom>
        </p:spPr>
        <p:txBody>
          <a:bodyPr vert="horz" wrap="square" lIns="0" tIns="12700" rIns="0" bIns="0" rtlCol="0">
            <a:spAutoFit/>
          </a:bodyPr>
          <a:lstStyle/>
          <a:p>
            <a:pPr marL="12700">
              <a:lnSpc>
                <a:spcPct val="100000"/>
              </a:lnSpc>
              <a:spcBef>
                <a:spcPts val="100"/>
              </a:spcBef>
            </a:pPr>
            <a:r>
              <a:rPr sz="4400" spc="-15" dirty="0">
                <a:solidFill>
                  <a:srgbClr val="FF0000"/>
                </a:solidFill>
                <a:latin typeface="Calibri Light"/>
                <a:cs typeface="Calibri Light"/>
              </a:rPr>
              <a:t>What </a:t>
            </a:r>
            <a:r>
              <a:rPr sz="4400" dirty="0">
                <a:solidFill>
                  <a:srgbClr val="FF0000"/>
                </a:solidFill>
                <a:latin typeface="Calibri Light"/>
                <a:cs typeface="Calibri Light"/>
              </a:rPr>
              <a:t>is</a:t>
            </a:r>
            <a:r>
              <a:rPr sz="4400" spc="5" dirty="0">
                <a:solidFill>
                  <a:srgbClr val="FF0000"/>
                </a:solidFill>
                <a:latin typeface="Calibri Light"/>
                <a:cs typeface="Calibri Light"/>
              </a:rPr>
              <a:t> </a:t>
            </a:r>
            <a:r>
              <a:rPr sz="4400" dirty="0">
                <a:solidFill>
                  <a:srgbClr val="FF0000"/>
                </a:solidFill>
                <a:latin typeface="Calibri Light"/>
                <a:cs typeface="Calibri Light"/>
              </a:rPr>
              <a:t>the</a:t>
            </a:r>
            <a:r>
              <a:rPr sz="4400" spc="-10" dirty="0">
                <a:solidFill>
                  <a:srgbClr val="FF0000"/>
                </a:solidFill>
                <a:latin typeface="Calibri Light"/>
                <a:cs typeface="Calibri Light"/>
              </a:rPr>
              <a:t> </a:t>
            </a:r>
            <a:r>
              <a:rPr sz="4400" spc="-5" dirty="0">
                <a:solidFill>
                  <a:srgbClr val="FF0000"/>
                </a:solidFill>
                <a:latin typeface="Calibri Light"/>
                <a:cs typeface="Calibri Light"/>
              </a:rPr>
              <a:t>definition</a:t>
            </a:r>
            <a:r>
              <a:rPr sz="4400" spc="5" dirty="0">
                <a:solidFill>
                  <a:srgbClr val="FF0000"/>
                </a:solidFill>
                <a:latin typeface="Calibri Light"/>
                <a:cs typeface="Calibri Light"/>
              </a:rPr>
              <a:t> </a:t>
            </a:r>
            <a:r>
              <a:rPr sz="4400" spc="-5" dirty="0">
                <a:solidFill>
                  <a:srgbClr val="FF0000"/>
                </a:solidFill>
                <a:latin typeface="Calibri Light"/>
                <a:cs typeface="Calibri Light"/>
              </a:rPr>
              <a:t>of</a:t>
            </a:r>
            <a:r>
              <a:rPr sz="4400" spc="-15" dirty="0">
                <a:solidFill>
                  <a:srgbClr val="FF0000"/>
                </a:solidFill>
                <a:latin typeface="Calibri Light"/>
                <a:cs typeface="Calibri Light"/>
              </a:rPr>
              <a:t> </a:t>
            </a:r>
            <a:r>
              <a:rPr lang="en-US" sz="4400" spc="-5" dirty="0">
                <a:solidFill>
                  <a:srgbClr val="FF0000"/>
                </a:solidFill>
                <a:latin typeface="Calibri Light"/>
                <a:cs typeface="Calibri Light"/>
              </a:rPr>
              <a:t>Cybersecurity</a:t>
            </a:r>
            <a:r>
              <a:rPr sz="4400" spc="-10" dirty="0">
                <a:solidFill>
                  <a:srgbClr val="FF0000"/>
                </a:solidFill>
                <a:latin typeface="Calibri Light"/>
                <a:cs typeface="Calibri Light"/>
              </a:rPr>
              <a:t> </a:t>
            </a:r>
            <a:r>
              <a:rPr sz="4400" dirty="0">
                <a:solidFill>
                  <a:srgbClr val="FF0000"/>
                </a:solidFill>
                <a:latin typeface="Calibri Light"/>
                <a:cs typeface="Calibri Light"/>
              </a:rPr>
              <a:t>?</a:t>
            </a:r>
            <a:endParaRPr sz="4400" dirty="0">
              <a:latin typeface="Calibri Light"/>
              <a:cs typeface="Calibri Light"/>
            </a:endParaRPr>
          </a:p>
        </p:txBody>
      </p:sp>
      <p:sp>
        <p:nvSpPr>
          <p:cNvPr id="3" name="object 3"/>
          <p:cNvSpPr txBox="1"/>
          <p:nvPr/>
        </p:nvSpPr>
        <p:spPr>
          <a:xfrm>
            <a:off x="4390390" y="3317494"/>
            <a:ext cx="3408045" cy="513080"/>
          </a:xfrm>
          <a:prstGeom prst="rect">
            <a:avLst/>
          </a:prstGeom>
        </p:spPr>
        <p:txBody>
          <a:bodyPr vert="horz" wrap="square" lIns="0" tIns="12065" rIns="0" bIns="0" rtlCol="0">
            <a:spAutoFit/>
          </a:bodyPr>
          <a:lstStyle/>
          <a:p>
            <a:pPr marL="12700">
              <a:lnSpc>
                <a:spcPct val="100000"/>
              </a:lnSpc>
              <a:spcBef>
                <a:spcPts val="95"/>
              </a:spcBef>
            </a:pPr>
            <a:r>
              <a:rPr sz="3200" spc="-10" dirty="0">
                <a:latin typeface="Calibri"/>
                <a:cs typeface="Calibri"/>
              </a:rPr>
              <a:t>Give </a:t>
            </a:r>
            <a:r>
              <a:rPr sz="3200" spc="-5" dirty="0">
                <a:latin typeface="Calibri"/>
                <a:cs typeface="Calibri"/>
              </a:rPr>
              <a:t>us</a:t>
            </a:r>
            <a:r>
              <a:rPr sz="3200" spc="-15" dirty="0">
                <a:latin typeface="Calibri"/>
                <a:cs typeface="Calibri"/>
              </a:rPr>
              <a:t> your</a:t>
            </a:r>
            <a:r>
              <a:rPr sz="3200" spc="-20" dirty="0">
                <a:latin typeface="Calibri"/>
                <a:cs typeface="Calibri"/>
              </a:rPr>
              <a:t> </a:t>
            </a:r>
            <a:r>
              <a:rPr sz="3200" spc="-10" dirty="0">
                <a:latin typeface="Calibri"/>
                <a:cs typeface="Calibri"/>
              </a:rPr>
              <a:t>opinion</a:t>
            </a:r>
            <a:endParaRPr sz="3200" dirty="0">
              <a:latin typeface="Calibri"/>
              <a:cs typeface="Calibri"/>
            </a:endParaRPr>
          </a:p>
        </p:txBody>
      </p:sp>
    </p:spTree>
    <p:extLst>
      <p:ext uri="{BB962C8B-B14F-4D97-AF65-F5344CB8AC3E}">
        <p14:creationId xmlns:p14="http://schemas.microsoft.com/office/powerpoint/2010/main" val="42872422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8372962D-2967-4361-B715-4E62387A6956}" type="slidenum">
              <a:rPr lang="en-US" altLang="zh-TW" sz="1400"/>
              <a:pPr>
                <a:spcBef>
                  <a:spcPct val="0"/>
                </a:spcBef>
                <a:buClrTx/>
                <a:buFontTx/>
                <a:buNone/>
                <a:defRPr/>
              </a:pPr>
              <a:t>7</a:t>
            </a:fld>
            <a:endParaRPr lang="en-US" altLang="zh-TW" sz="1400" dirty="0"/>
          </a:p>
        </p:txBody>
      </p:sp>
      <p:sp>
        <p:nvSpPr>
          <p:cNvPr id="350214" name="Rectangle 6"/>
          <p:cNvSpPr>
            <a:spLocks noGrp="1" noChangeArrowheads="1"/>
          </p:cNvSpPr>
          <p:nvPr>
            <p:ph type="title"/>
          </p:nvPr>
        </p:nvSpPr>
        <p:spPr>
          <a:xfrm>
            <a:off x="4648200" y="587864"/>
            <a:ext cx="7086600" cy="1325563"/>
          </a:xfrm>
        </p:spPr>
        <p:txBody>
          <a:bodyPr/>
          <a:lstStyle/>
          <a:p>
            <a:pPr eaLnBrk="1" hangingPunct="1">
              <a:defRPr/>
            </a:pPr>
            <a:r>
              <a:rPr lang="en-US" altLang="zh-TW" dirty="0">
                <a:solidFill>
                  <a:srgbClr val="FF0000"/>
                </a:solidFill>
                <a:ea typeface="新細明體" charset="0"/>
              </a:rPr>
              <a:t>What Is Information?</a:t>
            </a:r>
          </a:p>
        </p:txBody>
      </p:sp>
      <p:sp>
        <p:nvSpPr>
          <p:cNvPr id="350215" name="Rectangle 7"/>
          <p:cNvSpPr>
            <a:spLocks noGrp="1" noChangeArrowheads="1"/>
          </p:cNvSpPr>
          <p:nvPr>
            <p:ph type="body" idx="1"/>
          </p:nvPr>
        </p:nvSpPr>
        <p:spPr>
          <a:xfrm>
            <a:off x="457200" y="1828800"/>
            <a:ext cx="11430000" cy="4114800"/>
          </a:xfrm>
        </p:spPr>
        <p:txBody>
          <a:bodyPr/>
          <a:lstStyle/>
          <a:p>
            <a:pPr>
              <a:buFont typeface="Symbol" charset="2"/>
              <a:buChar char="¨"/>
              <a:defRPr/>
            </a:pPr>
            <a:r>
              <a:rPr lang="en-US" sz="2800" spc="-15" dirty="0">
                <a:latin typeface="Calibri"/>
                <a:cs typeface="Calibri"/>
              </a:rPr>
              <a:t> knowledge that you get about someone or something : facts or details about a subject.</a:t>
            </a:r>
          </a:p>
          <a:p>
            <a:pPr>
              <a:buFont typeface="Symbol" charset="2"/>
              <a:buChar char="¨"/>
              <a:defRPr/>
            </a:pPr>
            <a:r>
              <a:rPr lang="en-US" altLang="zh-TW" sz="2800" spc="-15" dirty="0">
                <a:latin typeface="Calibri"/>
                <a:cs typeface="Calibri"/>
              </a:rPr>
              <a:t>The value of information comes from the characteristics it possesses.</a:t>
            </a:r>
          </a:p>
          <a:p>
            <a:pPr marL="0" indent="0">
              <a:buNone/>
              <a:defRPr/>
            </a:pPr>
            <a:r>
              <a:rPr lang="en-US" altLang="zh-TW" sz="2800" spc="-15" dirty="0">
                <a:latin typeface="Calibri"/>
                <a:cs typeface="Calibri"/>
              </a:rPr>
              <a:t>   * Availability               *Accuracy             * Authenticity        </a:t>
            </a:r>
          </a:p>
          <a:p>
            <a:pPr marL="0" indent="0">
              <a:buNone/>
              <a:defRPr/>
            </a:pPr>
            <a:r>
              <a:rPr lang="en-US" altLang="zh-TW" sz="2800" spc="-15" dirty="0">
                <a:latin typeface="Calibri"/>
                <a:cs typeface="Calibri"/>
              </a:rPr>
              <a:t>   * Confidentiality        * Integrity             *Utility                *Possession</a:t>
            </a:r>
          </a:p>
          <a:p>
            <a:pPr>
              <a:buFont typeface="Symbol" charset="2"/>
              <a:buChar char="¨"/>
              <a:defRPr/>
            </a:pPr>
            <a:endParaRPr lang="en-US" altLang="zh-TW" sz="2800" spc="-15" dirty="0">
              <a:latin typeface="Calibri"/>
              <a:cs typeface="Calibri"/>
            </a:endParaRPr>
          </a:p>
        </p:txBody>
      </p:sp>
    </p:spTree>
    <p:extLst>
      <p:ext uri="{BB962C8B-B14F-4D97-AF65-F5344CB8AC3E}">
        <p14:creationId xmlns:p14="http://schemas.microsoft.com/office/powerpoint/2010/main" val="25071638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Slide Number Placeholder 5"/>
          <p:cNvSpPr>
            <a:spLocks noGrp="1"/>
          </p:cNvSpPr>
          <p:nvPr>
            <p:ph type="sldNum" sz="quarter" idx="12"/>
          </p:nvPr>
        </p:nvSpPr>
        <p:spPr/>
        <p:txBody>
          <a:bodyPr/>
          <a:lstStyle>
            <a:lvl1pPr>
              <a:spcBef>
                <a:spcPct val="20000"/>
              </a:spcBef>
              <a:buClr>
                <a:srgbClr val="0000FF"/>
              </a:buClr>
              <a:buFont typeface="Symbol" panose="05050102010706020507" pitchFamily="18" charset="2"/>
              <a:buChar char="¨"/>
              <a:defRPr sz="3200">
                <a:solidFill>
                  <a:schemeClr val="bg1"/>
                </a:solidFill>
                <a:latin typeface="Arial" panose="020B0604020202020204" pitchFamily="34" charset="0"/>
              </a:defRPr>
            </a:lvl1pPr>
            <a:lvl2pPr marL="742950" indent="-285750">
              <a:spcBef>
                <a:spcPct val="20000"/>
              </a:spcBef>
              <a:buClr>
                <a:srgbClr val="0000FF"/>
              </a:buClr>
              <a:buChar char="–"/>
              <a:defRPr sz="2800">
                <a:solidFill>
                  <a:schemeClr val="bg1"/>
                </a:solidFill>
                <a:latin typeface="Arial" panose="020B0604020202020204" pitchFamily="34" charset="0"/>
              </a:defRPr>
            </a:lvl2pPr>
            <a:lvl3pPr marL="1143000" indent="-228600">
              <a:spcBef>
                <a:spcPct val="20000"/>
              </a:spcBef>
              <a:buClr>
                <a:srgbClr val="0000FF"/>
              </a:buClr>
              <a:buChar char="•"/>
              <a:defRPr sz="2400">
                <a:solidFill>
                  <a:schemeClr val="bg1"/>
                </a:solidFill>
                <a:latin typeface="Arial" panose="020B0604020202020204" pitchFamily="34" charset="0"/>
              </a:defRPr>
            </a:lvl3pPr>
            <a:lvl4pPr marL="1600200" indent="-228600">
              <a:spcBef>
                <a:spcPct val="20000"/>
              </a:spcBef>
              <a:buClr>
                <a:srgbClr val="0000FF"/>
              </a:buClr>
              <a:buChar char="–"/>
              <a:defRPr sz="2000">
                <a:solidFill>
                  <a:schemeClr val="bg1"/>
                </a:solidFill>
                <a:latin typeface="Arial" panose="020B0604020202020204" pitchFamily="34" charset="0"/>
              </a:defRPr>
            </a:lvl4pPr>
            <a:lvl5pPr marL="2057400" indent="-228600">
              <a:spcBef>
                <a:spcPct val="20000"/>
              </a:spcBef>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603050405020304" pitchFamily="18" charset="0"/>
              </a:defRPr>
            </a:lvl9pPr>
          </a:lstStyle>
          <a:p>
            <a:pPr>
              <a:spcBef>
                <a:spcPct val="0"/>
              </a:spcBef>
              <a:buClrTx/>
              <a:buFontTx/>
              <a:buNone/>
              <a:defRPr/>
            </a:pPr>
            <a:r>
              <a:rPr lang="zh-TW" altLang="en-US" sz="1400"/>
              <a:t> </a:t>
            </a:r>
            <a:r>
              <a:rPr lang="en-US" altLang="zh-TW" sz="1400" dirty="0"/>
              <a:t>Slide </a:t>
            </a:r>
            <a:fld id="{8372962D-2967-4361-B715-4E62387A6956}" type="slidenum">
              <a:rPr lang="en-US" altLang="zh-TW" sz="1400"/>
              <a:pPr>
                <a:spcBef>
                  <a:spcPct val="0"/>
                </a:spcBef>
                <a:buClrTx/>
                <a:buFontTx/>
                <a:buNone/>
                <a:defRPr/>
              </a:pPr>
              <a:t>8</a:t>
            </a:fld>
            <a:endParaRPr lang="en-US" altLang="zh-TW" sz="1400" dirty="0"/>
          </a:p>
        </p:txBody>
      </p:sp>
      <p:sp>
        <p:nvSpPr>
          <p:cNvPr id="350214" name="Rectangle 6"/>
          <p:cNvSpPr>
            <a:spLocks noGrp="1" noChangeArrowheads="1"/>
          </p:cNvSpPr>
          <p:nvPr>
            <p:ph type="title"/>
          </p:nvPr>
        </p:nvSpPr>
        <p:spPr>
          <a:xfrm>
            <a:off x="3675185" y="503237"/>
            <a:ext cx="10515600" cy="1325563"/>
          </a:xfrm>
        </p:spPr>
        <p:txBody>
          <a:bodyPr/>
          <a:lstStyle/>
          <a:p>
            <a:pPr eaLnBrk="1" hangingPunct="1">
              <a:defRPr/>
            </a:pPr>
            <a:r>
              <a:rPr lang="en-US" altLang="zh-TW" dirty="0">
                <a:solidFill>
                  <a:srgbClr val="FF0000"/>
                </a:solidFill>
                <a:ea typeface="新細明體" charset="0"/>
              </a:rPr>
              <a:t>What Is Security?</a:t>
            </a:r>
          </a:p>
        </p:txBody>
      </p:sp>
      <p:sp>
        <p:nvSpPr>
          <p:cNvPr id="350215" name="Rectangle 7"/>
          <p:cNvSpPr>
            <a:spLocks noGrp="1" noChangeArrowheads="1"/>
          </p:cNvSpPr>
          <p:nvPr>
            <p:ph type="body" idx="1"/>
          </p:nvPr>
        </p:nvSpPr>
        <p:spPr>
          <a:xfrm>
            <a:off x="457200" y="1828800"/>
            <a:ext cx="11430000" cy="4114800"/>
          </a:xfrm>
        </p:spPr>
        <p:txBody>
          <a:bodyPr/>
          <a:lstStyle/>
          <a:p>
            <a:pPr>
              <a:buFont typeface="Symbol" charset="2"/>
              <a:buChar char="¨"/>
              <a:defRPr/>
            </a:pPr>
            <a:r>
              <a:rPr lang="en-US" b="1" dirty="0"/>
              <a:t>Security</a:t>
            </a:r>
            <a:r>
              <a:rPr lang="en-US" sz="2800" spc="-15" dirty="0">
                <a:latin typeface="Calibri"/>
                <a:cs typeface="Calibri"/>
              </a:rPr>
              <a:t> is protection from adversaries, or resilience against, potential harm (or other unwanted coercive change) caused by others, by restraining the actions of others to unwanted action.</a:t>
            </a:r>
          </a:p>
          <a:p>
            <a:pPr>
              <a:buFont typeface="Symbol" charset="2"/>
              <a:buChar char="¨"/>
              <a:defRPr/>
            </a:pPr>
            <a:endParaRPr lang="en-US" sz="2800" spc="-15" dirty="0">
              <a:latin typeface="Calibri"/>
              <a:cs typeface="Calibri"/>
            </a:endParaRPr>
          </a:p>
          <a:p>
            <a:pPr>
              <a:buFont typeface="Symbol" charset="2"/>
              <a:buChar char="¨"/>
              <a:defRPr/>
            </a:pPr>
            <a:r>
              <a:rPr lang="en-US" altLang="zh-TW" sz="2800" spc="-15" dirty="0">
                <a:latin typeface="Calibri"/>
                <a:cs typeface="Calibri"/>
              </a:rPr>
              <a:t>A successful organization should have multiple layers of security in place: </a:t>
            </a:r>
          </a:p>
          <a:p>
            <a:pPr lvl="1" eaLnBrk="1" hangingPunct="1">
              <a:defRPr/>
            </a:pPr>
            <a:r>
              <a:rPr lang="en-US" altLang="zh-TW" sz="2000" dirty="0">
                <a:ea typeface="新細明體" charset="0"/>
              </a:rPr>
              <a:t>Physical security</a:t>
            </a:r>
          </a:p>
          <a:p>
            <a:pPr lvl="1" eaLnBrk="1" hangingPunct="1">
              <a:defRPr/>
            </a:pPr>
            <a:r>
              <a:rPr lang="en-US" altLang="zh-TW" sz="2000" dirty="0">
                <a:ea typeface="新細明體" charset="0"/>
              </a:rPr>
              <a:t>Personal security </a:t>
            </a:r>
          </a:p>
          <a:p>
            <a:pPr lvl="1" eaLnBrk="1" hangingPunct="1">
              <a:defRPr/>
            </a:pPr>
            <a:r>
              <a:rPr lang="en-US" altLang="zh-TW" sz="2000" dirty="0">
                <a:ea typeface="新細明體" charset="0"/>
              </a:rPr>
              <a:t>Operations security </a:t>
            </a:r>
          </a:p>
          <a:p>
            <a:pPr lvl="1" eaLnBrk="1" hangingPunct="1">
              <a:defRPr/>
            </a:pPr>
            <a:r>
              <a:rPr lang="en-US" altLang="zh-TW" sz="2000" dirty="0">
                <a:ea typeface="新細明體" charset="0"/>
              </a:rPr>
              <a:t>Communications security </a:t>
            </a:r>
          </a:p>
          <a:p>
            <a:pPr lvl="1" eaLnBrk="1" hangingPunct="1">
              <a:defRPr/>
            </a:pPr>
            <a:r>
              <a:rPr lang="en-US" altLang="zh-TW" sz="2000" dirty="0">
                <a:ea typeface="新細明體" charset="0"/>
              </a:rPr>
              <a:t>Network security</a:t>
            </a:r>
          </a:p>
        </p:txBody>
      </p:sp>
    </p:spTree>
    <p:extLst>
      <p:ext uri="{BB962C8B-B14F-4D97-AF65-F5344CB8AC3E}">
        <p14:creationId xmlns:p14="http://schemas.microsoft.com/office/powerpoint/2010/main" val="34238328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8" name="Text Box18"/>
          <p:cNvSpPr txBox="1"/>
          <p:nvPr/>
        </p:nvSpPr>
        <p:spPr>
          <a:xfrm>
            <a:off x="3276600" y="658155"/>
            <a:ext cx="8001000" cy="674544"/>
          </a:xfrm>
          <a:prstGeom prst="rect">
            <a:avLst/>
          </a:prstGeom>
        </p:spPr>
        <p:txBody>
          <a:bodyPr wrap="square" lIns="0" tIns="0" rIns="0" rtlCol="0">
            <a:spAutoFit/>
          </a:bodyPr>
          <a:lstStyle/>
          <a:p>
            <a:pPr fontAlgn="base">
              <a:lnSpc>
                <a:spcPts val="4871"/>
              </a:lnSpc>
              <a:spcBef>
                <a:spcPct val="0"/>
              </a:spcBef>
              <a:spcAft>
                <a:spcPct val="0"/>
              </a:spcAft>
              <a:defRPr/>
            </a:pPr>
            <a:r>
              <a:rPr lang="en-US" altLang="zh-CN" sz="3600" dirty="0">
                <a:solidFill>
                  <a:srgbClr val="FF0000"/>
                </a:solidFill>
                <a:latin typeface="+mj-lt"/>
                <a:ea typeface="新細明體" charset="0"/>
                <a:cs typeface="+mj-cs"/>
              </a:rPr>
              <a:t>What is Information Security (InfoSec)?</a:t>
            </a:r>
          </a:p>
        </p:txBody>
      </p:sp>
      <p:sp>
        <p:nvSpPr>
          <p:cNvPr id="19" name="Text Box19"/>
          <p:cNvSpPr txBox="1"/>
          <p:nvPr/>
        </p:nvSpPr>
        <p:spPr>
          <a:xfrm>
            <a:off x="2934970" y="995427"/>
            <a:ext cx="144780" cy="392415"/>
          </a:xfrm>
          <a:prstGeom prst="rect">
            <a:avLst/>
          </a:prstGeom>
        </p:spPr>
        <p:txBody>
          <a:bodyPr wrap="square" lIns="0" tIns="0" rIns="0" rtlCol="0">
            <a:spAutoFit/>
          </a:bodyPr>
          <a:lstStyle/>
          <a:p>
            <a:pPr>
              <a:lnSpc>
                <a:spcPts val="2678"/>
              </a:lnSpc>
            </a:pPr>
            <a:r>
              <a:rPr lang="en-US" altLang="zh-CN" sz="2400" dirty="0">
                <a:solidFill>
                  <a:srgbClr val="EAEAEA"/>
                </a:solidFill>
                <a:latin typeface="Arial"/>
                <a:ea typeface="Arial"/>
                <a:cs typeface="Arial"/>
              </a:rPr>
              <a:t>•</a:t>
            </a:r>
            <a:endParaRPr lang="en-US" altLang="zh-CN" sz="2400" dirty="0">
              <a:latin typeface="Arial"/>
              <a:ea typeface="Arial"/>
              <a:cs typeface="Arial"/>
            </a:endParaRPr>
          </a:p>
        </p:txBody>
      </p:sp>
      <p:sp>
        <p:nvSpPr>
          <p:cNvPr id="20" name="Text Box20"/>
          <p:cNvSpPr txBox="1"/>
          <p:nvPr/>
        </p:nvSpPr>
        <p:spPr>
          <a:xfrm>
            <a:off x="2934970" y="2458467"/>
            <a:ext cx="144780" cy="392415"/>
          </a:xfrm>
          <a:prstGeom prst="rect">
            <a:avLst/>
          </a:prstGeom>
        </p:spPr>
        <p:txBody>
          <a:bodyPr wrap="square" lIns="0" tIns="0" rIns="0" rtlCol="0">
            <a:spAutoFit/>
          </a:bodyPr>
          <a:lstStyle/>
          <a:p>
            <a:pPr>
              <a:lnSpc>
                <a:spcPts val="2678"/>
              </a:lnSpc>
            </a:pPr>
            <a:r>
              <a:rPr lang="en-US" altLang="zh-CN" sz="2400" dirty="0">
                <a:solidFill>
                  <a:srgbClr val="EAEAEA"/>
                </a:solidFill>
                <a:latin typeface="Arial"/>
                <a:ea typeface="Arial"/>
                <a:cs typeface="Arial"/>
              </a:rPr>
              <a:t>•</a:t>
            </a:r>
            <a:endParaRPr lang="en-US" altLang="zh-CN" sz="2400" dirty="0">
              <a:latin typeface="Arial"/>
              <a:ea typeface="Arial"/>
              <a:cs typeface="Arial"/>
            </a:endParaRPr>
          </a:p>
        </p:txBody>
      </p:sp>
      <p:sp>
        <p:nvSpPr>
          <p:cNvPr id="21" name="Text Box21"/>
          <p:cNvSpPr txBox="1"/>
          <p:nvPr/>
        </p:nvSpPr>
        <p:spPr>
          <a:xfrm>
            <a:off x="2934970" y="4653027"/>
            <a:ext cx="144780" cy="392415"/>
          </a:xfrm>
          <a:prstGeom prst="rect">
            <a:avLst/>
          </a:prstGeom>
        </p:spPr>
        <p:txBody>
          <a:bodyPr wrap="square" lIns="0" tIns="0" rIns="0" rtlCol="0">
            <a:spAutoFit/>
          </a:bodyPr>
          <a:lstStyle/>
          <a:p>
            <a:pPr>
              <a:lnSpc>
                <a:spcPts val="2678"/>
              </a:lnSpc>
            </a:pPr>
            <a:r>
              <a:rPr lang="en-US" altLang="zh-CN" sz="2400" dirty="0">
                <a:solidFill>
                  <a:srgbClr val="EAEAEA"/>
                </a:solidFill>
                <a:latin typeface="Arial"/>
                <a:ea typeface="Arial"/>
                <a:cs typeface="Arial"/>
              </a:rPr>
              <a:t>•</a:t>
            </a:r>
            <a:endParaRPr lang="en-US" altLang="zh-CN" sz="2400" dirty="0">
              <a:latin typeface="Arial"/>
              <a:ea typeface="Arial"/>
              <a:cs typeface="Arial"/>
            </a:endParaRPr>
          </a:p>
        </p:txBody>
      </p:sp>
      <p:sp>
        <p:nvSpPr>
          <p:cNvPr id="2" name="Rectangle 1"/>
          <p:cNvSpPr/>
          <p:nvPr/>
        </p:nvSpPr>
        <p:spPr>
          <a:xfrm>
            <a:off x="685800" y="1524000"/>
            <a:ext cx="10896600" cy="1200329"/>
          </a:xfrm>
          <a:prstGeom prst="rect">
            <a:avLst/>
          </a:prstGeom>
        </p:spPr>
        <p:txBody>
          <a:bodyPr wrap="square">
            <a:spAutoFit/>
          </a:bodyPr>
          <a:lstStyle/>
          <a:p>
            <a:r>
              <a:rPr lang="en-US" sz="2400" b="1" dirty="0">
                <a:solidFill>
                  <a:srgbClr val="444444"/>
                </a:solidFill>
                <a:latin typeface="Open Sans"/>
              </a:rPr>
              <a:t>Information security</a:t>
            </a:r>
            <a:r>
              <a:rPr lang="en-US" sz="2400" dirty="0">
                <a:solidFill>
                  <a:srgbClr val="444444"/>
                </a:solidFill>
                <a:latin typeface="Open Sans"/>
              </a:rPr>
              <a:t>: The protection of information and its critical elements, including systems and hardware that use, store, and transmit that information</a:t>
            </a:r>
          </a:p>
          <a:p>
            <a:endParaRPr lang="en-US" sz="2400" dirty="0">
              <a:solidFill>
                <a:srgbClr val="444444"/>
              </a:solidFill>
              <a:latin typeface="Open Sans"/>
            </a:endParaRPr>
          </a:p>
        </p:txBody>
      </p:sp>
      <p:pic>
        <p:nvPicPr>
          <p:cNvPr id="3" name="Picture 2"/>
          <p:cNvPicPr>
            <a:picLocks noChangeAspect="1"/>
          </p:cNvPicPr>
          <p:nvPr/>
        </p:nvPicPr>
        <p:blipFill rotWithShape="1">
          <a:blip r:embed="rId3"/>
          <a:srcRect l="28241" t="31153" r="25093" b="24402"/>
          <a:stretch/>
        </p:blipFill>
        <p:spPr>
          <a:xfrm>
            <a:off x="6096000" y="2971801"/>
            <a:ext cx="6096000" cy="3886200"/>
          </a:xfrm>
          <a:prstGeom prst="rect">
            <a:avLst/>
          </a:prstGeom>
        </p:spPr>
      </p:pic>
      <p:sp>
        <p:nvSpPr>
          <p:cNvPr id="4" name="Rectangle 3"/>
          <p:cNvSpPr/>
          <p:nvPr/>
        </p:nvSpPr>
        <p:spPr>
          <a:xfrm>
            <a:off x="762000" y="3733800"/>
            <a:ext cx="5029200" cy="830997"/>
          </a:xfrm>
          <a:prstGeom prst="rect">
            <a:avLst/>
          </a:prstGeom>
        </p:spPr>
        <p:txBody>
          <a:bodyPr wrap="square">
            <a:spAutoFit/>
          </a:bodyPr>
          <a:lstStyle/>
          <a:p>
            <a:r>
              <a:rPr lang="en-US" sz="2400" dirty="0">
                <a:solidFill>
                  <a:srgbClr val="444444"/>
                </a:solidFill>
                <a:latin typeface="Open Sans"/>
              </a:rPr>
              <a:t>Necessary tools: policy, awareness, training, education, technology</a:t>
            </a:r>
          </a:p>
        </p:txBody>
      </p:sp>
    </p:spTree>
    <p:extLst>
      <p:ext uri="{BB962C8B-B14F-4D97-AF65-F5344CB8AC3E}">
        <p14:creationId xmlns:p14="http://schemas.microsoft.com/office/powerpoint/2010/main" val="31293258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2589</Words>
  <Application>Microsoft Office PowerPoint</Application>
  <PresentationFormat>Widescreen</PresentationFormat>
  <Paragraphs>295</Paragraphs>
  <Slides>48</Slides>
  <Notes>33</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48</vt:i4>
      </vt:variant>
    </vt:vector>
  </HeadingPairs>
  <TitlesOfParts>
    <vt:vector size="62" baseType="lpstr">
      <vt:lpstr>新細明體</vt:lpstr>
      <vt:lpstr>Arial</vt:lpstr>
      <vt:lpstr>Arial</vt:lpstr>
      <vt:lpstr>Arial MT</vt:lpstr>
      <vt:lpstr>Calibri</vt:lpstr>
      <vt:lpstr>Calibri Light</vt:lpstr>
      <vt:lpstr>Courier New</vt:lpstr>
      <vt:lpstr>Inter</vt:lpstr>
      <vt:lpstr>Open Sans</vt:lpstr>
      <vt:lpstr>Segoe UI Symbol</vt:lpstr>
      <vt:lpstr>Symbol</vt:lpstr>
      <vt:lpstr>Times New Roman</vt:lpstr>
      <vt:lpstr>Verdana</vt:lpstr>
      <vt:lpstr>Office Theme</vt:lpstr>
      <vt:lpstr>Introduction to Cybersecurity</vt:lpstr>
      <vt:lpstr>PowerPoint Presentation</vt:lpstr>
      <vt:lpstr>Intro to Cybersecurity unit , assessment and marking:</vt:lpstr>
      <vt:lpstr>Intro to Cybersecurity  main chapters for this  Semester:</vt:lpstr>
      <vt:lpstr>Outline</vt:lpstr>
      <vt:lpstr>PowerPoint Presentation</vt:lpstr>
      <vt:lpstr>What Is Information?</vt:lpstr>
      <vt:lpstr>What Is Security?</vt:lpstr>
      <vt:lpstr>PowerPoint Presentation</vt:lpstr>
      <vt:lpstr>What Is the Cyber?</vt:lpstr>
      <vt:lpstr>PowerPoint Presentation</vt:lpstr>
      <vt:lpstr>PowerPoint Presentation</vt:lpstr>
      <vt:lpstr>PowerPoint Presentation</vt:lpstr>
      <vt:lpstr>PowerPoint Presentation</vt:lpstr>
      <vt:lpstr>The History Of Information Security</vt:lpstr>
      <vt:lpstr>The 1960s</vt:lpstr>
      <vt:lpstr>Figure 1-2 - ARPANET</vt:lpstr>
      <vt:lpstr>The 1970s and 80s</vt:lpstr>
      <vt:lpstr>The Start of the Study of Computer Security</vt:lpstr>
      <vt:lpstr>The 1990s</vt:lpstr>
      <vt:lpstr>The Present</vt:lpstr>
      <vt:lpstr>PowerPoint Presentation</vt:lpstr>
      <vt:lpstr>PowerPoint Presentation</vt:lpstr>
      <vt:lpstr>PowerPoint Presentation</vt:lpstr>
      <vt:lpstr>PowerPoint Presentation</vt:lpstr>
      <vt:lpstr>PowerPoint Presentation</vt:lpstr>
      <vt:lpstr>Security Implementation: 1) Bottom-up Approach</vt:lpstr>
      <vt:lpstr>Figure 1-7 – Approaches to Security Implementation</vt:lpstr>
      <vt:lpstr>2) Top-down Approach</vt:lpstr>
      <vt:lpstr>Data Ownership</vt:lpstr>
      <vt:lpstr>Components of an Information System</vt:lpstr>
      <vt:lpstr>The Systems Development Life Cycle</vt:lpstr>
      <vt:lpstr>Figure 1-8 – SDLC Waterfall Methodology</vt:lpstr>
      <vt:lpstr>SDLC and the SecSDLC</vt:lpstr>
      <vt:lpstr>1) Investigation</vt:lpstr>
      <vt:lpstr>2) Analysis</vt:lpstr>
      <vt:lpstr>3) Logical Design</vt:lpstr>
      <vt:lpstr>4) Physical Design</vt:lpstr>
      <vt:lpstr>5) Implementation</vt:lpstr>
      <vt:lpstr>6) Maintenance and Change</vt:lpstr>
      <vt:lpstr>Security Systems Development Life Cycle (SecSDLC)</vt:lpstr>
      <vt:lpstr>1) Investigation</vt:lpstr>
      <vt:lpstr>2) Analysis</vt:lpstr>
      <vt:lpstr>3) Logical &amp; Physical Design  </vt:lpstr>
      <vt:lpstr>4) Implementation</vt:lpstr>
      <vt:lpstr>5) Maintenance and Change</vt:lpstr>
      <vt:lpstr>Information Security: Is it an Art or a Science?</vt:lpstr>
      <vt:lpstr>Thanks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د. محمد العدوان</dc:creator>
  <cp:lastModifiedBy>Axe2046</cp:lastModifiedBy>
  <cp:revision>9</cp:revision>
  <dcterms:created xsi:type="dcterms:W3CDTF">2023-10-04T16:42:40Z</dcterms:created>
  <dcterms:modified xsi:type="dcterms:W3CDTF">2024-10-30T14:33:06Z</dcterms:modified>
</cp:coreProperties>
</file>