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ADD7-C74C-4ACA-8B96-D877CB74F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4C38C-2F3B-4D78-AD8E-EA95AC94D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5A833-DAAC-4900-B4E3-1C7B7B0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C5EA5-92C7-4356-88F3-0A2007AD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37D6-D086-4E7C-A160-B393C937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8851-F51B-4D74-BE2E-B62A68EC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A8968-D696-435B-B19C-DBD2DC383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778C-4730-4B70-A579-5D16EC3C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13FA-CE02-402F-904B-8045EB29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168F-06C2-4321-A954-C7DE874D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0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8A2BA-6837-48EB-95C8-8FB0A2E2E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F3783-CA15-470F-B59E-8D596A67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02EF-B188-4C9F-8F2C-592C3616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9F6F-8819-4D9C-B075-25CD50C3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BF02-7AE1-4BB9-B454-610CE3D4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5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9D1C-F9F3-4957-98AB-A72B9826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3AE4-4C87-4910-8A82-A7BCE36D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6BE0-529D-49C3-AA28-351F7482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AC4F-B45F-4980-B713-0707F446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58C7-08DE-400B-9262-F1504820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32E7-E618-4AD7-83EF-ABC57A90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C004-B870-4813-B2C8-8E604DC39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8E1C-86A8-49F2-B907-AEE83720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0152-3D94-4BC2-862F-C94C6098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903D9-37DE-4335-808F-BFF87F3E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7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BACE-22F0-4493-BCF0-52F28899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C608-9C56-49C8-9234-D65382233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59906-B15C-441C-90F0-74B695A5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0AA68-1BA9-4CE7-B26D-EF4745B3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57F88-D68F-4EDB-9147-49C5B4BB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6CFA1-C9D4-4910-B2DB-98F83E92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ED22-420A-4A21-B066-1B50CB49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FBCC-B221-41C5-8E5B-058D4816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FB5F8-1293-4758-B2CC-CC868E3C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710C1-B131-4B49-915A-8A3289E4A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2A3DD-3A20-42DE-83B5-450D76A9B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5A930-5F1A-4A00-91DC-2326220F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61653-56A1-46A1-B41A-B2D58334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BB138-7BB7-46E9-9621-08D097E1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4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9A15-718A-4695-B7DD-9C29A895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68206-769A-47D0-9A3E-4A166361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0F81B-8D1C-4F54-B1B6-D7392F9B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46C51-1BBC-4553-8C87-84D9F7FD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9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888A1-BC0C-4DB0-8A7B-40B6032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0DDEA-FFD3-4ECE-B8BD-E647D8CC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83DA-BF39-4AD4-B8BC-5A0E0516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6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5D3A-4970-4D1B-8E69-3000DE9D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0800-CFF5-44EA-8566-EF2FF1D1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B011F-96BA-41FB-B9A4-57976F64D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0A0F-0F35-4A2B-801C-9D8390C0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4D45E-8959-49C5-8379-3D283B2C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B6408-E323-44BF-9B78-ABB82D87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3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89C3-232C-46CE-BA08-322F5857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45746-3F1E-4EFB-88FF-356B61912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23A04-08E8-464C-A4F8-C95821684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AF3C9-5DF2-4F13-BC26-D34B58D4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41E-3EC1-4AC4-A31A-8246808284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A56E3-4259-45B1-B037-3AB17159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2C01D-B2F8-4368-BD21-60BCDFAE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8A542-7478-4813-843F-DEAF0D4B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8644E-D182-4A13-A43A-96325146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3FFB-F6D9-476F-AA54-CFC371A72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A41E-3EC1-4AC4-A31A-82468082845B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B289-9661-4E8B-8A42-B22D494AF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2B53-26C6-459A-B2E6-9A906D3B3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1D55-E741-458A-9603-D22F1619E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8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A4FA-1AC1-4BCD-9024-CEFE2A4F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D5E70-ADF7-42CC-A858-7B07B6EB5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AEBD3F-1989-469A-A554-78580F82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5755"/>
              </p:ext>
            </p:extLst>
          </p:nvPr>
        </p:nvGraphicFramePr>
        <p:xfrm>
          <a:off x="494072" y="452010"/>
          <a:ext cx="11326760" cy="602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352">
                  <a:extLst>
                    <a:ext uri="{9D8B030D-6E8A-4147-A177-3AD203B41FA5}">
                      <a16:colId xmlns:a16="http://schemas.microsoft.com/office/drawing/2014/main" val="133155399"/>
                    </a:ext>
                  </a:extLst>
                </a:gridCol>
                <a:gridCol w="2265352">
                  <a:extLst>
                    <a:ext uri="{9D8B030D-6E8A-4147-A177-3AD203B41FA5}">
                      <a16:colId xmlns:a16="http://schemas.microsoft.com/office/drawing/2014/main" val="2492086830"/>
                    </a:ext>
                  </a:extLst>
                </a:gridCol>
                <a:gridCol w="2265352">
                  <a:extLst>
                    <a:ext uri="{9D8B030D-6E8A-4147-A177-3AD203B41FA5}">
                      <a16:colId xmlns:a16="http://schemas.microsoft.com/office/drawing/2014/main" val="2033922824"/>
                    </a:ext>
                  </a:extLst>
                </a:gridCol>
                <a:gridCol w="2265352">
                  <a:extLst>
                    <a:ext uri="{9D8B030D-6E8A-4147-A177-3AD203B41FA5}">
                      <a16:colId xmlns:a16="http://schemas.microsoft.com/office/drawing/2014/main" val="2542125073"/>
                    </a:ext>
                  </a:extLst>
                </a:gridCol>
                <a:gridCol w="2265352">
                  <a:extLst>
                    <a:ext uri="{9D8B030D-6E8A-4147-A177-3AD203B41FA5}">
                      <a16:colId xmlns:a16="http://schemas.microsoft.com/office/drawing/2014/main" val="684350201"/>
                    </a:ext>
                  </a:extLst>
                </a:gridCol>
              </a:tblGrid>
              <a:tr h="72949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50263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Appication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</a:t>
                      </a:r>
                      <a:r>
                        <a:rPr lang="en-US" altLang="ko-KR" sz="2400"/>
                        <a:t>(Firewall, IDS/IPS)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POP3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58444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70461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48212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713119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06262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851935"/>
                  </a:ext>
                </a:extLst>
              </a:tr>
              <a:tr h="72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39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Kangmo</dc:creator>
  <cp:lastModifiedBy>Han Kangmo</cp:lastModifiedBy>
  <cp:revision>6</cp:revision>
  <dcterms:created xsi:type="dcterms:W3CDTF">2020-07-12T11:04:12Z</dcterms:created>
  <dcterms:modified xsi:type="dcterms:W3CDTF">2020-07-21T10:30:19Z</dcterms:modified>
</cp:coreProperties>
</file>