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79" r:id="rId10"/>
    <p:sldId id="263" r:id="rId11"/>
    <p:sldId id="283" r:id="rId12"/>
    <p:sldId id="264" r:id="rId13"/>
    <p:sldId id="266" r:id="rId14"/>
    <p:sldId id="278" r:id="rId15"/>
    <p:sldId id="286" r:id="rId16"/>
    <p:sldId id="280" r:id="rId17"/>
    <p:sldId id="285" r:id="rId18"/>
    <p:sldId id="281" r:id="rId19"/>
    <p:sldId id="284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a pratap" userId="453651c2fcf03384" providerId="LiveId" clId="{E3E532CF-0AF6-422C-A4EE-07B090219EA5}"/>
    <pc:docChg chg="undo custSel addSld modSld sldOrd">
      <pc:chgData name="rana pratap" userId="453651c2fcf03384" providerId="LiveId" clId="{E3E532CF-0AF6-422C-A4EE-07B090219EA5}" dt="2024-04-26T18:34:11.923" v="17" actId="26606"/>
      <pc:docMkLst>
        <pc:docMk/>
      </pc:docMkLst>
      <pc:sldChg chg="addSp delSp modSp new mod ord setBg setClrOvrMap">
        <pc:chgData name="rana pratap" userId="453651c2fcf03384" providerId="LiveId" clId="{E3E532CF-0AF6-422C-A4EE-07B090219EA5}" dt="2024-04-26T18:34:11.923" v="17" actId="26606"/>
        <pc:sldMkLst>
          <pc:docMk/>
          <pc:sldMk cId="4220272559" sldId="280"/>
        </pc:sldMkLst>
        <pc:spChg chg="add del">
          <ac:chgData name="rana pratap" userId="453651c2fcf03384" providerId="LiveId" clId="{E3E532CF-0AF6-422C-A4EE-07B090219EA5}" dt="2024-04-26T18:33:41.116" v="11" actId="26606"/>
          <ac:spMkLst>
            <pc:docMk/>
            <pc:sldMk cId="4220272559" sldId="280"/>
            <ac:spMk id="2" creationId="{538EDCA7-052F-FDC1-B52E-EB740E24F8EF}"/>
          </ac:spMkLst>
        </pc:spChg>
        <pc:spChg chg="del">
          <ac:chgData name="rana pratap" userId="453651c2fcf03384" providerId="LiveId" clId="{E3E532CF-0AF6-422C-A4EE-07B090219EA5}" dt="2024-04-26T18:33:27.919" v="3" actId="22"/>
          <ac:spMkLst>
            <pc:docMk/>
            <pc:sldMk cId="4220272559" sldId="280"/>
            <ac:spMk id="3" creationId="{A8F44808-6677-78A3-C2D9-CA23252336B0}"/>
          </ac:spMkLst>
        </pc:spChg>
        <pc:spChg chg="add del">
          <ac:chgData name="rana pratap" userId="453651c2fcf03384" providerId="LiveId" clId="{E3E532CF-0AF6-422C-A4EE-07B090219EA5}" dt="2024-04-26T18:33:41.038" v="10" actId="26606"/>
          <ac:spMkLst>
            <pc:docMk/>
            <pc:sldMk cId="4220272559" sldId="280"/>
            <ac:spMk id="9" creationId="{289DF699-593F-E6A4-FABD-E6B059E17D2D}"/>
          </ac:spMkLst>
        </pc:spChg>
        <pc:spChg chg="add del">
          <ac:chgData name="rana pratap" userId="453651c2fcf03384" providerId="LiveId" clId="{E3E532CF-0AF6-422C-A4EE-07B090219EA5}" dt="2024-04-26T18:33:35.398" v="6" actId="26606"/>
          <ac:spMkLst>
            <pc:docMk/>
            <pc:sldMk cId="4220272559" sldId="280"/>
            <ac:spMk id="14" creationId="{AEBE9F1A-B38D-446E-83AE-14B17CE77FF2}"/>
          </ac:spMkLst>
        </pc:spChg>
        <pc:spChg chg="add del">
          <ac:chgData name="rana pratap" userId="453651c2fcf03384" providerId="LiveId" clId="{E3E532CF-0AF6-422C-A4EE-07B090219EA5}" dt="2024-04-26T18:33:35.398" v="6" actId="26606"/>
          <ac:spMkLst>
            <pc:docMk/>
            <pc:sldMk cId="4220272559" sldId="280"/>
            <ac:spMk id="20" creationId="{5E3EB826-A471-488F-9E8A-D65528A3C0CA}"/>
          </ac:spMkLst>
        </pc:spChg>
        <pc:spChg chg="add del">
          <ac:chgData name="rana pratap" userId="453651c2fcf03384" providerId="LiveId" clId="{E3E532CF-0AF6-422C-A4EE-07B090219EA5}" dt="2024-04-26T18:33:35.398" v="6" actId="26606"/>
          <ac:spMkLst>
            <pc:docMk/>
            <pc:sldMk cId="4220272559" sldId="280"/>
            <ac:spMk id="22" creationId="{4309F268-A45B-4517-B03F-2774BAEFFBA6}"/>
          </ac:spMkLst>
        </pc:spChg>
        <pc:spChg chg="add del">
          <ac:chgData name="rana pratap" userId="453651c2fcf03384" providerId="LiveId" clId="{E3E532CF-0AF6-422C-A4EE-07B090219EA5}" dt="2024-04-26T18:33:35.398" v="6" actId="26606"/>
          <ac:spMkLst>
            <pc:docMk/>
            <pc:sldMk cId="4220272559" sldId="280"/>
            <ac:spMk id="24" creationId="{B9D71B14-7808-43E1-BE42-8C6201370456}"/>
          </ac:spMkLst>
        </pc:spChg>
        <pc:spChg chg="add del">
          <ac:chgData name="rana pratap" userId="453651c2fcf03384" providerId="LiveId" clId="{E3E532CF-0AF6-422C-A4EE-07B090219EA5}" dt="2024-04-26T18:33:37.567" v="8" actId="26606"/>
          <ac:spMkLst>
            <pc:docMk/>
            <pc:sldMk cId="4220272559" sldId="280"/>
            <ac:spMk id="28" creationId="{AEBE9F1A-B38D-446E-83AE-14B17CE77FF2}"/>
          </ac:spMkLst>
        </pc:spChg>
        <pc:spChg chg="add del">
          <ac:chgData name="rana pratap" userId="453651c2fcf03384" providerId="LiveId" clId="{E3E532CF-0AF6-422C-A4EE-07B090219EA5}" dt="2024-04-26T18:33:37.567" v="8" actId="26606"/>
          <ac:spMkLst>
            <pc:docMk/>
            <pc:sldMk cId="4220272559" sldId="280"/>
            <ac:spMk id="31" creationId="{5E3EB826-A471-488F-9E8A-D65528A3C0CA}"/>
          </ac:spMkLst>
        </pc:spChg>
        <pc:spChg chg="add del">
          <ac:chgData name="rana pratap" userId="453651c2fcf03384" providerId="LiveId" clId="{E3E532CF-0AF6-422C-A4EE-07B090219EA5}" dt="2024-04-26T18:33:37.567" v="8" actId="26606"/>
          <ac:spMkLst>
            <pc:docMk/>
            <pc:sldMk cId="4220272559" sldId="280"/>
            <ac:spMk id="32" creationId="{DFB3CEA1-88D9-42FB-88ED-1E9807FE6596}"/>
          </ac:spMkLst>
        </pc:spChg>
        <pc:spChg chg="add del">
          <ac:chgData name="rana pratap" userId="453651c2fcf03384" providerId="LiveId" clId="{E3E532CF-0AF6-422C-A4EE-07B090219EA5}" dt="2024-04-26T18:33:37.567" v="8" actId="26606"/>
          <ac:spMkLst>
            <pc:docMk/>
            <pc:sldMk cId="4220272559" sldId="280"/>
            <ac:spMk id="33" creationId="{9A6C928E-4252-4F33-8C34-E50A12A3170B}"/>
          </ac:spMkLst>
        </pc:spChg>
        <pc:spChg chg="add del">
          <ac:chgData name="rana pratap" userId="453651c2fcf03384" providerId="LiveId" clId="{E3E532CF-0AF6-422C-A4EE-07B090219EA5}" dt="2024-04-26T18:33:41.038" v="10" actId="26606"/>
          <ac:spMkLst>
            <pc:docMk/>
            <pc:sldMk cId="4220272559" sldId="280"/>
            <ac:spMk id="35" creationId="{144A11D1-6963-485E-86DE-760B07434307}"/>
          </ac:spMkLst>
        </pc:spChg>
        <pc:spChg chg="add del">
          <ac:chgData name="rana pratap" userId="453651c2fcf03384" providerId="LiveId" clId="{E3E532CF-0AF6-422C-A4EE-07B090219EA5}" dt="2024-04-26T18:33:41.038" v="10" actId="26606"/>
          <ac:spMkLst>
            <pc:docMk/>
            <pc:sldMk cId="4220272559" sldId="280"/>
            <ac:spMk id="36" creationId="{538EDCA7-052F-FDC1-B52E-EB740E24F8EF}"/>
          </ac:spMkLst>
        </pc:spChg>
        <pc:spChg chg="add del">
          <ac:chgData name="rana pratap" userId="453651c2fcf03384" providerId="LiveId" clId="{E3E532CF-0AF6-422C-A4EE-07B090219EA5}" dt="2024-04-26T18:33:41.038" v="10" actId="26606"/>
          <ac:spMkLst>
            <pc:docMk/>
            <pc:sldMk cId="4220272559" sldId="280"/>
            <ac:spMk id="37" creationId="{93BDF132-E4EF-4CB3-9A12-1EB75E159A5B}"/>
          </ac:spMkLst>
        </pc:spChg>
        <pc:spChg chg="add del">
          <ac:chgData name="rana pratap" userId="453651c2fcf03384" providerId="LiveId" clId="{E3E532CF-0AF6-422C-A4EE-07B090219EA5}" dt="2024-04-26T18:33:41.038" v="10" actId="26606"/>
          <ac:spMkLst>
            <pc:docMk/>
            <pc:sldMk cId="4220272559" sldId="280"/>
            <ac:spMk id="38" creationId="{F8486D32-0A56-4407-A9D1-7AFC169465F2}"/>
          </ac:spMkLst>
        </pc:spChg>
        <pc:spChg chg="add del">
          <ac:chgData name="rana pratap" userId="453651c2fcf03384" providerId="LiveId" clId="{E3E532CF-0AF6-422C-A4EE-07B090219EA5}" dt="2024-04-26T18:33:41.038" v="10" actId="26606"/>
          <ac:spMkLst>
            <pc:docMk/>
            <pc:sldMk cId="4220272559" sldId="280"/>
            <ac:spMk id="39" creationId="{B73FE0C2-11C7-466D-B4BA-0330484CD53D}"/>
          </ac:spMkLst>
        </pc:spChg>
        <pc:spChg chg="add del">
          <ac:chgData name="rana pratap" userId="453651c2fcf03384" providerId="LiveId" clId="{E3E532CF-0AF6-422C-A4EE-07B090219EA5}" dt="2024-04-26T18:34:11.923" v="17" actId="26606"/>
          <ac:spMkLst>
            <pc:docMk/>
            <pc:sldMk cId="4220272559" sldId="280"/>
            <ac:spMk id="43" creationId="{AEBE9F1A-B38D-446E-83AE-14B17CE77FF2}"/>
          </ac:spMkLst>
        </pc:spChg>
        <pc:spChg chg="add del">
          <ac:chgData name="rana pratap" userId="453651c2fcf03384" providerId="LiveId" clId="{E3E532CF-0AF6-422C-A4EE-07B090219EA5}" dt="2024-04-26T18:34:11.923" v="17" actId="26606"/>
          <ac:spMkLst>
            <pc:docMk/>
            <pc:sldMk cId="4220272559" sldId="280"/>
            <ac:spMk id="46" creationId="{5E3EB826-A471-488F-9E8A-D65528A3C0CA}"/>
          </ac:spMkLst>
        </pc:spChg>
        <pc:spChg chg="add del">
          <ac:chgData name="rana pratap" userId="453651c2fcf03384" providerId="LiveId" clId="{E3E532CF-0AF6-422C-A4EE-07B090219EA5}" dt="2024-04-26T18:34:11.923" v="17" actId="26606"/>
          <ac:spMkLst>
            <pc:docMk/>
            <pc:sldMk cId="4220272559" sldId="280"/>
            <ac:spMk id="47" creationId="{4309F268-A45B-4517-B03F-2774BAEFFBA6}"/>
          </ac:spMkLst>
        </pc:spChg>
        <pc:spChg chg="add del">
          <ac:chgData name="rana pratap" userId="453651c2fcf03384" providerId="LiveId" clId="{E3E532CF-0AF6-422C-A4EE-07B090219EA5}" dt="2024-04-26T18:34:11.923" v="17" actId="26606"/>
          <ac:spMkLst>
            <pc:docMk/>
            <pc:sldMk cId="4220272559" sldId="280"/>
            <ac:spMk id="48" creationId="{B9D71B14-7808-43E1-BE42-8C6201370456}"/>
          </ac:spMkLst>
        </pc:spChg>
        <pc:spChg chg="add">
          <ac:chgData name="rana pratap" userId="453651c2fcf03384" providerId="LiveId" clId="{E3E532CF-0AF6-422C-A4EE-07B090219EA5}" dt="2024-04-26T18:34:11.923" v="17" actId="26606"/>
          <ac:spMkLst>
            <pc:docMk/>
            <pc:sldMk cId="4220272559" sldId="280"/>
            <ac:spMk id="57" creationId="{AEBE9F1A-B38D-446E-83AE-14B17CE77FF2}"/>
          </ac:spMkLst>
        </pc:spChg>
        <pc:spChg chg="add">
          <ac:chgData name="rana pratap" userId="453651c2fcf03384" providerId="LiveId" clId="{E3E532CF-0AF6-422C-A4EE-07B090219EA5}" dt="2024-04-26T18:34:11.923" v="17" actId="26606"/>
          <ac:spMkLst>
            <pc:docMk/>
            <pc:sldMk cId="4220272559" sldId="280"/>
            <ac:spMk id="63" creationId="{5E3EB826-A471-488F-9E8A-D65528A3C0CA}"/>
          </ac:spMkLst>
        </pc:spChg>
        <pc:spChg chg="add">
          <ac:chgData name="rana pratap" userId="453651c2fcf03384" providerId="LiveId" clId="{E3E532CF-0AF6-422C-A4EE-07B090219EA5}" dt="2024-04-26T18:34:11.923" v="17" actId="26606"/>
          <ac:spMkLst>
            <pc:docMk/>
            <pc:sldMk cId="4220272559" sldId="280"/>
            <ac:spMk id="65" creationId="{DFB3CEA1-88D9-42FB-88ED-1E9807FE6596}"/>
          </ac:spMkLst>
        </pc:spChg>
        <pc:spChg chg="add">
          <ac:chgData name="rana pratap" userId="453651c2fcf03384" providerId="LiveId" clId="{E3E532CF-0AF6-422C-A4EE-07B090219EA5}" dt="2024-04-26T18:34:11.923" v="17" actId="26606"/>
          <ac:spMkLst>
            <pc:docMk/>
            <pc:sldMk cId="4220272559" sldId="280"/>
            <ac:spMk id="67" creationId="{9A6C928E-4252-4F33-8C34-E50A12A3170B}"/>
          </ac:spMkLst>
        </pc:spChg>
        <pc:picChg chg="add mod ord">
          <ac:chgData name="rana pratap" userId="453651c2fcf03384" providerId="LiveId" clId="{E3E532CF-0AF6-422C-A4EE-07B090219EA5}" dt="2024-04-26T18:33:41.116" v="11" actId="26606"/>
          <ac:picMkLst>
            <pc:docMk/>
            <pc:sldMk cId="4220272559" sldId="280"/>
            <ac:picMk id="5" creationId="{A584F3BD-8DCC-0035-83F1-FA0179D536BC}"/>
          </ac:picMkLst>
        </pc:picChg>
        <pc:picChg chg="add del">
          <ac:chgData name="rana pratap" userId="453651c2fcf03384" providerId="LiveId" clId="{E3E532CF-0AF6-422C-A4EE-07B090219EA5}" dt="2024-04-26T18:33:35.398" v="6" actId="26606"/>
          <ac:picMkLst>
            <pc:docMk/>
            <pc:sldMk cId="4220272559" sldId="280"/>
            <ac:picMk id="10" creationId="{C9ECDD5C-152A-4CC7-8333-0F367B3A62EA}"/>
          </ac:picMkLst>
        </pc:picChg>
        <pc:picChg chg="add del">
          <ac:chgData name="rana pratap" userId="453651c2fcf03384" providerId="LiveId" clId="{E3E532CF-0AF6-422C-A4EE-07B090219EA5}" dt="2024-04-26T18:33:35.398" v="6" actId="26606"/>
          <ac:picMkLst>
            <pc:docMk/>
            <pc:sldMk cId="4220272559" sldId="280"/>
            <ac:picMk id="12" creationId="{7F5C92A3-369B-43F3-BDCE-E560B1B0EC89}"/>
          </ac:picMkLst>
        </pc:picChg>
        <pc:picChg chg="add del">
          <ac:chgData name="rana pratap" userId="453651c2fcf03384" providerId="LiveId" clId="{E3E532CF-0AF6-422C-A4EE-07B090219EA5}" dt="2024-04-26T18:33:35.398" v="6" actId="26606"/>
          <ac:picMkLst>
            <pc:docMk/>
            <pc:sldMk cId="4220272559" sldId="280"/>
            <ac:picMk id="16" creationId="{915B5014-A7EC-4BA6-9C83-8840CF81DB28}"/>
          </ac:picMkLst>
        </pc:picChg>
        <pc:picChg chg="add del">
          <ac:chgData name="rana pratap" userId="453651c2fcf03384" providerId="LiveId" clId="{E3E532CF-0AF6-422C-A4EE-07B090219EA5}" dt="2024-04-26T18:33:35.398" v="6" actId="26606"/>
          <ac:picMkLst>
            <pc:docMk/>
            <pc:sldMk cId="4220272559" sldId="280"/>
            <ac:picMk id="18" creationId="{022C43AB-86D7-420D-8AD7-DC0A15FDD0AF}"/>
          </ac:picMkLst>
        </pc:picChg>
        <pc:picChg chg="add del">
          <ac:chgData name="rana pratap" userId="453651c2fcf03384" providerId="LiveId" clId="{E3E532CF-0AF6-422C-A4EE-07B090219EA5}" dt="2024-04-26T18:33:37.567" v="8" actId="26606"/>
          <ac:picMkLst>
            <pc:docMk/>
            <pc:sldMk cId="4220272559" sldId="280"/>
            <ac:picMk id="26" creationId="{C9ECDD5C-152A-4CC7-8333-0F367B3A62EA}"/>
          </ac:picMkLst>
        </pc:picChg>
        <pc:picChg chg="add del">
          <ac:chgData name="rana pratap" userId="453651c2fcf03384" providerId="LiveId" clId="{E3E532CF-0AF6-422C-A4EE-07B090219EA5}" dt="2024-04-26T18:33:37.567" v="8" actId="26606"/>
          <ac:picMkLst>
            <pc:docMk/>
            <pc:sldMk cId="4220272559" sldId="280"/>
            <ac:picMk id="27" creationId="{7F5C92A3-369B-43F3-BDCE-E560B1B0EC89}"/>
          </ac:picMkLst>
        </pc:picChg>
        <pc:picChg chg="add del">
          <ac:chgData name="rana pratap" userId="453651c2fcf03384" providerId="LiveId" clId="{E3E532CF-0AF6-422C-A4EE-07B090219EA5}" dt="2024-04-26T18:33:37.567" v="8" actId="26606"/>
          <ac:picMkLst>
            <pc:docMk/>
            <pc:sldMk cId="4220272559" sldId="280"/>
            <ac:picMk id="29" creationId="{915B5014-A7EC-4BA6-9C83-8840CF81DB28}"/>
          </ac:picMkLst>
        </pc:picChg>
        <pc:picChg chg="add del">
          <ac:chgData name="rana pratap" userId="453651c2fcf03384" providerId="LiveId" clId="{E3E532CF-0AF6-422C-A4EE-07B090219EA5}" dt="2024-04-26T18:33:37.567" v="8" actId="26606"/>
          <ac:picMkLst>
            <pc:docMk/>
            <pc:sldMk cId="4220272559" sldId="280"/>
            <ac:picMk id="30" creationId="{022C43AB-86D7-420D-8AD7-DC0A15FDD0AF}"/>
          </ac:picMkLst>
        </pc:picChg>
        <pc:picChg chg="add del">
          <ac:chgData name="rana pratap" userId="453651c2fcf03384" providerId="LiveId" clId="{E3E532CF-0AF6-422C-A4EE-07B090219EA5}" dt="2024-04-26T18:34:11.923" v="17" actId="26606"/>
          <ac:picMkLst>
            <pc:docMk/>
            <pc:sldMk cId="4220272559" sldId="280"/>
            <ac:picMk id="41" creationId="{C9ECDD5C-152A-4CC7-8333-0F367B3A62EA}"/>
          </ac:picMkLst>
        </pc:picChg>
        <pc:picChg chg="add del">
          <ac:chgData name="rana pratap" userId="453651c2fcf03384" providerId="LiveId" clId="{E3E532CF-0AF6-422C-A4EE-07B090219EA5}" dt="2024-04-26T18:34:11.923" v="17" actId="26606"/>
          <ac:picMkLst>
            <pc:docMk/>
            <pc:sldMk cId="4220272559" sldId="280"/>
            <ac:picMk id="42" creationId="{7F5C92A3-369B-43F3-BDCE-E560B1B0EC89}"/>
          </ac:picMkLst>
        </pc:picChg>
        <pc:picChg chg="add del">
          <ac:chgData name="rana pratap" userId="453651c2fcf03384" providerId="LiveId" clId="{E3E532CF-0AF6-422C-A4EE-07B090219EA5}" dt="2024-04-26T18:34:11.923" v="17" actId="26606"/>
          <ac:picMkLst>
            <pc:docMk/>
            <pc:sldMk cId="4220272559" sldId="280"/>
            <ac:picMk id="44" creationId="{915B5014-A7EC-4BA6-9C83-8840CF81DB28}"/>
          </ac:picMkLst>
        </pc:picChg>
        <pc:picChg chg="add del">
          <ac:chgData name="rana pratap" userId="453651c2fcf03384" providerId="LiveId" clId="{E3E532CF-0AF6-422C-A4EE-07B090219EA5}" dt="2024-04-26T18:34:11.923" v="17" actId="26606"/>
          <ac:picMkLst>
            <pc:docMk/>
            <pc:sldMk cId="4220272559" sldId="280"/>
            <ac:picMk id="45" creationId="{022C43AB-86D7-420D-8AD7-DC0A15FDD0AF}"/>
          </ac:picMkLst>
        </pc:picChg>
        <pc:picChg chg="add">
          <ac:chgData name="rana pratap" userId="453651c2fcf03384" providerId="LiveId" clId="{E3E532CF-0AF6-422C-A4EE-07B090219EA5}" dt="2024-04-26T18:34:11.923" v="17" actId="26606"/>
          <ac:picMkLst>
            <pc:docMk/>
            <pc:sldMk cId="4220272559" sldId="280"/>
            <ac:picMk id="53" creationId="{C9ECDD5C-152A-4CC7-8333-0F367B3A62EA}"/>
          </ac:picMkLst>
        </pc:picChg>
        <pc:picChg chg="add">
          <ac:chgData name="rana pratap" userId="453651c2fcf03384" providerId="LiveId" clId="{E3E532CF-0AF6-422C-A4EE-07B090219EA5}" dt="2024-04-26T18:34:11.923" v="17" actId="26606"/>
          <ac:picMkLst>
            <pc:docMk/>
            <pc:sldMk cId="4220272559" sldId="280"/>
            <ac:picMk id="55" creationId="{7F5C92A3-369B-43F3-BDCE-E560B1B0EC89}"/>
          </ac:picMkLst>
        </pc:picChg>
        <pc:picChg chg="add">
          <ac:chgData name="rana pratap" userId="453651c2fcf03384" providerId="LiveId" clId="{E3E532CF-0AF6-422C-A4EE-07B090219EA5}" dt="2024-04-26T18:34:11.923" v="17" actId="26606"/>
          <ac:picMkLst>
            <pc:docMk/>
            <pc:sldMk cId="4220272559" sldId="280"/>
            <ac:picMk id="59" creationId="{915B5014-A7EC-4BA6-9C83-8840CF81DB28}"/>
          </ac:picMkLst>
        </pc:picChg>
        <pc:picChg chg="add">
          <ac:chgData name="rana pratap" userId="453651c2fcf03384" providerId="LiveId" clId="{E3E532CF-0AF6-422C-A4EE-07B090219EA5}" dt="2024-04-26T18:34:11.923" v="17" actId="26606"/>
          <ac:picMkLst>
            <pc:docMk/>
            <pc:sldMk cId="4220272559" sldId="280"/>
            <ac:picMk id="61" creationId="{022C43AB-86D7-420D-8AD7-DC0A15FDD0AF}"/>
          </ac:picMkLst>
        </pc:picChg>
      </pc:sldChg>
      <pc:sldChg chg="addSp delSp modSp add mod">
        <pc:chgData name="rana pratap" userId="453651c2fcf03384" providerId="LiveId" clId="{E3E532CF-0AF6-422C-A4EE-07B090219EA5}" dt="2024-04-26T18:34:07.242" v="16" actId="26606"/>
        <pc:sldMkLst>
          <pc:docMk/>
          <pc:sldMk cId="3227143458" sldId="281"/>
        </pc:sldMkLst>
        <pc:spChg chg="add del mod">
          <ac:chgData name="rana pratap" userId="453651c2fcf03384" providerId="LiveId" clId="{E3E532CF-0AF6-422C-A4EE-07B090219EA5}" dt="2024-04-26T18:34:07.242" v="16" actId="26606"/>
          <ac:spMkLst>
            <pc:docMk/>
            <pc:sldMk cId="3227143458" sldId="281"/>
            <ac:spMk id="3" creationId="{4E007E3D-817C-DEEA-BC1A-BFF6BB0DFB18}"/>
          </ac:spMkLst>
        </pc:spChg>
        <pc:spChg chg="del">
          <ac:chgData name="rana pratap" userId="453651c2fcf03384" providerId="LiveId" clId="{E3E532CF-0AF6-422C-A4EE-07B090219EA5}" dt="2024-04-26T18:34:07.242" v="16" actId="26606"/>
          <ac:spMkLst>
            <pc:docMk/>
            <pc:sldMk cId="3227143458" sldId="281"/>
            <ac:spMk id="43" creationId="{AEBE9F1A-B38D-446E-83AE-14B17CE77FF2}"/>
          </ac:spMkLst>
        </pc:spChg>
        <pc:spChg chg="del">
          <ac:chgData name="rana pratap" userId="453651c2fcf03384" providerId="LiveId" clId="{E3E532CF-0AF6-422C-A4EE-07B090219EA5}" dt="2024-04-26T18:34:07.242" v="16" actId="26606"/>
          <ac:spMkLst>
            <pc:docMk/>
            <pc:sldMk cId="3227143458" sldId="281"/>
            <ac:spMk id="46" creationId="{5E3EB826-A471-488F-9E8A-D65528A3C0CA}"/>
          </ac:spMkLst>
        </pc:spChg>
        <pc:spChg chg="del">
          <ac:chgData name="rana pratap" userId="453651c2fcf03384" providerId="LiveId" clId="{E3E532CF-0AF6-422C-A4EE-07B090219EA5}" dt="2024-04-26T18:34:07.242" v="16" actId="26606"/>
          <ac:spMkLst>
            <pc:docMk/>
            <pc:sldMk cId="3227143458" sldId="281"/>
            <ac:spMk id="47" creationId="{4309F268-A45B-4517-B03F-2774BAEFFBA6}"/>
          </ac:spMkLst>
        </pc:spChg>
        <pc:spChg chg="del">
          <ac:chgData name="rana pratap" userId="453651c2fcf03384" providerId="LiveId" clId="{E3E532CF-0AF6-422C-A4EE-07B090219EA5}" dt="2024-04-26T18:34:07.242" v="16" actId="26606"/>
          <ac:spMkLst>
            <pc:docMk/>
            <pc:sldMk cId="3227143458" sldId="281"/>
            <ac:spMk id="48" creationId="{B9D71B14-7808-43E1-BE42-8C6201370456}"/>
          </ac:spMkLst>
        </pc:spChg>
        <pc:spChg chg="add">
          <ac:chgData name="rana pratap" userId="453651c2fcf03384" providerId="LiveId" clId="{E3E532CF-0AF6-422C-A4EE-07B090219EA5}" dt="2024-04-26T18:34:07.242" v="16" actId="26606"/>
          <ac:spMkLst>
            <pc:docMk/>
            <pc:sldMk cId="3227143458" sldId="281"/>
            <ac:spMk id="57" creationId="{AEBE9F1A-B38D-446E-83AE-14B17CE77FF2}"/>
          </ac:spMkLst>
        </pc:spChg>
        <pc:spChg chg="add">
          <ac:chgData name="rana pratap" userId="453651c2fcf03384" providerId="LiveId" clId="{E3E532CF-0AF6-422C-A4EE-07B090219EA5}" dt="2024-04-26T18:34:07.242" v="16" actId="26606"/>
          <ac:spMkLst>
            <pc:docMk/>
            <pc:sldMk cId="3227143458" sldId="281"/>
            <ac:spMk id="63" creationId="{5E3EB826-A471-488F-9E8A-D65528A3C0CA}"/>
          </ac:spMkLst>
        </pc:spChg>
        <pc:spChg chg="add">
          <ac:chgData name="rana pratap" userId="453651c2fcf03384" providerId="LiveId" clId="{E3E532CF-0AF6-422C-A4EE-07B090219EA5}" dt="2024-04-26T18:34:07.242" v="16" actId="26606"/>
          <ac:spMkLst>
            <pc:docMk/>
            <pc:sldMk cId="3227143458" sldId="281"/>
            <ac:spMk id="65" creationId="{DFB3CEA1-88D9-42FB-88ED-1E9807FE6596}"/>
          </ac:spMkLst>
        </pc:spChg>
        <pc:spChg chg="add">
          <ac:chgData name="rana pratap" userId="453651c2fcf03384" providerId="LiveId" clId="{E3E532CF-0AF6-422C-A4EE-07B090219EA5}" dt="2024-04-26T18:34:07.242" v="16" actId="26606"/>
          <ac:spMkLst>
            <pc:docMk/>
            <pc:sldMk cId="3227143458" sldId="281"/>
            <ac:spMk id="67" creationId="{9A6C928E-4252-4F33-8C34-E50A12A3170B}"/>
          </ac:spMkLst>
        </pc:spChg>
        <pc:picChg chg="del">
          <ac:chgData name="rana pratap" userId="453651c2fcf03384" providerId="LiveId" clId="{E3E532CF-0AF6-422C-A4EE-07B090219EA5}" dt="2024-04-26T18:34:02.559" v="13" actId="478"/>
          <ac:picMkLst>
            <pc:docMk/>
            <pc:sldMk cId="3227143458" sldId="281"/>
            <ac:picMk id="5" creationId="{A584F3BD-8DCC-0035-83F1-FA0179D536BC}"/>
          </ac:picMkLst>
        </pc:picChg>
        <pc:picChg chg="add mod">
          <ac:chgData name="rana pratap" userId="453651c2fcf03384" providerId="LiveId" clId="{E3E532CF-0AF6-422C-A4EE-07B090219EA5}" dt="2024-04-26T18:34:07.242" v="16" actId="26606"/>
          <ac:picMkLst>
            <pc:docMk/>
            <pc:sldMk cId="3227143458" sldId="281"/>
            <ac:picMk id="6" creationId="{AA628EBF-0D3A-DD5E-9C50-5921B1B13785}"/>
          </ac:picMkLst>
        </pc:picChg>
        <pc:picChg chg="del">
          <ac:chgData name="rana pratap" userId="453651c2fcf03384" providerId="LiveId" clId="{E3E532CF-0AF6-422C-A4EE-07B090219EA5}" dt="2024-04-26T18:34:07.242" v="16" actId="26606"/>
          <ac:picMkLst>
            <pc:docMk/>
            <pc:sldMk cId="3227143458" sldId="281"/>
            <ac:picMk id="41" creationId="{C9ECDD5C-152A-4CC7-8333-0F367B3A62EA}"/>
          </ac:picMkLst>
        </pc:picChg>
        <pc:picChg chg="del">
          <ac:chgData name="rana pratap" userId="453651c2fcf03384" providerId="LiveId" clId="{E3E532CF-0AF6-422C-A4EE-07B090219EA5}" dt="2024-04-26T18:34:07.242" v="16" actId="26606"/>
          <ac:picMkLst>
            <pc:docMk/>
            <pc:sldMk cId="3227143458" sldId="281"/>
            <ac:picMk id="42" creationId="{7F5C92A3-369B-43F3-BDCE-E560B1B0EC89}"/>
          </ac:picMkLst>
        </pc:picChg>
        <pc:picChg chg="del">
          <ac:chgData name="rana pratap" userId="453651c2fcf03384" providerId="LiveId" clId="{E3E532CF-0AF6-422C-A4EE-07B090219EA5}" dt="2024-04-26T18:34:07.242" v="16" actId="26606"/>
          <ac:picMkLst>
            <pc:docMk/>
            <pc:sldMk cId="3227143458" sldId="281"/>
            <ac:picMk id="44" creationId="{915B5014-A7EC-4BA6-9C83-8840CF81DB28}"/>
          </ac:picMkLst>
        </pc:picChg>
        <pc:picChg chg="del">
          <ac:chgData name="rana pratap" userId="453651c2fcf03384" providerId="LiveId" clId="{E3E532CF-0AF6-422C-A4EE-07B090219EA5}" dt="2024-04-26T18:34:07.242" v="16" actId="26606"/>
          <ac:picMkLst>
            <pc:docMk/>
            <pc:sldMk cId="3227143458" sldId="281"/>
            <ac:picMk id="45" creationId="{022C43AB-86D7-420D-8AD7-DC0A15FDD0AF}"/>
          </ac:picMkLst>
        </pc:picChg>
        <pc:picChg chg="add">
          <ac:chgData name="rana pratap" userId="453651c2fcf03384" providerId="LiveId" clId="{E3E532CF-0AF6-422C-A4EE-07B090219EA5}" dt="2024-04-26T18:34:07.242" v="16" actId="26606"/>
          <ac:picMkLst>
            <pc:docMk/>
            <pc:sldMk cId="3227143458" sldId="281"/>
            <ac:picMk id="53" creationId="{C9ECDD5C-152A-4CC7-8333-0F367B3A62EA}"/>
          </ac:picMkLst>
        </pc:picChg>
        <pc:picChg chg="add">
          <ac:chgData name="rana pratap" userId="453651c2fcf03384" providerId="LiveId" clId="{E3E532CF-0AF6-422C-A4EE-07B090219EA5}" dt="2024-04-26T18:34:07.242" v="16" actId="26606"/>
          <ac:picMkLst>
            <pc:docMk/>
            <pc:sldMk cId="3227143458" sldId="281"/>
            <ac:picMk id="55" creationId="{7F5C92A3-369B-43F3-BDCE-E560B1B0EC89}"/>
          </ac:picMkLst>
        </pc:picChg>
        <pc:picChg chg="add">
          <ac:chgData name="rana pratap" userId="453651c2fcf03384" providerId="LiveId" clId="{E3E532CF-0AF6-422C-A4EE-07B090219EA5}" dt="2024-04-26T18:34:07.242" v="16" actId="26606"/>
          <ac:picMkLst>
            <pc:docMk/>
            <pc:sldMk cId="3227143458" sldId="281"/>
            <ac:picMk id="59" creationId="{915B5014-A7EC-4BA6-9C83-8840CF81DB28}"/>
          </ac:picMkLst>
        </pc:picChg>
        <pc:picChg chg="add">
          <ac:chgData name="rana pratap" userId="453651c2fcf03384" providerId="LiveId" clId="{E3E532CF-0AF6-422C-A4EE-07B090219EA5}" dt="2024-04-26T18:34:07.242" v="16" actId="26606"/>
          <ac:picMkLst>
            <pc:docMk/>
            <pc:sldMk cId="3227143458" sldId="281"/>
            <ac:picMk id="61" creationId="{022C43AB-86D7-420D-8AD7-DC0A15FDD0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70CEF-1C80-42E2-95F1-A9AAD903C60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33683-97DF-4250-8801-0364AB64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33683-97DF-4250-8801-0364AB64A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33683-97DF-4250-8801-0364AB64A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DBB-9442-190E-46BE-5A0D48E40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280" y="874031"/>
            <a:ext cx="11391440" cy="1393635"/>
          </a:xfrm>
        </p:spPr>
        <p:txBody>
          <a:bodyPr/>
          <a:lstStyle/>
          <a:p>
            <a:pPr algn="ctr"/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HIGH-RISK GROUPS FOR SUICIDES BASED ON SOCIOECONOMIC INDICATORS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817FF-35E8-D897-6ABD-55AD20608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815551"/>
            <a:ext cx="8825658" cy="267709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u="sng" dirty="0"/>
              <a:t>TEAM #1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Murali Krishna, Katragadda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Sesha Tarun, Kuchibhotla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Balu, Vojja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Dhanush Naga Chowdary, Garikapati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Vyshanavi, Danaboyina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7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C27FB-E228-3794-9CF1-7FF99328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37" y="629266"/>
            <a:ext cx="4595104" cy="162232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: Descriptive Analysis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6A88CE10-A9A1-0DC3-1E47-827E80B1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68" y="1480457"/>
            <a:ext cx="6676297" cy="3755416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F744-C635-6790-D707-30E4FF17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37" y="2438400"/>
            <a:ext cx="4879847" cy="2518611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2300" spc="-2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website.</a:t>
            </a:r>
            <a:r>
              <a:rPr lang="en-US" sz="2300" spc="-3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300" spc="-3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n-US" sz="2300" spc="-25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influencing Suicide rates. It has 10 Independent variables and 1 dependent variable (death rate per 100k). 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63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62D255-E285-62B1-C342-CB3303DDB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18920"/>
            <a:ext cx="11814629" cy="64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11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2DAB-B98F-D75D-77B1-74B839C6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93" y="452718"/>
            <a:ext cx="5035699" cy="140053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: Data Preparation and Data Cleaning</a:t>
            </a:r>
            <a:endParaRPr 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data&#10;&#10;Description automatically generated">
            <a:extLst>
              <a:ext uri="{FF2B5EF4-FFF2-40B4-BE49-F238E27FC236}">
                <a16:creationId xmlns:a16="http://schemas.microsoft.com/office/drawing/2014/main" id="{F223FA26-8E75-5137-A4CC-206C45493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820" y="616945"/>
            <a:ext cx="6107313" cy="2555913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6151-9DE3-6631-EE28-A284383E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538757"/>
            <a:ext cx="4740420" cy="3709642"/>
          </a:xfrm>
        </p:spPr>
        <p:txBody>
          <a:bodyPr>
            <a:normAutofit/>
          </a:bodyPr>
          <a:lstStyle/>
          <a:p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en-US" sz="2300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sz="2300" kern="1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en-US" sz="2300" kern="1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2300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300" kern="1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300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300" kern="1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which</a:t>
            </a:r>
            <a:r>
              <a:rPr lang="en-US" sz="2300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n-US" sz="2300" kern="1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referred</a:t>
            </a:r>
            <a:r>
              <a:rPr lang="en-US" sz="2300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to.</a:t>
            </a:r>
            <a:r>
              <a:rPr lang="en-US" sz="2300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2300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300" kern="1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been</a:t>
            </a:r>
            <a:r>
              <a:rPr lang="en-US" sz="2300" kern="1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handled</a:t>
            </a:r>
            <a:r>
              <a:rPr lang="en-US" sz="2300" kern="1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US" sz="2300" kern="1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</a:t>
            </a:r>
            <a:r>
              <a:rPr lang="en-US" sz="2300" kern="1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2300" kern="1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2300" kern="1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</a:t>
            </a:r>
            <a:r>
              <a:rPr lang="en-US" sz="2300" kern="1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imputation</a:t>
            </a:r>
            <a:r>
              <a:rPr lang="en-US" sz="2300" kern="1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sz="2300" kern="1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2300" kern="1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300" kern="1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en-US" sz="2300" kern="1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300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columns.</a:t>
            </a:r>
          </a:p>
          <a:p>
            <a:endParaRPr lang="en-US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DAA74F0-BB16-BA30-2F24-752C43C54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0" y="3775818"/>
            <a:ext cx="5449471" cy="21512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09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C840-7CB4-60E6-9A6F-2C48D0D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452718"/>
            <a:ext cx="10983685" cy="140053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endParaRPr lang="en-US" sz="4000" dirty="0"/>
          </a:p>
        </p:txBody>
      </p:sp>
      <p:pic>
        <p:nvPicPr>
          <p:cNvPr id="4" name="Content Placeholder 3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E823E8E1-385D-4183-7694-CD2659600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977" y="2052638"/>
            <a:ext cx="740982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7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A715-2E6D-CCA3-876F-C1F20A9B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8458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histogram, scatterplot and the Plot of regression shows the frequencies of the variables are distributed normally.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CC396B4-D9BD-7883-FF94-7CA3CAC8F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76" y="2677099"/>
            <a:ext cx="5589224" cy="3728183"/>
          </a:xfrm>
          <a:prstGeom prst="rect">
            <a:avLst/>
          </a:prstGeom>
        </p:spPr>
      </p:pic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CBAF1E7E-579E-0EF8-9BD0-7A63A06C2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16" y="2677099"/>
            <a:ext cx="5739788" cy="37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3E72-DE46-52EB-E398-9AB0A29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2596"/>
          </a:xfrm>
        </p:spPr>
        <p:txBody>
          <a:bodyPr/>
          <a:lstStyle/>
          <a:p>
            <a:r>
              <a:rPr lang="en-US" b="1" dirty="0"/>
              <a:t>Model Evaluation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1EB3-22A1-F89E-BA36-A017D05E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5314"/>
            <a:ext cx="10733089" cy="41954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predictions.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As,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several independent variables that make contribution in predicting the Dependent/response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variable.</a:t>
            </a: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0">
              <a:spcBef>
                <a:spcPts val="440"/>
              </a:spcBef>
              <a:spcAft>
                <a:spcPts val="0"/>
              </a:spcAft>
            </a:pPr>
            <a:r>
              <a:rPr lang="en-US" sz="21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2100" b="1" u="sng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</a:t>
            </a:r>
            <a:r>
              <a:rPr lang="en-US" sz="2100" b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Regression:</a:t>
            </a:r>
            <a:endParaRPr lang="en-IN" sz="21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(MLR),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simply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regression,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statistical technique that uses several explanatory /Independent variables to predict the outcome of a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2827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response/Dependent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variable.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extension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just one explanatory/Independent variable.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01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4F3BD-8DCC-0035-83F1-FA0179D5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406341"/>
            <a:ext cx="10905066" cy="4143924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BA6E8-26B4-FBBD-9F50-7A4D6024ED5F}"/>
              </a:ext>
            </a:extLst>
          </p:cNvPr>
          <p:cNvSpPr txBox="1"/>
          <p:nvPr/>
        </p:nvSpPr>
        <p:spPr>
          <a:xfrm>
            <a:off x="1102936" y="942680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Results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7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alculator&#10;&#10;Description automatically generated">
            <a:extLst>
              <a:ext uri="{FF2B5EF4-FFF2-40B4-BE49-F238E27FC236}">
                <a16:creationId xmlns:a16="http://schemas.microsoft.com/office/drawing/2014/main" id="{9DD9DAA5-77D6-F01D-01AC-758B4801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" y="1074057"/>
            <a:ext cx="12205334" cy="47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628EBF-0D3A-DD5E-9C50-5921B1B13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4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77722A-23C7-F786-8188-6E1DEBE8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9" y="453934"/>
            <a:ext cx="9916886" cy="59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4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090E-2209-2979-1ED2-ED47B331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826E-B626-28AE-EB80-98011DEE5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98172"/>
            <a:ext cx="9404723" cy="4550228"/>
          </a:xfrm>
        </p:spPr>
        <p:txBody>
          <a:bodyPr>
            <a:normAutofit/>
          </a:bodyPr>
          <a:lstStyle/>
          <a:p>
            <a:pPr algn="just"/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 suicide requires understanding its causes and implementing accessible mental health care and community support. </a:t>
            </a:r>
          </a:p>
          <a:p>
            <a:pPr algn="just"/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nearly 800,000 annual deaths globally, targeted interventions are crucial, especially for high-risk demographics like youth, men, and ethnic minorities.</a:t>
            </a:r>
          </a:p>
          <a:p>
            <a:pPr algn="just"/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Culturally sensitive approaches are essential, considering factors such as societal expectations and discrimination.</a:t>
            </a:r>
          </a:p>
          <a:p>
            <a:pPr algn="just"/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strategies involving mental health care, social support, and stigma reduction are vital for effective prevention. Together, we can save lives and foster a more compassionate society.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9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0982-C8F8-BA2C-9D92-82AD3165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Supported or not: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591A-DEC1-9C07-8E41-9CF0C56C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83036"/>
            <a:ext cx="9902539" cy="4265363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Multiple Linear Regression model was found to be the best fit for the data, with an overall accuracy of 98.1%.</a:t>
            </a:r>
            <a:endParaRPr lang="en-US" sz="23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Variables are statistically significant in predicting the Deathrate using variables like Employment population rate, inflation, GDP </a:t>
            </a:r>
            <a:r>
              <a:rPr lang="en-US" sz="23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 capita, GNI.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89B6-25D7-A67D-1840-90B0AFD1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73986" cy="140053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4FC6-0645-ADE6-EEB3-A45147748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39" y="848299"/>
            <a:ext cx="11633812" cy="5166911"/>
          </a:xfrm>
        </p:spPr>
        <p:txBody>
          <a:bodyPr>
            <a:noAutofit/>
          </a:bodyPr>
          <a:lstStyle/>
          <a:p>
            <a:pPr algn="just"/>
            <a:endParaRPr lang="en-US" sz="22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3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Implications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Analyzing global suicide trends can inform targeted interventions and policies aimed at    reducing suicide rates and addressing underlying socio-economic factors.</a:t>
            </a:r>
          </a:p>
          <a:p>
            <a:pPr marL="0" indent="0" algn="just">
              <a:buNone/>
            </a:pPr>
            <a:endParaRPr lang="en-US" sz="23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3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0" indent="0" algn="just">
              <a:buNone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The dataset may lack comprehensive coverage due to underreporting or discrepancies in reporting methodologies, potentially leading to incomplete or biased representations of suicide rates and trends.</a:t>
            </a:r>
          </a:p>
          <a:p>
            <a:pPr marL="0" indent="0" algn="just">
              <a:buNone/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3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Implications:</a:t>
            </a:r>
          </a:p>
          <a:p>
            <a:pPr marL="0" indent="0" algn="just">
              <a:buNone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Understanding future suicide trends from this dataset can guide proactive mental health policies, interventions, and resource allocation to mitigate risk factors and prevent potential increases in suicide rates.</a:t>
            </a:r>
          </a:p>
          <a:p>
            <a:pPr marL="0" indent="0" algn="just">
              <a:buNone/>
            </a:pP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2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Implications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07071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BC6-9CC8-7A93-2F3F-3C588B4D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2DEDD4-350A-2A4C-6E5D-41DCCF8A5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141754"/>
              </p:ext>
            </p:extLst>
          </p:nvPr>
        </p:nvGraphicFramePr>
        <p:xfrm>
          <a:off x="396240" y="2052638"/>
          <a:ext cx="11607334" cy="41099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43455">
                  <a:extLst>
                    <a:ext uri="{9D8B030D-6E8A-4147-A177-3AD203B41FA5}">
                      <a16:colId xmlns:a16="http://schemas.microsoft.com/office/drawing/2014/main" val="613759724"/>
                    </a:ext>
                  </a:extLst>
                </a:gridCol>
                <a:gridCol w="1937059">
                  <a:extLst>
                    <a:ext uri="{9D8B030D-6E8A-4147-A177-3AD203B41FA5}">
                      <a16:colId xmlns:a16="http://schemas.microsoft.com/office/drawing/2014/main" val="2509003171"/>
                    </a:ext>
                  </a:extLst>
                </a:gridCol>
                <a:gridCol w="2382770">
                  <a:extLst>
                    <a:ext uri="{9D8B030D-6E8A-4147-A177-3AD203B41FA5}">
                      <a16:colId xmlns:a16="http://schemas.microsoft.com/office/drawing/2014/main" val="1365183344"/>
                    </a:ext>
                  </a:extLst>
                </a:gridCol>
                <a:gridCol w="1240822">
                  <a:extLst>
                    <a:ext uri="{9D8B030D-6E8A-4147-A177-3AD203B41FA5}">
                      <a16:colId xmlns:a16="http://schemas.microsoft.com/office/drawing/2014/main" val="4214228520"/>
                    </a:ext>
                  </a:extLst>
                </a:gridCol>
                <a:gridCol w="1901614">
                  <a:extLst>
                    <a:ext uri="{9D8B030D-6E8A-4147-A177-3AD203B41FA5}">
                      <a16:colId xmlns:a16="http://schemas.microsoft.com/office/drawing/2014/main" val="2492460168"/>
                    </a:ext>
                  </a:extLst>
                </a:gridCol>
                <a:gridCol w="1901614">
                  <a:extLst>
                    <a:ext uri="{9D8B030D-6E8A-4147-A177-3AD203B41FA5}">
                      <a16:colId xmlns:a16="http://schemas.microsoft.com/office/drawing/2014/main" val="3501811519"/>
                    </a:ext>
                  </a:extLst>
                </a:gridCol>
              </a:tblGrid>
              <a:tr h="5497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17646"/>
                  </a:ext>
                </a:extLst>
              </a:tr>
              <a:tr h="5497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Dhanush Naga Chowdary, Garikapati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extLst>
                  <a:ext uri="{0D108BD9-81ED-4DB2-BD59-A6C34878D82A}">
                    <a16:rowId xmlns:a16="http://schemas.microsoft.com/office/drawing/2014/main" val="3179222169"/>
                  </a:ext>
                </a:extLst>
              </a:tr>
              <a:tr h="73905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Murali Krishna, Katragadda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extLst>
                  <a:ext uri="{0D108BD9-81ED-4DB2-BD59-A6C34878D82A}">
                    <a16:rowId xmlns:a16="http://schemas.microsoft.com/office/drawing/2014/main" val="1020604175"/>
                  </a:ext>
                </a:extLst>
              </a:tr>
              <a:tr h="5497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Balu, Vojja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60%</a:t>
                      </a:r>
                    </a:p>
                  </a:txBody>
                  <a:tcPr marL="97209" marR="97209" marT="48604" marB="48604"/>
                </a:tc>
                <a:extLst>
                  <a:ext uri="{0D108BD9-81ED-4DB2-BD59-A6C34878D82A}">
                    <a16:rowId xmlns:a16="http://schemas.microsoft.com/office/drawing/2014/main" val="2493147060"/>
                  </a:ext>
                </a:extLst>
              </a:tr>
              <a:tr h="5497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Vyshanavi, Danaboyina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extLst>
                  <a:ext uri="{0D108BD9-81ED-4DB2-BD59-A6C34878D82A}">
                    <a16:rowId xmlns:a16="http://schemas.microsoft.com/office/drawing/2014/main" val="3810016355"/>
                  </a:ext>
                </a:extLst>
              </a:tr>
              <a:tr h="5497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Sesha Tarun, Kuchibhotla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 marL="97209" marR="97209" marT="48604" marB="48604"/>
                </a:tc>
                <a:extLst>
                  <a:ext uri="{0D108BD9-81ED-4DB2-BD59-A6C34878D82A}">
                    <a16:rowId xmlns:a16="http://schemas.microsoft.com/office/drawing/2014/main" val="1793304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90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D41C-B70A-A9E8-ECAA-68EA1CA2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5A79-754E-FD71-EAC7-72512468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336848" cy="4318952"/>
          </a:xfrm>
        </p:spPr>
        <p:txBody>
          <a:bodyPr/>
          <a:lstStyle/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Blakely, T. A., Collings, S. C., &amp; Atkinson, J. (2003). Unemployment and suicide. Evidence for a causal association. </a:t>
            </a:r>
            <a:r>
              <a:rPr lang="en-US" sz="23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Epidemiology &amp; Community Health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57(8), 594-600.</a:t>
            </a:r>
          </a:p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Gunnell, D., &amp; Chang, S. S. (2016). Suicide prevention: A global imperative. </a:t>
            </a:r>
            <a:r>
              <a:rPr lang="en-US" sz="23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Lancet Psychiatry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3(10), 899-900.</a:t>
            </a:r>
          </a:p>
          <a:p>
            <a:r>
              <a:rPr lang="en-US" sz="23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Kawachi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I., &amp; Berkman, L. F. (2001). Social ties and mental health. </a:t>
            </a:r>
            <a:r>
              <a:rPr lang="en-US" sz="23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Urban Health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78(3), 458-467.</a:t>
            </a:r>
          </a:p>
          <a:p>
            <a:r>
              <a:rPr lang="en-US" sz="23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Lorant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V., </a:t>
            </a:r>
            <a:r>
              <a:rPr lang="en-US" sz="23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Deliège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Eaton, W., Robert, A., </a:t>
            </a:r>
            <a:r>
              <a:rPr lang="en-US" sz="23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Philippot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P., &amp; </a:t>
            </a:r>
            <a:r>
              <a:rPr lang="en-US" sz="23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Ansseau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 (2005). Socioeconomic inequalities in depression: A meta-analysis. </a:t>
            </a:r>
            <a:r>
              <a:rPr lang="en-US" sz="23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American Journal of Epidemiology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161(2), 98-112.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6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F72E-A5D4-9D48-0808-19E3F38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0D59-CAE2-9F63-61EA-66628302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</a:t>
            </a:r>
          </a:p>
          <a:p>
            <a:pPr marL="0" indent="0" algn="ctr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95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6EB6-9CBB-FD55-6AC5-65A668D3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7232-B256-7D87-169A-6EA26406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2743"/>
            <a:ext cx="10585584" cy="531222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a thorough analysis of the world suicide rates dataset to identify significant socioeconomic indicators correlated with suicide rates across diverse populations and regions.</a:t>
            </a:r>
          </a:p>
          <a:p>
            <a:pPr algn="just"/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potential impact of targeted interventions informed by the predictive model on reducing suicide rates and enhancing public health outcomes.</a:t>
            </a:r>
          </a:p>
          <a:p>
            <a:pPr algn="just"/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Contribute to a deeper understanding of the socioeconomic determinants of suicide, informing the development of more effective suicide prevention strategies.</a:t>
            </a:r>
          </a:p>
          <a:p>
            <a:pPr marL="0" indent="0" algn="just">
              <a:buNone/>
            </a:pPr>
            <a:r>
              <a:rPr lang="en-US" sz="2300" u="sng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users:</a:t>
            </a:r>
          </a:p>
          <a:p>
            <a:pPr marL="0" indent="0" algn="just">
              <a:buNone/>
            </a:pP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users include researchers, policymakers, mental health professionals, NGOs, and analysts interested in studying suicide trends, identifying risk factors, and developing effective prevention strategies.</a:t>
            </a:r>
            <a:endParaRPr lang="en-US" sz="2300" u="sng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7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3031-39E1-34BF-6562-94A1F9A5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856F38-A07D-C595-FDC0-6D070E184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9160"/>
              </p:ext>
            </p:extLst>
          </p:nvPr>
        </p:nvGraphicFramePr>
        <p:xfrm>
          <a:off x="805540" y="1167788"/>
          <a:ext cx="10905389" cy="55271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10387">
                  <a:extLst>
                    <a:ext uri="{9D8B030D-6E8A-4147-A177-3AD203B41FA5}">
                      <a16:colId xmlns:a16="http://schemas.microsoft.com/office/drawing/2014/main" val="3741804161"/>
                    </a:ext>
                  </a:extLst>
                </a:gridCol>
                <a:gridCol w="3747501">
                  <a:extLst>
                    <a:ext uri="{9D8B030D-6E8A-4147-A177-3AD203B41FA5}">
                      <a16:colId xmlns:a16="http://schemas.microsoft.com/office/drawing/2014/main" val="206426687"/>
                    </a:ext>
                  </a:extLst>
                </a:gridCol>
                <a:gridCol w="3747501">
                  <a:extLst>
                    <a:ext uri="{9D8B030D-6E8A-4147-A177-3AD203B41FA5}">
                      <a16:colId xmlns:a16="http://schemas.microsoft.com/office/drawing/2014/main" val="2569962549"/>
                    </a:ext>
                  </a:extLst>
                </a:gridCol>
              </a:tblGrid>
              <a:tr h="7931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Author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Year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Findings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06630"/>
                  </a:ext>
                </a:extLst>
              </a:tr>
              <a:tr h="1489280"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Platt and </a:t>
                      </a:r>
                      <a:r>
                        <a:rPr lang="en-US" sz="16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Hawton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study reveals a strong link between unemployment and increased suicide risk, suggesting that economic downturns and job loss can worsen mental health issues. 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66557"/>
                  </a:ext>
                </a:extLst>
              </a:tr>
              <a:tr h="1252886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</a:t>
                      </a:r>
                      <a:r>
                        <a:rPr lang="en-US" sz="160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Fountoulakis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research emphasizes the impact of poverty and low socioeconomic status on suicide, highlighting financial strain and despair.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73807"/>
                  </a:ext>
                </a:extLst>
              </a:tr>
              <a:tr h="1962067"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Rehkopf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&amp; Buka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2006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studies have shown a correlation between greater suicide rates and social inequality, as shown by differences in wealth and a lack of social cohesiveness. This suggests that attempts to prevent suicide must address social determinants of health.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9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4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2D7B-69EF-0DAA-A369-450627B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8" y="341184"/>
            <a:ext cx="9404723" cy="140053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0EAD-3CE2-3BE4-8854-412213D3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41714"/>
            <a:ext cx="10196059" cy="45066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3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3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posited in this study suggests that t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variables including Employment population rate, inflation, GDP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capita 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likely to play a substantial role in estimating the rate of suicide 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5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98FB-DADB-1E4A-AE5F-EA00B49D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55B6-2222-7C8F-96F6-80C61606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5772"/>
            <a:ext cx="8946541" cy="4702628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to Predict Suicide Rate using SPSS: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collection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Descriptive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 and Cleaning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Evaluation of ML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98FB-DADB-1E4A-AE5F-EA00B49D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55B6-2222-7C8F-96F6-80C61606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2" y="1152983"/>
            <a:ext cx="8946541" cy="4702628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We have collected our data set from Kaggle datasets.</a:t>
            </a:r>
          </a:p>
          <a:p>
            <a:r>
              <a:rPr lang="en-US" dirty="0"/>
              <a:t>It has 5000 records of world wide suicidal rates between the year 1990 – 2022.</a:t>
            </a:r>
          </a:p>
        </p:txBody>
      </p:sp>
    </p:spTree>
    <p:extLst>
      <p:ext uri="{BB962C8B-B14F-4D97-AF65-F5344CB8AC3E}">
        <p14:creationId xmlns:p14="http://schemas.microsoft.com/office/powerpoint/2010/main" val="8479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43E6-8FFA-0469-DB36-EC0675C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METHODS: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BEB6-03D2-E8AB-DB94-46331433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1121346" cy="5551713"/>
          </a:xfrm>
        </p:spPr>
        <p:txBody>
          <a:bodyPr>
            <a:normAutofit/>
          </a:bodyPr>
          <a:lstStyle/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ode: A code representing a specific region.</a:t>
            </a:r>
          </a:p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ame: The name of the region.</a:t>
            </a:r>
          </a:p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ode: A code representing a specific country.</a:t>
            </a:r>
          </a:p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 name: The name of the country.</a:t>
            </a:r>
          </a:p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Year: The year of the data.</a:t>
            </a:r>
          </a:p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Sex: The gender of the individuals the data pertains to.</a:t>
            </a:r>
          </a:p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Suicide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ount: The number of suicides recorded.</a:t>
            </a:r>
          </a:p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specific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eath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ercentage: Percentage of deaths attributed to specific causes.</a:t>
            </a:r>
          </a:p>
          <a:p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eath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ate: Standardized death rate, possibly adjusted for age or other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1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1CFD-FDA3-18D5-A377-4CF1DD89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METHODS: Data Description (Continued)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2C03-24EF-77F1-844A-C192FAFC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98" y="1853248"/>
            <a:ext cx="9814404" cy="4849257"/>
          </a:xfrm>
        </p:spPr>
        <p:txBody>
          <a:bodyPr>
            <a:normAutofit fontScale="47500" lnSpcReduction="20000"/>
          </a:bodyPr>
          <a:lstStyle/>
          <a:p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 rate per 100K: Death rate per 100,000 population.</a:t>
            </a:r>
          </a:p>
          <a:p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Population: The population count.</a:t>
            </a:r>
          </a:p>
          <a:p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GDP: Gross Domestic Product, likely a measure of the economic output of the country.</a:t>
            </a:r>
          </a:p>
          <a:p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 Per 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apita: GDP per capita, indicating the GDP divided by the population.</a:t>
            </a:r>
          </a:p>
          <a:p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GNI: Gross National Income, another measure of a country's economic performance.</a:t>
            </a:r>
          </a:p>
          <a:p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GNI Per capita: GNI per capita, indicating the GNI divided by the population.</a:t>
            </a:r>
          </a:p>
          <a:p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Inflation rate: The rate of inflation, indicating the percentage increase in prices over time.</a:t>
            </a:r>
          </a:p>
          <a:p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Employment 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opulation 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4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atio: Ratio of the population that is employed.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7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3543</TotalTime>
  <Words>1214</Words>
  <Application>Microsoft Office PowerPoint</Application>
  <PresentationFormat>Widescreen</PresentationFormat>
  <Paragraphs>168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Calibri</vt:lpstr>
      <vt:lpstr>Century Gothic</vt:lpstr>
      <vt:lpstr>Söhne</vt:lpstr>
      <vt:lpstr>Times New Roman</vt:lpstr>
      <vt:lpstr>Wingdings</vt:lpstr>
      <vt:lpstr>Wingdings 3</vt:lpstr>
      <vt:lpstr>Ion</vt:lpstr>
      <vt:lpstr>PREDICTING HIGH-RISK GROUPS FOR SUICIDES BASED ON SOCIOECONOMIC INDICATORS</vt:lpstr>
      <vt:lpstr>INTRODUCTION</vt:lpstr>
      <vt:lpstr>OBJECTIVES</vt:lpstr>
      <vt:lpstr>LITERATURE REVIEW</vt:lpstr>
      <vt:lpstr>HYPOTHESIS</vt:lpstr>
      <vt:lpstr>METHODS</vt:lpstr>
      <vt:lpstr>Data Collection</vt:lpstr>
      <vt:lpstr>METHODS: Data Description</vt:lpstr>
      <vt:lpstr>METHODS: Data Description (Continued)</vt:lpstr>
      <vt:lpstr>Methods : Descriptive Analysis</vt:lpstr>
      <vt:lpstr>PowerPoint Presentation</vt:lpstr>
      <vt:lpstr>Methods : Data Preparation and Data Cleaning</vt:lpstr>
      <vt:lpstr>Exploratory Data Analysis:</vt:lpstr>
      <vt:lpstr>Exploratory Data Analysis:  The histogram, scatterplot and the Plot of regression shows the frequencies of the variables are distributed normally. </vt:lpstr>
      <vt:lpstr>Model Evaluation </vt:lpstr>
      <vt:lpstr>PowerPoint Presentation</vt:lpstr>
      <vt:lpstr>PowerPoint Presentation</vt:lpstr>
      <vt:lpstr>PowerPoint Presentation</vt:lpstr>
      <vt:lpstr>PowerPoint Presentation</vt:lpstr>
      <vt:lpstr>Hypothesis Supported or not:</vt:lpstr>
      <vt:lpstr>DISCUSSIONS</vt:lpstr>
      <vt:lpstr>CONTRIBUTIONS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Challa, Manjula</dc:creator>
  <cp:lastModifiedBy>KATRAGADDA MURALI KRISHNA</cp:lastModifiedBy>
  <cp:revision>51</cp:revision>
  <dcterms:created xsi:type="dcterms:W3CDTF">2024-03-26T05:51:56Z</dcterms:created>
  <dcterms:modified xsi:type="dcterms:W3CDTF">2024-04-29T18:50:00Z</dcterms:modified>
</cp:coreProperties>
</file>