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041FC-E346-4D1C-AEA9-88582459B08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C7AF1-01DC-4481-B1E1-103AEB0AE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3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C7AF1-01DC-4481-B1E1-103AEB0AE0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505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13DEF-E991-4CC6-8DF8-F27372D85A1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822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13DEF-E991-4CC6-8DF8-F27372D85A1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68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6780-2B0B-4C74-B9C1-369D6C7C75A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9FB5-1C20-4FF0-A96F-183C2F5E5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7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6780-2B0B-4C74-B9C1-369D6C7C75A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9FB5-1C20-4FF0-A96F-183C2F5E5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9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6780-2B0B-4C74-B9C1-369D6C7C75A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9FB5-1C20-4FF0-A96F-183C2F5E5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0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6780-2B0B-4C74-B9C1-369D6C7C75A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9FB5-1C20-4FF0-A96F-183C2F5E5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6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6780-2B0B-4C74-B9C1-369D6C7C75A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9FB5-1C20-4FF0-A96F-183C2F5E5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6780-2B0B-4C74-B9C1-369D6C7C75A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9FB5-1C20-4FF0-A96F-183C2F5E5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5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6780-2B0B-4C74-B9C1-369D6C7C75A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9FB5-1C20-4FF0-A96F-183C2F5E5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0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6780-2B0B-4C74-B9C1-369D6C7C75A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9FB5-1C20-4FF0-A96F-183C2F5E5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0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6780-2B0B-4C74-B9C1-369D6C7C75A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9FB5-1C20-4FF0-A96F-183C2F5E5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5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6780-2B0B-4C74-B9C1-369D6C7C75A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9FB5-1C20-4FF0-A96F-183C2F5E5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1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6780-2B0B-4C74-B9C1-369D6C7C75A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9FB5-1C20-4FF0-A96F-183C2F5E5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1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36780-2B0B-4C74-B9C1-369D6C7C75A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59FB5-1C20-4FF0-A96F-183C2F5E5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2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ndo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l="16250" t="24000" r="68750" b="45333"/>
          <a:stretch/>
        </p:blipFill>
        <p:spPr>
          <a:xfrm>
            <a:off x="4014261" y="82492"/>
            <a:ext cx="5747657" cy="660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64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roup 264"/>
          <p:cNvGrpSpPr>
            <a:grpSpLocks noChangeAspect="1"/>
          </p:cNvGrpSpPr>
          <p:nvPr/>
        </p:nvGrpSpPr>
        <p:grpSpPr>
          <a:xfrm>
            <a:off x="5129724" y="3581465"/>
            <a:ext cx="1779932" cy="1995151"/>
            <a:chOff x="7091845" y="658091"/>
            <a:chExt cx="1054539" cy="1182048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7091845" y="65809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7565114" y="121492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7209335" y="719449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7964935" y="1678299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1" name="Group 240"/>
          <p:cNvGrpSpPr>
            <a:grpSpLocks noChangeAspect="1"/>
          </p:cNvGrpSpPr>
          <p:nvPr/>
        </p:nvGrpSpPr>
        <p:grpSpPr>
          <a:xfrm>
            <a:off x="5129724" y="3581465"/>
            <a:ext cx="1779932" cy="1995151"/>
            <a:chOff x="1035900" y="1020861"/>
            <a:chExt cx="1054539" cy="1182048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4" name="Group 233"/>
          <p:cNvGrpSpPr>
            <a:grpSpLocks noChangeAspect="1"/>
          </p:cNvGrpSpPr>
          <p:nvPr/>
        </p:nvGrpSpPr>
        <p:grpSpPr>
          <a:xfrm>
            <a:off x="5129724" y="3581465"/>
            <a:ext cx="1779932" cy="1995151"/>
            <a:chOff x="-116625" y="1020861"/>
            <a:chExt cx="1054539" cy="118204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-116625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356644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58006" y="2025564"/>
              <a:ext cx="108000" cy="108000"/>
            </a:xfrm>
            <a:prstGeom prst="rect">
              <a:avLst/>
            </a:prstGeom>
            <a:solidFill>
              <a:srgbClr val="FF111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747617" y="1107606"/>
              <a:ext cx="108000" cy="108000"/>
            </a:xfrm>
            <a:prstGeom prst="rect">
              <a:avLst/>
            </a:prstGeom>
            <a:solidFill>
              <a:srgbClr val="FF111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19219" y="1777299"/>
            <a:ext cx="1054539" cy="1182048"/>
            <a:chOff x="3665644" y="7999057"/>
            <a:chExt cx="1054539" cy="118204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3665644" y="7999057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4138913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740827" y="8086008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4551826" y="9019455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3700497" y="805915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42A649D-236C-449D-B900-0132D1DDF2F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192913" y="7886290"/>
              <a:ext cx="0" cy="507438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25106A9-1688-469C-87C5-F398EA484B2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192913" y="8819736"/>
              <a:ext cx="0" cy="507438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3719547" y="899260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25784" y="1777299"/>
            <a:ext cx="1054539" cy="1182048"/>
            <a:chOff x="4943509" y="7989532"/>
            <a:chExt cx="1054539" cy="118204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4943509" y="7989532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699DAE6-4106-456A-A5A3-09E649DE3CB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470778" y="7886289"/>
              <a:ext cx="0" cy="507438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3531957-375A-417A-AE0E-BD12A22571E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470778" y="8819736"/>
              <a:ext cx="0" cy="507438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5416778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002897" y="9019455"/>
              <a:ext cx="108000" cy="108000"/>
            </a:xfrm>
            <a:prstGeom prst="rect">
              <a:avLst/>
            </a:prstGeom>
            <a:solidFill>
              <a:srgbClr val="79E9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812522" y="8086008"/>
              <a:ext cx="108000" cy="108000"/>
            </a:xfrm>
            <a:prstGeom prst="rect">
              <a:avLst/>
            </a:prstGeom>
            <a:solidFill>
              <a:srgbClr val="79E9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4986386" y="805914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4967332" y="899259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452938" y="1758249"/>
            <a:ext cx="1054539" cy="1182048"/>
            <a:chOff x="-2126037" y="7548573"/>
            <a:chExt cx="1054539" cy="1182048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-2126037" y="7548573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-1652768" y="8114931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2062827" y="8578496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1256377" y="7645049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025106A9-1688-469C-87C5-F398EA484B2B}"/>
                </a:ext>
              </a:extLst>
            </p:cNvPr>
            <p:cNvCxnSpPr>
              <a:cxnSpLocks/>
            </p:cNvCxnSpPr>
            <p:nvPr/>
          </p:nvCxnSpPr>
          <p:spPr>
            <a:xfrm>
              <a:off x="-2008827" y="7778662"/>
              <a:ext cx="0" cy="6858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025106A9-1688-469C-87C5-F398EA484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02377" y="7886612"/>
              <a:ext cx="0" cy="6731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-2102212" y="7584919"/>
              <a:ext cx="193142" cy="113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-1295762" y="7584919"/>
              <a:ext cx="193142" cy="113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654143" y="1777299"/>
            <a:ext cx="1054539" cy="1182048"/>
            <a:chOff x="1035900" y="1020861"/>
            <a:chExt cx="1054539" cy="1182048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ight Bracket 8"/>
          <p:cNvSpPr/>
          <p:nvPr/>
        </p:nvSpPr>
        <p:spPr>
          <a:xfrm rot="16200000">
            <a:off x="9075202" y="-19279"/>
            <a:ext cx="133352" cy="3228975"/>
          </a:xfrm>
          <a:prstGeom prst="righ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E80E71A-6E93-440D-BCD4-09518F789D80}"/>
              </a:ext>
            </a:extLst>
          </p:cNvPr>
          <p:cNvSpPr/>
          <p:nvPr/>
        </p:nvSpPr>
        <p:spPr>
          <a:xfrm>
            <a:off x="2111947" y="1074058"/>
            <a:ext cx="2236698" cy="322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Yatay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Hareket</a:t>
            </a:r>
            <a:endParaRPr lang="tr-T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3966063" y="1777299"/>
            <a:ext cx="1054539" cy="1182048"/>
            <a:chOff x="1035900" y="1020861"/>
            <a:chExt cx="1054539" cy="1182048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2" name="Right Bracket 201"/>
          <p:cNvSpPr/>
          <p:nvPr/>
        </p:nvSpPr>
        <p:spPr>
          <a:xfrm rot="16200000">
            <a:off x="3360840" y="-922069"/>
            <a:ext cx="133352" cy="5040000"/>
          </a:xfrm>
          <a:prstGeom prst="rightBracket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9" name="Group 208"/>
          <p:cNvGrpSpPr/>
          <p:nvPr/>
        </p:nvGrpSpPr>
        <p:grpSpPr>
          <a:xfrm>
            <a:off x="6326868" y="1777299"/>
            <a:ext cx="1054539" cy="1182048"/>
            <a:chOff x="1035900" y="1020861"/>
            <a:chExt cx="1054539" cy="1182048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EA52A59-66BF-425E-89C3-058153DFAF38}"/>
              </a:ext>
            </a:extLst>
          </p:cNvPr>
          <p:cNvSpPr/>
          <p:nvPr/>
        </p:nvSpPr>
        <p:spPr>
          <a:xfrm>
            <a:off x="8022314" y="1115939"/>
            <a:ext cx="2236698" cy="322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Dikey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Hareket</a:t>
            </a:r>
            <a:endParaRPr lang="tr-T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2" name="Group 261"/>
          <p:cNvGrpSpPr>
            <a:grpSpLocks noChangeAspect="1"/>
          </p:cNvGrpSpPr>
          <p:nvPr/>
        </p:nvGrpSpPr>
        <p:grpSpPr>
          <a:xfrm>
            <a:off x="5129724" y="3581465"/>
            <a:ext cx="1779932" cy="1995151"/>
            <a:chOff x="1035900" y="1020861"/>
            <a:chExt cx="1054539" cy="1182048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763784" y="1679750"/>
            <a:ext cx="1185707" cy="138667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1681324" y="1777299"/>
            <a:ext cx="1054539" cy="1182048"/>
            <a:chOff x="1035900" y="1020861"/>
            <a:chExt cx="1054539" cy="1182048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25106A9-1688-469C-87C5-F398EA484B2B}"/>
              </a:ext>
            </a:extLst>
          </p:cNvPr>
          <p:cNvCxnSpPr>
            <a:cxnSpLocks/>
          </p:cNvCxnSpPr>
          <p:nvPr/>
        </p:nvCxnSpPr>
        <p:spPr>
          <a:xfrm flipV="1">
            <a:off x="11024548" y="2381250"/>
            <a:ext cx="1053152" cy="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5110269" y="1786824"/>
            <a:ext cx="1054539" cy="1182048"/>
            <a:chOff x="3665644" y="7999057"/>
            <a:chExt cx="1054539" cy="1182048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3665644" y="7999057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4138913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740827" y="8086008"/>
              <a:ext cx="108000" cy="108000"/>
            </a:xfrm>
            <a:prstGeom prst="rect">
              <a:avLst/>
            </a:prstGeom>
            <a:solidFill>
              <a:srgbClr val="79E9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4551826" y="9019455"/>
              <a:ext cx="108000" cy="108000"/>
            </a:xfrm>
            <a:prstGeom prst="rect">
              <a:avLst/>
            </a:prstGeom>
            <a:solidFill>
              <a:srgbClr val="79E9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3700497" y="805915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542A649D-236C-449D-B900-0132D1DDF2F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192913" y="7886290"/>
              <a:ext cx="0" cy="507438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025106A9-1688-469C-87C5-F398EA484B2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192913" y="8819736"/>
              <a:ext cx="0" cy="507438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3719547" y="899260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9815619" y="1786824"/>
            <a:ext cx="1054539" cy="1182048"/>
            <a:chOff x="3665644" y="7999057"/>
            <a:chExt cx="1054539" cy="118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3665644" y="7999057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4138913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740827" y="8086008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4551826" y="9019455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D025F59-0E6F-45FB-BA25-1E343FAA1BBE}"/>
              </a:ext>
            </a:extLst>
          </p:cNvPr>
          <p:cNvSpPr/>
          <p:nvPr/>
        </p:nvSpPr>
        <p:spPr>
          <a:xfrm>
            <a:off x="9845302" y="1818408"/>
            <a:ext cx="193142" cy="113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025106A9-1688-469C-87C5-F398EA484B2B}"/>
              </a:ext>
            </a:extLst>
          </p:cNvPr>
          <p:cNvCxnSpPr>
            <a:cxnSpLocks/>
          </p:cNvCxnSpPr>
          <p:nvPr/>
        </p:nvCxnSpPr>
        <p:spPr>
          <a:xfrm flipV="1">
            <a:off x="9939251" y="2053423"/>
            <a:ext cx="5245" cy="630000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DD025F59-0E6F-45FB-BA25-1E343FAA1BBE}"/>
              </a:ext>
            </a:extLst>
          </p:cNvPr>
          <p:cNvSpPr/>
          <p:nvPr/>
        </p:nvSpPr>
        <p:spPr>
          <a:xfrm>
            <a:off x="10651752" y="1818408"/>
            <a:ext cx="193142" cy="113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25106A9-1688-469C-87C5-F398EA484B2B}"/>
              </a:ext>
            </a:extLst>
          </p:cNvPr>
          <p:cNvCxnSpPr>
            <a:cxnSpLocks/>
          </p:cNvCxnSpPr>
          <p:nvPr/>
        </p:nvCxnSpPr>
        <p:spPr>
          <a:xfrm flipH="1">
            <a:off x="10745148" y="2102642"/>
            <a:ext cx="6350" cy="630000"/>
          </a:xfrm>
          <a:prstGeom prst="straightConnector1">
            <a:avLst/>
          </a:prstGeom>
          <a:ln w="38100">
            <a:solidFill>
              <a:schemeClr val="bg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" name="Group 244"/>
          <p:cNvGrpSpPr>
            <a:grpSpLocks noChangeAspect="1"/>
          </p:cNvGrpSpPr>
          <p:nvPr/>
        </p:nvGrpSpPr>
        <p:grpSpPr>
          <a:xfrm>
            <a:off x="5129724" y="3581465"/>
            <a:ext cx="1779932" cy="1995151"/>
            <a:chOff x="2248750" y="1001811"/>
            <a:chExt cx="1054539" cy="1182048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2248750" y="100181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2722019" y="155864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2314893" y="1066440"/>
              <a:ext cx="108000" cy="108000"/>
            </a:xfrm>
            <a:prstGeom prst="rect">
              <a:avLst/>
            </a:prstGeom>
            <a:solidFill>
              <a:srgbClr val="79E9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112992" y="2022019"/>
              <a:ext cx="108000" cy="108000"/>
            </a:xfrm>
            <a:prstGeom prst="rect">
              <a:avLst/>
            </a:prstGeom>
            <a:solidFill>
              <a:srgbClr val="79E9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2" name="Group 251"/>
          <p:cNvGrpSpPr>
            <a:grpSpLocks noChangeAspect="1"/>
          </p:cNvGrpSpPr>
          <p:nvPr/>
        </p:nvGrpSpPr>
        <p:grpSpPr>
          <a:xfrm>
            <a:off x="5129724" y="3581465"/>
            <a:ext cx="1779932" cy="1995151"/>
            <a:chOff x="1035900" y="1020861"/>
            <a:chExt cx="1054539" cy="1182048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5" name="Group 254"/>
          <p:cNvGrpSpPr>
            <a:grpSpLocks noChangeAspect="1"/>
          </p:cNvGrpSpPr>
          <p:nvPr/>
        </p:nvGrpSpPr>
        <p:grpSpPr>
          <a:xfrm>
            <a:off x="5129724" y="3581465"/>
            <a:ext cx="1779932" cy="1995151"/>
            <a:chOff x="4758953" y="666465"/>
            <a:chExt cx="1054539" cy="1182048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4758953" y="666465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5232222" y="1223298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620020" y="727823"/>
              <a:ext cx="108000" cy="108000"/>
            </a:xfrm>
            <a:prstGeom prst="rect">
              <a:avLst/>
            </a:prstGeom>
            <a:solidFill>
              <a:srgbClr val="79E9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4863246" y="1686673"/>
              <a:ext cx="108000" cy="108000"/>
            </a:xfrm>
            <a:prstGeom prst="rect">
              <a:avLst/>
            </a:prstGeom>
            <a:solidFill>
              <a:srgbClr val="79E9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3EA52A59-66BF-425E-89C3-058153DFAF38}"/>
              </a:ext>
            </a:extLst>
          </p:cNvPr>
          <p:cNvSpPr/>
          <p:nvPr/>
        </p:nvSpPr>
        <p:spPr>
          <a:xfrm>
            <a:off x="3983714" y="0"/>
            <a:ext cx="4169686" cy="389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BİRİNCİ RENKLERİN DEĞİŞİMİ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E80E71A-6E93-440D-BCD4-09518F789D80}"/>
              </a:ext>
            </a:extLst>
          </p:cNvPr>
          <p:cNvSpPr/>
          <p:nvPr/>
        </p:nvSpPr>
        <p:spPr>
          <a:xfrm>
            <a:off x="2111947" y="3191829"/>
            <a:ext cx="2236698" cy="322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mavi</a:t>
            </a:r>
            <a:endParaRPr lang="tr-T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E80E71A-6E93-440D-BCD4-09518F789D80}"/>
              </a:ext>
            </a:extLst>
          </p:cNvPr>
          <p:cNvSpPr/>
          <p:nvPr/>
        </p:nvSpPr>
        <p:spPr>
          <a:xfrm>
            <a:off x="4439332" y="3191829"/>
            <a:ext cx="2236698" cy="322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mavi</a:t>
            </a:r>
            <a:endParaRPr lang="tr-T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E80E71A-6E93-440D-BCD4-09518F789D80}"/>
              </a:ext>
            </a:extLst>
          </p:cNvPr>
          <p:cNvSpPr/>
          <p:nvPr/>
        </p:nvSpPr>
        <p:spPr>
          <a:xfrm>
            <a:off x="6698564" y="3191829"/>
            <a:ext cx="2236698" cy="322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kırmızı</a:t>
            </a:r>
            <a:endParaRPr lang="tr-T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E80E71A-6E93-440D-BCD4-09518F789D80}"/>
              </a:ext>
            </a:extLst>
          </p:cNvPr>
          <p:cNvSpPr/>
          <p:nvPr/>
        </p:nvSpPr>
        <p:spPr>
          <a:xfrm>
            <a:off x="9025949" y="3191829"/>
            <a:ext cx="2236698" cy="322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kırmızı</a:t>
            </a:r>
            <a:endParaRPr lang="tr-T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7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81481E-6 L 0.0957 0.00139 " pathEditMode="relative" rAng="0" ptsTypes="AA">
                                      <p:cBhvr>
                                        <p:cTn id="8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7 0.00139 L 0.1905 -4.81481E-6 " pathEditMode="relative" rAng="0" ptsTypes="AA">
                                      <p:cBhvr>
                                        <p:cTn id="14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5 -4.81481E-6 L 0.28854 0.00139 " pathEditMode="relative" rAng="0" ptsTypes="AA">
                                      <p:cBhvr>
                                        <p:cTn id="20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333 0.00163 L 0.38242 0.00139 " pathEditMode="relative" rAng="0" ptsTypes="AA">
                                      <p:cBhvr>
                                        <p:cTn id="26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242 0.00139 L 0.47969 0.00139 " pathEditMode="relative" rAng="0" ptsTypes="AA">
                                      <p:cBhvr>
                                        <p:cTn id="32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969 0.00139 L 0.57695 -4.81481E-6 " pathEditMode="relative" rAng="0" ptsTypes="AA">
                                      <p:cBhvr>
                                        <p:cTn id="38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233"/>
          <p:cNvGrpSpPr>
            <a:grpSpLocks noChangeAspect="1"/>
          </p:cNvGrpSpPr>
          <p:nvPr/>
        </p:nvGrpSpPr>
        <p:grpSpPr>
          <a:xfrm>
            <a:off x="5224817" y="3588337"/>
            <a:ext cx="1779932" cy="1995151"/>
            <a:chOff x="-116625" y="1020861"/>
            <a:chExt cx="1054539" cy="118204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-116625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8" name="Rectangle 237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356644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58006" y="2025564"/>
              <a:ext cx="108000" cy="108000"/>
            </a:xfrm>
            <a:prstGeom prst="rect">
              <a:avLst/>
            </a:prstGeom>
            <a:solidFill>
              <a:srgbClr val="FF111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747617" y="1107606"/>
              <a:ext cx="108000" cy="108000"/>
            </a:xfrm>
            <a:prstGeom prst="rect">
              <a:avLst/>
            </a:prstGeom>
            <a:solidFill>
              <a:srgbClr val="FF111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805219" y="1782062"/>
            <a:ext cx="1054539" cy="1182048"/>
            <a:chOff x="3665644" y="7999057"/>
            <a:chExt cx="1054539" cy="1182048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3665644" y="7999057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4138913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740827" y="8086008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4551826" y="9019455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3700497" y="805915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42A649D-236C-449D-B900-0132D1DDF2F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192913" y="7886290"/>
              <a:ext cx="0" cy="507438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25106A9-1688-469C-87C5-F398EA484B2B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192913" y="8819736"/>
              <a:ext cx="0" cy="507438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3719547" y="899260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21309" y="1782062"/>
            <a:ext cx="1054539" cy="1182048"/>
            <a:chOff x="4943509" y="7989532"/>
            <a:chExt cx="1054539" cy="1182048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4943509" y="7989532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699DAE6-4106-456A-A5A3-09E649DE3CB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470778" y="7886289"/>
              <a:ext cx="0" cy="507438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3531957-375A-417A-AE0E-BD12A22571E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470778" y="8819736"/>
              <a:ext cx="0" cy="507438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5416778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002897" y="9019455"/>
              <a:ext cx="108000" cy="108000"/>
            </a:xfrm>
            <a:prstGeom prst="rect">
              <a:avLst/>
            </a:prstGeom>
            <a:solidFill>
              <a:srgbClr val="79E9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812522" y="8086008"/>
              <a:ext cx="108000" cy="108000"/>
            </a:xfrm>
            <a:prstGeom prst="rect">
              <a:avLst/>
            </a:prstGeom>
            <a:solidFill>
              <a:srgbClr val="79E9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4986386" y="805914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4967332" y="899259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486348" y="1782062"/>
            <a:ext cx="1054539" cy="1182048"/>
            <a:chOff x="-3403902" y="7558098"/>
            <a:chExt cx="1054539" cy="118204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-3403902" y="7558098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-2930633" y="8114931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3326477" y="7645049"/>
              <a:ext cx="108000" cy="108000"/>
            </a:xfrm>
            <a:prstGeom prst="rect">
              <a:avLst/>
            </a:prstGeom>
            <a:solidFill>
              <a:srgbClr val="79E9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-2520027" y="8578496"/>
              <a:ext cx="108000" cy="108000"/>
            </a:xfrm>
            <a:prstGeom prst="rect">
              <a:avLst/>
            </a:prstGeom>
            <a:solidFill>
              <a:srgbClr val="79E9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-3369048" y="7584919"/>
              <a:ext cx="193142" cy="113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25106A9-1688-469C-87C5-F398EA484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275099" y="7819934"/>
              <a:ext cx="5245" cy="6300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-2562598" y="7584919"/>
              <a:ext cx="193142" cy="113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25106A9-1688-469C-87C5-F398EA484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2469202" y="7869153"/>
              <a:ext cx="6350" cy="6300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9805613" y="1782062"/>
            <a:ext cx="1054539" cy="1182048"/>
            <a:chOff x="-2126037" y="7548573"/>
            <a:chExt cx="1054539" cy="1182048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-2126037" y="7548573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-1652768" y="8114931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2062827" y="8578496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1256377" y="7645049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025106A9-1688-469C-87C5-F398EA484B2B}"/>
                </a:ext>
              </a:extLst>
            </p:cNvPr>
            <p:cNvCxnSpPr>
              <a:cxnSpLocks/>
            </p:cNvCxnSpPr>
            <p:nvPr/>
          </p:nvCxnSpPr>
          <p:spPr>
            <a:xfrm>
              <a:off x="-2008827" y="7778662"/>
              <a:ext cx="0" cy="6858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025106A9-1688-469C-87C5-F398EA484B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1202377" y="7886612"/>
              <a:ext cx="0" cy="67310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-2102212" y="7584919"/>
              <a:ext cx="193142" cy="113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-1295762" y="7584919"/>
              <a:ext cx="193142" cy="113400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654143" y="1782062"/>
            <a:ext cx="1054539" cy="1182048"/>
            <a:chOff x="1035900" y="1020861"/>
            <a:chExt cx="1054539" cy="1182048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Right Bracket 8"/>
          <p:cNvSpPr/>
          <p:nvPr/>
        </p:nvSpPr>
        <p:spPr>
          <a:xfrm rot="16200000">
            <a:off x="9075202" y="-19279"/>
            <a:ext cx="133352" cy="3228975"/>
          </a:xfrm>
          <a:prstGeom prst="rightBracket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E80E71A-6E93-440D-BCD4-09518F789D80}"/>
              </a:ext>
            </a:extLst>
          </p:cNvPr>
          <p:cNvSpPr/>
          <p:nvPr/>
        </p:nvSpPr>
        <p:spPr>
          <a:xfrm>
            <a:off x="2111947" y="1074058"/>
            <a:ext cx="2236698" cy="322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Yatay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Hareket</a:t>
            </a:r>
            <a:endParaRPr lang="tr-T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3966063" y="1782062"/>
            <a:ext cx="1054539" cy="1182048"/>
            <a:chOff x="1035900" y="1020861"/>
            <a:chExt cx="1054539" cy="1182048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2" name="Right Bracket 201"/>
          <p:cNvSpPr/>
          <p:nvPr/>
        </p:nvSpPr>
        <p:spPr>
          <a:xfrm rot="16200000">
            <a:off x="3360840" y="-922069"/>
            <a:ext cx="133352" cy="5040000"/>
          </a:xfrm>
          <a:prstGeom prst="rightBracket">
            <a:avLst/>
          </a:prstGeom>
          <a:ln w="76200">
            <a:solidFill>
              <a:srgbClr val="FF111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9" name="Group 208"/>
          <p:cNvGrpSpPr/>
          <p:nvPr/>
        </p:nvGrpSpPr>
        <p:grpSpPr>
          <a:xfrm>
            <a:off x="6326868" y="1782062"/>
            <a:ext cx="1054539" cy="1182048"/>
            <a:chOff x="1035900" y="1020861"/>
            <a:chExt cx="1054539" cy="1182048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EA52A59-66BF-425E-89C3-058153DFAF38}"/>
              </a:ext>
            </a:extLst>
          </p:cNvPr>
          <p:cNvSpPr/>
          <p:nvPr/>
        </p:nvSpPr>
        <p:spPr>
          <a:xfrm>
            <a:off x="8022314" y="1115939"/>
            <a:ext cx="2236698" cy="322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Dikey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Hareket</a:t>
            </a:r>
            <a:endParaRPr lang="tr-T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1" name="Group 240"/>
          <p:cNvGrpSpPr>
            <a:grpSpLocks noChangeAspect="1"/>
          </p:cNvGrpSpPr>
          <p:nvPr/>
        </p:nvGrpSpPr>
        <p:grpSpPr>
          <a:xfrm>
            <a:off x="5224817" y="3588337"/>
            <a:ext cx="1779932" cy="1995151"/>
            <a:chOff x="1035900" y="1020861"/>
            <a:chExt cx="1054539" cy="1182048"/>
          </a:xfrm>
        </p:grpSpPr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5" name="Group 244"/>
          <p:cNvGrpSpPr>
            <a:grpSpLocks noChangeAspect="1"/>
          </p:cNvGrpSpPr>
          <p:nvPr/>
        </p:nvGrpSpPr>
        <p:grpSpPr>
          <a:xfrm>
            <a:off x="5224817" y="3588337"/>
            <a:ext cx="1779932" cy="1995151"/>
            <a:chOff x="2248750" y="1001811"/>
            <a:chExt cx="1054539" cy="1182048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2248750" y="100181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2722019" y="155864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2314893" y="1066440"/>
              <a:ext cx="108000" cy="108000"/>
            </a:xfrm>
            <a:prstGeom prst="rect">
              <a:avLst/>
            </a:prstGeom>
            <a:solidFill>
              <a:srgbClr val="79E9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112992" y="2022019"/>
              <a:ext cx="108000" cy="108000"/>
            </a:xfrm>
            <a:prstGeom prst="rect">
              <a:avLst/>
            </a:prstGeom>
            <a:solidFill>
              <a:srgbClr val="79E9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2" name="Group 251"/>
          <p:cNvGrpSpPr>
            <a:grpSpLocks noChangeAspect="1"/>
          </p:cNvGrpSpPr>
          <p:nvPr/>
        </p:nvGrpSpPr>
        <p:grpSpPr>
          <a:xfrm>
            <a:off x="5224817" y="3588337"/>
            <a:ext cx="1779932" cy="1995151"/>
            <a:chOff x="1035900" y="1020861"/>
            <a:chExt cx="1054539" cy="1182048"/>
          </a:xfrm>
        </p:grpSpPr>
        <p:sp>
          <p:nvSpPr>
            <p:cNvPr id="253" name="Rectangle 252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5" name="Group 254"/>
          <p:cNvGrpSpPr>
            <a:grpSpLocks noChangeAspect="1"/>
          </p:cNvGrpSpPr>
          <p:nvPr/>
        </p:nvGrpSpPr>
        <p:grpSpPr>
          <a:xfrm>
            <a:off x="5224817" y="3588337"/>
            <a:ext cx="1779932" cy="1995151"/>
            <a:chOff x="4758953" y="666465"/>
            <a:chExt cx="1054539" cy="1182048"/>
          </a:xfrm>
        </p:grpSpPr>
        <p:sp>
          <p:nvSpPr>
            <p:cNvPr id="256" name="Rectangle 255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4758953" y="666465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7" name="Rectangle 256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5232222" y="1223298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8" name="Rectangle 257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620020" y="727823"/>
              <a:ext cx="108000" cy="108000"/>
            </a:xfrm>
            <a:prstGeom prst="rect">
              <a:avLst/>
            </a:prstGeom>
            <a:solidFill>
              <a:srgbClr val="79E9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4863246" y="1686673"/>
              <a:ext cx="108000" cy="108000"/>
            </a:xfrm>
            <a:prstGeom prst="rect">
              <a:avLst/>
            </a:prstGeom>
            <a:solidFill>
              <a:srgbClr val="79E9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2" name="Group 261"/>
          <p:cNvGrpSpPr>
            <a:grpSpLocks noChangeAspect="1"/>
          </p:cNvGrpSpPr>
          <p:nvPr/>
        </p:nvGrpSpPr>
        <p:grpSpPr>
          <a:xfrm>
            <a:off x="5224817" y="3588337"/>
            <a:ext cx="1779932" cy="1995151"/>
            <a:chOff x="1035900" y="1020861"/>
            <a:chExt cx="1054539" cy="1182048"/>
          </a:xfrm>
        </p:grpSpPr>
        <p:sp>
          <p:nvSpPr>
            <p:cNvPr id="263" name="Rectangle 262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Rectangle 263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5" name="Group 264"/>
          <p:cNvGrpSpPr>
            <a:grpSpLocks noChangeAspect="1"/>
          </p:cNvGrpSpPr>
          <p:nvPr/>
        </p:nvGrpSpPr>
        <p:grpSpPr>
          <a:xfrm>
            <a:off x="5224817" y="3588337"/>
            <a:ext cx="1779932" cy="1995151"/>
            <a:chOff x="7091845" y="658091"/>
            <a:chExt cx="1054539" cy="1182048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7091845" y="65809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7565114" y="121492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7209335" y="719449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7964935" y="1678299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754259" y="1670225"/>
            <a:ext cx="1185707" cy="1386673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/>
          <p:cNvGrpSpPr/>
          <p:nvPr/>
        </p:nvGrpSpPr>
        <p:grpSpPr>
          <a:xfrm>
            <a:off x="1681324" y="1791587"/>
            <a:ext cx="1054539" cy="1182048"/>
            <a:chOff x="1035900" y="1020861"/>
            <a:chExt cx="1054539" cy="1182048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3" name="Group 112"/>
          <p:cNvGrpSpPr/>
          <p:nvPr/>
        </p:nvGrpSpPr>
        <p:grpSpPr>
          <a:xfrm>
            <a:off x="549309" y="1782062"/>
            <a:ext cx="1054539" cy="1182048"/>
            <a:chOff x="4943509" y="7989532"/>
            <a:chExt cx="1054539" cy="1182048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4943509" y="7989532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1699DAE6-4106-456A-A5A3-09E649DE3CB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470778" y="7886289"/>
              <a:ext cx="0" cy="507438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3531957-375A-417A-AE0E-BD12A22571E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470778" y="8819736"/>
              <a:ext cx="0" cy="507438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5416778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002897" y="9019455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812522" y="8086008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4986386" y="805914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D025F59-0E6F-45FB-BA25-1E343FAA1BBE}"/>
                </a:ext>
              </a:extLst>
            </p:cNvPr>
            <p:cNvSpPr/>
            <p:nvPr/>
          </p:nvSpPr>
          <p:spPr>
            <a:xfrm>
              <a:off x="4967332" y="8992597"/>
              <a:ext cx="967207" cy="162276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025106A9-1688-469C-87C5-F398EA484B2B}"/>
              </a:ext>
            </a:extLst>
          </p:cNvPr>
          <p:cNvCxnSpPr>
            <a:cxnSpLocks/>
          </p:cNvCxnSpPr>
          <p:nvPr/>
        </p:nvCxnSpPr>
        <p:spPr>
          <a:xfrm flipV="1">
            <a:off x="11024548" y="2381250"/>
            <a:ext cx="1053152" cy="0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3EA52A59-66BF-425E-89C3-058153DFAF38}"/>
              </a:ext>
            </a:extLst>
          </p:cNvPr>
          <p:cNvSpPr/>
          <p:nvPr/>
        </p:nvSpPr>
        <p:spPr>
          <a:xfrm>
            <a:off x="3983714" y="0"/>
            <a:ext cx="4169686" cy="3890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İKİNCİ RENKLERİN DEĞİŞİMİ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E80E71A-6E93-440D-BCD4-09518F789D80}"/>
              </a:ext>
            </a:extLst>
          </p:cNvPr>
          <p:cNvSpPr/>
          <p:nvPr/>
        </p:nvSpPr>
        <p:spPr>
          <a:xfrm>
            <a:off x="4540795" y="3137163"/>
            <a:ext cx="2236698" cy="322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mavi</a:t>
            </a:r>
            <a:endParaRPr lang="tr-T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E80E71A-6E93-440D-BCD4-09518F789D80}"/>
              </a:ext>
            </a:extLst>
          </p:cNvPr>
          <p:cNvSpPr/>
          <p:nvPr/>
        </p:nvSpPr>
        <p:spPr>
          <a:xfrm>
            <a:off x="6868180" y="3137163"/>
            <a:ext cx="2236698" cy="322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b="1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mavi</a:t>
            </a:r>
            <a:endParaRPr lang="tr-TR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E80E71A-6E93-440D-BCD4-09518F789D80}"/>
              </a:ext>
            </a:extLst>
          </p:cNvPr>
          <p:cNvSpPr/>
          <p:nvPr/>
        </p:nvSpPr>
        <p:spPr>
          <a:xfrm>
            <a:off x="9127412" y="3137163"/>
            <a:ext cx="2236698" cy="322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kırmızı</a:t>
            </a:r>
            <a:endParaRPr lang="tr-T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E80E71A-6E93-440D-BCD4-09518F789D80}"/>
              </a:ext>
            </a:extLst>
          </p:cNvPr>
          <p:cNvSpPr/>
          <p:nvPr/>
        </p:nvSpPr>
        <p:spPr>
          <a:xfrm>
            <a:off x="-57364" y="3137163"/>
            <a:ext cx="2236698" cy="322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kırmızı</a:t>
            </a:r>
            <a:endParaRPr lang="tr-T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E80E71A-6E93-440D-BCD4-09518F789D80}"/>
              </a:ext>
            </a:extLst>
          </p:cNvPr>
          <p:cNvSpPr/>
          <p:nvPr/>
        </p:nvSpPr>
        <p:spPr>
          <a:xfrm>
            <a:off x="2270021" y="3137163"/>
            <a:ext cx="2236698" cy="322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0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kırmızı</a:t>
            </a:r>
            <a:endParaRPr lang="tr-TR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57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4.07407E-6 L 0.0957 0.00138 " pathEditMode="relative" rAng="0" ptsTypes="AA">
                                      <p:cBhvr>
                                        <p:cTn id="8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57 0.00138 L 0.19049 4.07407E-6 " pathEditMode="relative" rAng="0" ptsTypes="AA">
                                      <p:cBhvr>
                                        <p:cTn id="14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49 4.07407E-6 L 0.28854 0.00138 " pathEditMode="relative" rAng="0" ptsTypes="AA">
                                      <p:cBhvr>
                                        <p:cTn id="20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9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333 0.00162 L 0.38242 0.00138 " pathEditMode="relative" rAng="0" ptsTypes="AA">
                                      <p:cBhvr>
                                        <p:cTn id="26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2" presetClass="path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242 0.00138 L 0.47969 0.00138 " pathEditMode="relative" rAng="0" ptsTypes="AA">
                                      <p:cBhvr>
                                        <p:cTn id="32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7969 0.00138 L 0.57695 4.07407E-6 " pathEditMode="relative" rAng="0" ptsTypes="AA">
                                      <p:cBhvr>
                                        <p:cTn id="38" dur="1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44</Words>
  <Application>Microsoft Office PowerPoint</Application>
  <PresentationFormat>Widescreen</PresentationFormat>
  <Paragraphs>18</Paragraphs>
  <Slides>3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COLORED ENDOGENOUS INSTRUCTIONS</dc:title>
  <dc:creator>ieu</dc:creator>
  <cp:lastModifiedBy>pc</cp:lastModifiedBy>
  <cp:revision>11</cp:revision>
  <dcterms:created xsi:type="dcterms:W3CDTF">2021-08-14T09:50:44Z</dcterms:created>
  <dcterms:modified xsi:type="dcterms:W3CDTF">2021-09-16T21:55:30Z</dcterms:modified>
</cp:coreProperties>
</file>