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6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9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7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4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6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72CDA-A17E-4BF5-A4FE-2CF91AC4BC7E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4B2E8-9799-413D-A6C4-EE14E5FC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4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3" y="989215"/>
            <a:ext cx="114798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Değerli Katlımcı,</a:t>
            </a:r>
            <a:endParaRPr lang="en-US" sz="3200" dirty="0"/>
          </a:p>
          <a:p>
            <a:endParaRPr lang="tr-TR" sz="3200" dirty="0"/>
          </a:p>
          <a:p>
            <a:r>
              <a:rPr lang="tr-TR" sz="3200" dirty="0"/>
              <a:t>Bu deneyde size farklı uzunlukta sesler dinleteceğiz. Sizden istediğimiz tüm sesleri dikkatlice takip etmeniz ve </a:t>
            </a:r>
            <a:r>
              <a:rPr lang="tr-TR" sz="3200" b="1" dirty="0"/>
              <a:t>kısa</a:t>
            </a:r>
            <a:r>
              <a:rPr lang="tr-TR" sz="3200" dirty="0"/>
              <a:t> seslere araştırmacının size gösterdiği butona basarak tepki vermenizdir. </a:t>
            </a:r>
            <a:r>
              <a:rPr lang="tr-TR" sz="3200" b="1" dirty="0"/>
              <a:t>Uzun</a:t>
            </a:r>
            <a:r>
              <a:rPr lang="tr-TR" sz="3200" dirty="0"/>
              <a:t> sesleri duyduğunuzda ise butona </a:t>
            </a:r>
            <a:r>
              <a:rPr lang="tr-TR" sz="3200" b="1" dirty="0">
                <a:solidFill>
                  <a:srgbClr val="FF0000"/>
                </a:solidFill>
              </a:rPr>
              <a:t>basmamanız</a:t>
            </a:r>
            <a:r>
              <a:rPr lang="tr-TR" sz="3200" dirty="0"/>
              <a:t> gerekmektedir. </a:t>
            </a:r>
          </a:p>
          <a:p>
            <a:endParaRPr lang="tr-TR" sz="3200" dirty="0"/>
          </a:p>
          <a:p>
            <a:endParaRPr lang="tr-TR" sz="3200" dirty="0"/>
          </a:p>
          <a:p>
            <a:r>
              <a:rPr lang="tr-TR" sz="3200" dirty="0"/>
              <a:t>Şimdi kısa bir deneme yapacağız. </a:t>
            </a:r>
          </a:p>
        </p:txBody>
      </p:sp>
    </p:spTree>
    <p:extLst>
      <p:ext uri="{BB962C8B-B14F-4D97-AF65-F5344CB8AC3E}">
        <p14:creationId xmlns:p14="http://schemas.microsoft.com/office/powerpoint/2010/main" val="294712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57259" y="1263589"/>
            <a:ext cx="2957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DOĞRU</a:t>
            </a:r>
          </a:p>
        </p:txBody>
      </p:sp>
      <p:pic>
        <p:nvPicPr>
          <p:cNvPr id="8" name="Grafik 68" descr="Onay işareti">
            <a:extLst>
              <a:ext uri="{FF2B5EF4-FFF2-40B4-BE49-F238E27FC236}">
                <a16:creationId xmlns:a16="http://schemas.microsoft.com/office/drawing/2014/main" id="{EF562F09-203A-4AC5-B0D8-2AD76E8D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75200" y="2279252"/>
            <a:ext cx="2740025" cy="259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57259" y="1263589"/>
            <a:ext cx="2957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YANLIŞ</a:t>
            </a:r>
          </a:p>
        </p:txBody>
      </p:sp>
      <p:sp>
        <p:nvSpPr>
          <p:cNvPr id="11" name="Plus 10"/>
          <p:cNvSpPr/>
          <p:nvPr/>
        </p:nvSpPr>
        <p:spPr>
          <a:xfrm rot="2575518">
            <a:off x="4535770" y="2196918"/>
            <a:ext cx="3000943" cy="2921828"/>
          </a:xfrm>
          <a:prstGeom prst="mathPlus">
            <a:avLst>
              <a:gd name="adj1" fmla="val 8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E508E4B-34E5-4CCA-AE81-A0DB8FCA1A22}"/>
              </a:ext>
            </a:extLst>
          </p:cNvPr>
          <p:cNvSpPr txBox="1"/>
          <p:nvPr/>
        </p:nvSpPr>
        <p:spPr>
          <a:xfrm>
            <a:off x="2837896" y="4733800"/>
            <a:ext cx="6516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/>
              <a:t>Basmayı unuttunuz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922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57259" y="1263589"/>
            <a:ext cx="2957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YANLIŞ</a:t>
            </a:r>
          </a:p>
        </p:txBody>
      </p:sp>
      <p:sp>
        <p:nvSpPr>
          <p:cNvPr id="11" name="Plus 10"/>
          <p:cNvSpPr/>
          <p:nvPr/>
        </p:nvSpPr>
        <p:spPr>
          <a:xfrm rot="2575518">
            <a:off x="4535770" y="2196918"/>
            <a:ext cx="3000943" cy="2921828"/>
          </a:xfrm>
          <a:prstGeom prst="mathPlus">
            <a:avLst>
              <a:gd name="adj1" fmla="val 8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8E508E4B-34E5-4CCA-AE81-A0DB8FCA1A22}"/>
              </a:ext>
            </a:extLst>
          </p:cNvPr>
          <p:cNvSpPr txBox="1"/>
          <p:nvPr/>
        </p:nvSpPr>
        <p:spPr>
          <a:xfrm>
            <a:off x="2060525" y="4902475"/>
            <a:ext cx="7951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000" dirty="0"/>
              <a:t>Bas</a:t>
            </a:r>
            <a:r>
              <a:rPr lang="tr-TR" sz="6000" dirty="0">
                <a:solidFill>
                  <a:srgbClr val="FF0000"/>
                </a:solidFill>
              </a:rPr>
              <a:t>mama</a:t>
            </a:r>
            <a:r>
              <a:rPr lang="tr-TR" sz="6000" dirty="0"/>
              <a:t>nız gerekliydi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544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061" y="1814838"/>
            <a:ext cx="114798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/>
              <a:t>Deneme kısmı sona ermiştir.</a:t>
            </a:r>
          </a:p>
          <a:p>
            <a:pPr algn="ctr"/>
            <a:endParaRPr lang="tr-TR" sz="3200" dirty="0"/>
          </a:p>
          <a:p>
            <a:pPr algn="ctr"/>
            <a:endParaRPr lang="tr-TR" sz="3200" dirty="0"/>
          </a:p>
          <a:p>
            <a:pPr algn="ctr"/>
            <a:endParaRPr lang="tr-TR" sz="3200" dirty="0"/>
          </a:p>
          <a:p>
            <a:pPr algn="ctr"/>
            <a:r>
              <a:rPr lang="tr-TR" sz="3200" dirty="0"/>
              <a:t>Lütfen araştırmacının yanınıza gelmesi için bekleyiniz.</a:t>
            </a:r>
          </a:p>
        </p:txBody>
      </p:sp>
    </p:spTree>
    <p:extLst>
      <p:ext uri="{BB962C8B-B14F-4D97-AF65-F5344CB8AC3E}">
        <p14:creationId xmlns:p14="http://schemas.microsoft.com/office/powerpoint/2010/main" val="12624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0155" y="820540"/>
            <a:ext cx="118516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/>
              <a:t>Şimdi asıl deneye başlıyoruz. </a:t>
            </a:r>
          </a:p>
          <a:p>
            <a:endParaRPr lang="tr-TR" sz="3200" dirty="0"/>
          </a:p>
          <a:p>
            <a:r>
              <a:rPr lang="tr-TR" sz="3200" dirty="0"/>
              <a:t>Bu kısımda sesler daha hızlı gelecektir ve geri bildirim verilmeyecektir.</a:t>
            </a:r>
          </a:p>
          <a:p>
            <a:r>
              <a:rPr lang="tr-TR" sz="3200" dirty="0"/>
              <a:t>Lütfen mümkün olduğunca hızlı cevap vermeye çalışın. </a:t>
            </a:r>
            <a:endParaRPr lang="en-US" sz="3200" dirty="0"/>
          </a:p>
          <a:p>
            <a:endParaRPr lang="tr-TR" sz="3200" dirty="0"/>
          </a:p>
          <a:p>
            <a:r>
              <a:rPr lang="tr-TR" sz="3200" b="1" dirty="0"/>
              <a:t>Kısa</a:t>
            </a:r>
            <a:r>
              <a:rPr lang="tr-TR" sz="3200" dirty="0"/>
              <a:t> sesleri her duyduğunuzda butona basınız </a:t>
            </a:r>
          </a:p>
          <a:p>
            <a:r>
              <a:rPr lang="tr-TR" sz="3200" b="1" dirty="0"/>
              <a:t>Uzun</a:t>
            </a:r>
            <a:r>
              <a:rPr lang="tr-TR" sz="3200" dirty="0"/>
              <a:t> sesleri duyduğunuzda ise butona </a:t>
            </a:r>
            <a:r>
              <a:rPr lang="tr-TR" sz="3200" b="1" dirty="0">
                <a:solidFill>
                  <a:srgbClr val="FF0000"/>
                </a:solidFill>
              </a:rPr>
              <a:t>basmayınız.</a:t>
            </a:r>
            <a:endParaRPr lang="tr-TR" sz="3200" dirty="0"/>
          </a:p>
          <a:p>
            <a:endParaRPr lang="tr-TR" sz="3200" dirty="0"/>
          </a:p>
          <a:p>
            <a:r>
              <a:rPr lang="tr-TR" sz="3200" dirty="0"/>
              <a:t>Hazır olduğunuzu hissettiğinizde butona basılı tutabilirsiniz. </a:t>
            </a:r>
          </a:p>
        </p:txBody>
      </p:sp>
    </p:spTree>
    <p:extLst>
      <p:ext uri="{BB962C8B-B14F-4D97-AF65-F5344CB8AC3E}">
        <p14:creationId xmlns:p14="http://schemas.microsoft.com/office/powerpoint/2010/main" val="295080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ZEHRA ÜLGEN</dc:creator>
  <cp:lastModifiedBy>ieu</cp:lastModifiedBy>
  <cp:revision>6</cp:revision>
  <dcterms:created xsi:type="dcterms:W3CDTF">2022-03-24T08:18:44Z</dcterms:created>
  <dcterms:modified xsi:type="dcterms:W3CDTF">2022-04-13T09:18:59Z</dcterms:modified>
</cp:coreProperties>
</file>