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939C-127A-40CD-AB32-49BF1CAB241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23AC-8F9C-4FF3-8255-4E625CF8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4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8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3394-C5B1-4851-86F0-38F3C509173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0A6B-F31C-41B4-B8AE-3B483F32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x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6250" t="23441" r="68741" b="44739"/>
          <a:stretch/>
        </p:blipFill>
        <p:spPr>
          <a:xfrm>
            <a:off x="4091062" y="-1"/>
            <a:ext cx="575157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209764" y="3655684"/>
            <a:ext cx="1779932" cy="1995151"/>
            <a:chOff x="7091845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5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35" y="728567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58981" y="728567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209764" y="3655684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209764" y="3655684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006" y="2033915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71430" y="2033915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9219" y="1777299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3744106" y="902707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25784" y="1777299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780137" y="9027075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52938" y="1758249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5425" y="8584214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77299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77299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77299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209764" y="3655684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63784" y="1679750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77299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110269" y="1786824"/>
            <a:ext cx="1054539" cy="1182048"/>
            <a:chOff x="3665644" y="7999057"/>
            <a:chExt cx="1054539" cy="118204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3751726" y="9027075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815619" y="1786824"/>
            <a:ext cx="1054539" cy="1182048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42301" y="8081243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984530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9939251" y="2053423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1065175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209764" y="3655684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2098" y="1066440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2098" y="2022019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209764" y="3655684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209764" y="3655684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7627" y="727823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7627" y="1691188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42A649D-236C-449D-B900-0132D1DDF2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4108" y="2601792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99DAE6-4106-456A-A5A3-09E649DE3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813" y="2603696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2A649D-236C-449D-B900-0132D1DDF2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14678" y="2618937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>
            <a:off x="8370248" y="2002625"/>
            <a:ext cx="0" cy="6858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0739351" y="2053423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BİRİNCİ RENKLERİN DEĞİŞİMİ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4439332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6698564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9025949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81024" y="3066423"/>
            <a:ext cx="1573119" cy="578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957 0.00139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9 L 0.1905 -4.81481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5 -4.81481E-6 L 0.28854 0.00139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3 L 0.38242 0.00139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9 L 0.47969 0.0013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9 L 0.57695 -4.81481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252656" y="3634204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682" y="2026774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75434" y="2026774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05219" y="1782062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3751726" y="9024217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1309" y="1782062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790297" y="9019455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86348" y="1782062"/>
            <a:ext cx="1054539" cy="1182048"/>
            <a:chOff x="-3403902" y="7558098"/>
            <a:chExt cx="1054539" cy="118204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-3403902" y="7558098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2930633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3326477" y="7645049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-2532727" y="7638696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336904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275099" y="7819934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56259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805613" y="1782062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85721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82062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82062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82062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252656" y="3634204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252656" y="3634204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20251" y="1085251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07632" y="1085251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252656" y="3634204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252656" y="3634204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4867" y="733220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4867" y="1687980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252656" y="3634204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252656" y="3634204"/>
            <a:ext cx="1779932" cy="1995151"/>
            <a:chOff x="7091846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6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187252" y="1675724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187252" y="7370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54259" y="1670225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91587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9309" y="1782062"/>
            <a:ext cx="1054539" cy="1182048"/>
            <a:chOff x="4943509" y="7989532"/>
            <a:chExt cx="1054539" cy="118204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793472" y="9014693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99DAE6-4106-456A-A5A3-09E649DE3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5628" y="2602744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42A649D-236C-449D-B900-0132D1DDF2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99150" y="2602745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699DAE6-4106-456A-A5A3-09E649DE3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2228" y="2612269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8415251" y="2050248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>
            <a:off x="10722923" y="2037551"/>
            <a:ext cx="0" cy="6858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İKİNCİ RENKLERİN DEĞİŞİMİ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4540795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6868180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9127412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-57364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270021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081024" y="3066423"/>
            <a:ext cx="1573119" cy="5789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957 0.00138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8 L 0.19049 4.07407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9 4.07407E-6 L 0.28854 0.00138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2 L 0.38242 0.00138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8 L 0.47969 0.00138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8 L 0.57695 4.07407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</Words>
  <Application>Microsoft Office PowerPoint</Application>
  <PresentationFormat>Widescreen</PresentationFormat>
  <Paragraphs>17</Paragraphs>
  <Slides>3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COLORED EXOGENOUS INSTRUCTIONS</dc:title>
  <dc:creator>ieu</dc:creator>
  <cp:lastModifiedBy>pc</cp:lastModifiedBy>
  <cp:revision>11</cp:revision>
  <dcterms:created xsi:type="dcterms:W3CDTF">2021-08-14T09:50:26Z</dcterms:created>
  <dcterms:modified xsi:type="dcterms:W3CDTF">2021-09-16T21:57:33Z</dcterms:modified>
</cp:coreProperties>
</file>