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9" r:id="rId2"/>
    <p:sldId id="268" r:id="rId3"/>
    <p:sldId id="260" r:id="rId4"/>
    <p:sldId id="270" r:id="rId5"/>
    <p:sldId id="271" r:id="rId6"/>
    <p:sldId id="279" r:id="rId7"/>
    <p:sldId id="280" r:id="rId8"/>
    <p:sldId id="288" r:id="rId9"/>
    <p:sldId id="289" r:id="rId10"/>
    <p:sldId id="261" r:id="rId11"/>
    <p:sldId id="275" r:id="rId12"/>
    <p:sldId id="272" r:id="rId13"/>
    <p:sldId id="273" r:id="rId14"/>
    <p:sldId id="274" r:id="rId15"/>
    <p:sldId id="278" r:id="rId16"/>
    <p:sldId id="276" r:id="rId17"/>
    <p:sldId id="256" r:id="rId18"/>
    <p:sldId id="258" r:id="rId19"/>
    <p:sldId id="257" r:id="rId20"/>
    <p:sldId id="269" r:id="rId21"/>
    <p:sldId id="290" r:id="rId22"/>
    <p:sldId id="287" r:id="rId23"/>
    <p:sldId id="281" r:id="rId24"/>
    <p:sldId id="286" r:id="rId25"/>
    <p:sldId id="295" r:id="rId26"/>
    <p:sldId id="277" r:id="rId27"/>
    <p:sldId id="291" r:id="rId28"/>
    <p:sldId id="292" r:id="rId29"/>
    <p:sldId id="262" r:id="rId30"/>
    <p:sldId id="293" r:id="rId31"/>
    <p:sldId id="294" r:id="rId32"/>
    <p:sldId id="282" r:id="rId33"/>
    <p:sldId id="283" r:id="rId34"/>
    <p:sldId id="284" r:id="rId35"/>
    <p:sldId id="285" r:id="rId36"/>
    <p:sldId id="263" r:id="rId37"/>
    <p:sldId id="266" r:id="rId38"/>
    <p:sldId id="264" r:id="rId39"/>
    <p:sldId id="267" r:id="rId40"/>
    <p:sldId id="26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1212"/>
    <a:srgbClr val="00FF00"/>
    <a:srgbClr val="2BF40A"/>
    <a:srgbClr val="FF1111"/>
    <a:srgbClr val="FF66C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87845" autoAdjust="0"/>
  </p:normalViewPr>
  <p:slideViewPr>
    <p:cSldViewPr snapToGrid="0">
      <p:cViewPr varScale="1">
        <p:scale>
          <a:sx n="98" d="100"/>
          <a:sy n="98" d="100"/>
        </p:scale>
        <p:origin x="10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D3028-AAC4-4C70-AA49-52262890A9FB}" type="datetimeFigureOut">
              <a:rPr lang="en-GB" smtClean="0"/>
              <a:t>04/02/2020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13DEF-E991-4CC6-8DF8-F27372D85A19}" type="slidenum">
              <a:rPr lang="en-GB" smtClean="0"/>
              <a:t>‹#›</a:t>
            </a:fld>
            <a:endParaRPr lang="en-GB"/>
          </a:p>
        </p:txBody>
      </p:sp>
    </p:spTree>
    <p:extLst>
      <p:ext uri="{BB962C8B-B14F-4D97-AF65-F5344CB8AC3E}">
        <p14:creationId xmlns:p14="http://schemas.microsoft.com/office/powerpoint/2010/main" val="3854369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6F13DEF-E991-4CC6-8DF8-F27372D85A19}" type="slidenum">
              <a:rPr lang="en-GB" smtClean="0"/>
              <a:t>9</a:t>
            </a:fld>
            <a:endParaRPr lang="en-GB"/>
          </a:p>
        </p:txBody>
      </p:sp>
    </p:spTree>
    <p:extLst>
      <p:ext uri="{BB962C8B-B14F-4D97-AF65-F5344CB8AC3E}">
        <p14:creationId xmlns:p14="http://schemas.microsoft.com/office/powerpoint/2010/main" val="802696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6F13DEF-E991-4CC6-8DF8-F27372D85A19}" type="slidenum">
              <a:rPr lang="en-GB" smtClean="0"/>
              <a:t>30</a:t>
            </a:fld>
            <a:endParaRPr lang="en-GB"/>
          </a:p>
        </p:txBody>
      </p:sp>
    </p:spTree>
    <p:extLst>
      <p:ext uri="{BB962C8B-B14F-4D97-AF65-F5344CB8AC3E}">
        <p14:creationId xmlns:p14="http://schemas.microsoft.com/office/powerpoint/2010/main" val="52254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6F13DEF-E991-4CC6-8DF8-F27372D85A19}" type="slidenum">
              <a:rPr lang="en-GB" smtClean="0"/>
              <a:t>31</a:t>
            </a:fld>
            <a:endParaRPr lang="en-GB"/>
          </a:p>
        </p:txBody>
      </p:sp>
    </p:spTree>
    <p:extLst>
      <p:ext uri="{BB962C8B-B14F-4D97-AF65-F5344CB8AC3E}">
        <p14:creationId xmlns:p14="http://schemas.microsoft.com/office/powerpoint/2010/main" val="1320129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7178-1AFC-4E15-9F6C-3E6F619127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11CCFB3-A59E-4144-A888-30BFF062C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43564E1-2213-4B3F-8830-5041FA5D0F1F}"/>
              </a:ext>
            </a:extLst>
          </p:cNvPr>
          <p:cNvSpPr>
            <a:spLocks noGrp="1"/>
          </p:cNvSpPr>
          <p:nvPr>
            <p:ph type="dt" sz="half" idx="10"/>
          </p:nvPr>
        </p:nvSpPr>
        <p:spPr/>
        <p:txBody>
          <a:bodyPr/>
          <a:lstStyle/>
          <a:p>
            <a:fld id="{E0C4EB60-B0C3-4E31-ABD5-B691FC395215}" type="datetimeFigureOut">
              <a:rPr lang="en-GB" smtClean="0"/>
              <a:t>04/02/2020</a:t>
            </a:fld>
            <a:endParaRPr lang="en-GB"/>
          </a:p>
        </p:txBody>
      </p:sp>
      <p:sp>
        <p:nvSpPr>
          <p:cNvPr id="5" name="Footer Placeholder 4">
            <a:extLst>
              <a:ext uri="{FF2B5EF4-FFF2-40B4-BE49-F238E27FC236}">
                <a16:creationId xmlns:a16="http://schemas.microsoft.com/office/drawing/2014/main" id="{73895C8A-70C7-4314-8E78-70C5B09CF7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5BBBD9-CF6F-45DA-B56A-596343B40C8D}"/>
              </a:ext>
            </a:extLst>
          </p:cNvPr>
          <p:cNvSpPr>
            <a:spLocks noGrp="1"/>
          </p:cNvSpPr>
          <p:nvPr>
            <p:ph type="sldNum" sz="quarter" idx="12"/>
          </p:nvPr>
        </p:nvSpPr>
        <p:spPr/>
        <p:txBody>
          <a:bodyPr/>
          <a:lstStyle/>
          <a:p>
            <a:fld id="{82DE25FB-CE27-40E2-843E-1CD2E1269650}" type="slidenum">
              <a:rPr lang="en-GB" smtClean="0"/>
              <a:t>‹#›</a:t>
            </a:fld>
            <a:endParaRPr lang="en-GB"/>
          </a:p>
        </p:txBody>
      </p:sp>
    </p:spTree>
    <p:extLst>
      <p:ext uri="{BB962C8B-B14F-4D97-AF65-F5344CB8AC3E}">
        <p14:creationId xmlns:p14="http://schemas.microsoft.com/office/powerpoint/2010/main" val="1602994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B379-65BF-46AC-B8F2-8684B914D84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1EB5801-26EA-473C-B92D-78F866C6F31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6159EB-207B-496F-89F0-B9EE3A9DDAF2}"/>
              </a:ext>
            </a:extLst>
          </p:cNvPr>
          <p:cNvSpPr>
            <a:spLocks noGrp="1"/>
          </p:cNvSpPr>
          <p:nvPr>
            <p:ph type="dt" sz="half" idx="10"/>
          </p:nvPr>
        </p:nvSpPr>
        <p:spPr/>
        <p:txBody>
          <a:bodyPr/>
          <a:lstStyle/>
          <a:p>
            <a:fld id="{E0C4EB60-B0C3-4E31-ABD5-B691FC395215}" type="datetimeFigureOut">
              <a:rPr lang="en-GB" smtClean="0"/>
              <a:t>04/02/2020</a:t>
            </a:fld>
            <a:endParaRPr lang="en-GB"/>
          </a:p>
        </p:txBody>
      </p:sp>
      <p:sp>
        <p:nvSpPr>
          <p:cNvPr id="5" name="Footer Placeholder 4">
            <a:extLst>
              <a:ext uri="{FF2B5EF4-FFF2-40B4-BE49-F238E27FC236}">
                <a16:creationId xmlns:a16="http://schemas.microsoft.com/office/drawing/2014/main" id="{1F9F1816-1860-45DA-9951-23B429EEA2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C2CF2D-C5D3-4F81-93C0-6A5659B8B80D}"/>
              </a:ext>
            </a:extLst>
          </p:cNvPr>
          <p:cNvSpPr>
            <a:spLocks noGrp="1"/>
          </p:cNvSpPr>
          <p:nvPr>
            <p:ph type="sldNum" sz="quarter" idx="12"/>
          </p:nvPr>
        </p:nvSpPr>
        <p:spPr/>
        <p:txBody>
          <a:bodyPr/>
          <a:lstStyle/>
          <a:p>
            <a:fld id="{82DE25FB-CE27-40E2-843E-1CD2E1269650}" type="slidenum">
              <a:rPr lang="en-GB" smtClean="0"/>
              <a:t>‹#›</a:t>
            </a:fld>
            <a:endParaRPr lang="en-GB"/>
          </a:p>
        </p:txBody>
      </p:sp>
    </p:spTree>
    <p:extLst>
      <p:ext uri="{BB962C8B-B14F-4D97-AF65-F5344CB8AC3E}">
        <p14:creationId xmlns:p14="http://schemas.microsoft.com/office/powerpoint/2010/main" val="2240611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CAE36F-CFC1-4C19-B34A-E61AE5686D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45A240-C02D-4AC6-9039-C12C18C3BB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F432ED-8020-4D40-9E4D-1917DA73E825}"/>
              </a:ext>
            </a:extLst>
          </p:cNvPr>
          <p:cNvSpPr>
            <a:spLocks noGrp="1"/>
          </p:cNvSpPr>
          <p:nvPr>
            <p:ph type="dt" sz="half" idx="10"/>
          </p:nvPr>
        </p:nvSpPr>
        <p:spPr/>
        <p:txBody>
          <a:bodyPr/>
          <a:lstStyle/>
          <a:p>
            <a:fld id="{E0C4EB60-B0C3-4E31-ABD5-B691FC395215}" type="datetimeFigureOut">
              <a:rPr lang="en-GB" smtClean="0"/>
              <a:t>04/02/2020</a:t>
            </a:fld>
            <a:endParaRPr lang="en-GB"/>
          </a:p>
        </p:txBody>
      </p:sp>
      <p:sp>
        <p:nvSpPr>
          <p:cNvPr id="5" name="Footer Placeholder 4">
            <a:extLst>
              <a:ext uri="{FF2B5EF4-FFF2-40B4-BE49-F238E27FC236}">
                <a16:creationId xmlns:a16="http://schemas.microsoft.com/office/drawing/2014/main" id="{1F009EF7-861A-40CB-8EB5-F0AF1EDF10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8AA7A0-ADF8-4970-9C44-772660150120}"/>
              </a:ext>
            </a:extLst>
          </p:cNvPr>
          <p:cNvSpPr>
            <a:spLocks noGrp="1"/>
          </p:cNvSpPr>
          <p:nvPr>
            <p:ph type="sldNum" sz="quarter" idx="12"/>
          </p:nvPr>
        </p:nvSpPr>
        <p:spPr/>
        <p:txBody>
          <a:bodyPr/>
          <a:lstStyle/>
          <a:p>
            <a:fld id="{82DE25FB-CE27-40E2-843E-1CD2E1269650}" type="slidenum">
              <a:rPr lang="en-GB" smtClean="0"/>
              <a:t>‹#›</a:t>
            </a:fld>
            <a:endParaRPr lang="en-GB"/>
          </a:p>
        </p:txBody>
      </p:sp>
    </p:spTree>
    <p:extLst>
      <p:ext uri="{BB962C8B-B14F-4D97-AF65-F5344CB8AC3E}">
        <p14:creationId xmlns:p14="http://schemas.microsoft.com/office/powerpoint/2010/main" val="160973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3E6D-463F-4533-AC0D-54A29B866D6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32974A-39AC-49B6-8CDA-783645C2D6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A012C4-D49B-4E64-8EAD-DFFB7C1CE9C4}"/>
              </a:ext>
            </a:extLst>
          </p:cNvPr>
          <p:cNvSpPr>
            <a:spLocks noGrp="1"/>
          </p:cNvSpPr>
          <p:nvPr>
            <p:ph type="dt" sz="half" idx="10"/>
          </p:nvPr>
        </p:nvSpPr>
        <p:spPr/>
        <p:txBody>
          <a:bodyPr/>
          <a:lstStyle/>
          <a:p>
            <a:fld id="{E0C4EB60-B0C3-4E31-ABD5-B691FC395215}" type="datetimeFigureOut">
              <a:rPr lang="en-GB" smtClean="0"/>
              <a:t>04/02/2020</a:t>
            </a:fld>
            <a:endParaRPr lang="en-GB"/>
          </a:p>
        </p:txBody>
      </p:sp>
      <p:sp>
        <p:nvSpPr>
          <p:cNvPr id="5" name="Footer Placeholder 4">
            <a:extLst>
              <a:ext uri="{FF2B5EF4-FFF2-40B4-BE49-F238E27FC236}">
                <a16:creationId xmlns:a16="http://schemas.microsoft.com/office/drawing/2014/main" id="{80832518-969D-43C0-98FF-6409C0A298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E0ED00-C564-44FA-9DD5-DC130E4785C7}"/>
              </a:ext>
            </a:extLst>
          </p:cNvPr>
          <p:cNvSpPr>
            <a:spLocks noGrp="1"/>
          </p:cNvSpPr>
          <p:nvPr>
            <p:ph type="sldNum" sz="quarter" idx="12"/>
          </p:nvPr>
        </p:nvSpPr>
        <p:spPr/>
        <p:txBody>
          <a:bodyPr/>
          <a:lstStyle/>
          <a:p>
            <a:fld id="{82DE25FB-CE27-40E2-843E-1CD2E1269650}" type="slidenum">
              <a:rPr lang="en-GB" smtClean="0"/>
              <a:t>‹#›</a:t>
            </a:fld>
            <a:endParaRPr lang="en-GB"/>
          </a:p>
        </p:txBody>
      </p:sp>
    </p:spTree>
    <p:extLst>
      <p:ext uri="{BB962C8B-B14F-4D97-AF65-F5344CB8AC3E}">
        <p14:creationId xmlns:p14="http://schemas.microsoft.com/office/powerpoint/2010/main" val="1843539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9A8A-7CBF-4BDC-B96A-E5CDB2BB6D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E7EBE2A-D707-46E9-9881-A4F693586F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EF03A9-87CC-42FC-91D2-EEC9EEE996CE}"/>
              </a:ext>
            </a:extLst>
          </p:cNvPr>
          <p:cNvSpPr>
            <a:spLocks noGrp="1"/>
          </p:cNvSpPr>
          <p:nvPr>
            <p:ph type="dt" sz="half" idx="10"/>
          </p:nvPr>
        </p:nvSpPr>
        <p:spPr/>
        <p:txBody>
          <a:bodyPr/>
          <a:lstStyle/>
          <a:p>
            <a:fld id="{E0C4EB60-B0C3-4E31-ABD5-B691FC395215}" type="datetimeFigureOut">
              <a:rPr lang="en-GB" smtClean="0"/>
              <a:t>04/02/2020</a:t>
            </a:fld>
            <a:endParaRPr lang="en-GB"/>
          </a:p>
        </p:txBody>
      </p:sp>
      <p:sp>
        <p:nvSpPr>
          <p:cNvPr id="5" name="Footer Placeholder 4">
            <a:extLst>
              <a:ext uri="{FF2B5EF4-FFF2-40B4-BE49-F238E27FC236}">
                <a16:creationId xmlns:a16="http://schemas.microsoft.com/office/drawing/2014/main" id="{2AED6FE9-C5D3-461A-84D2-23665B7E30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DC1D0D-45E8-4945-8E07-327754F94158}"/>
              </a:ext>
            </a:extLst>
          </p:cNvPr>
          <p:cNvSpPr>
            <a:spLocks noGrp="1"/>
          </p:cNvSpPr>
          <p:nvPr>
            <p:ph type="sldNum" sz="quarter" idx="12"/>
          </p:nvPr>
        </p:nvSpPr>
        <p:spPr/>
        <p:txBody>
          <a:bodyPr/>
          <a:lstStyle/>
          <a:p>
            <a:fld id="{82DE25FB-CE27-40E2-843E-1CD2E1269650}" type="slidenum">
              <a:rPr lang="en-GB" smtClean="0"/>
              <a:t>‹#›</a:t>
            </a:fld>
            <a:endParaRPr lang="en-GB"/>
          </a:p>
        </p:txBody>
      </p:sp>
    </p:spTree>
    <p:extLst>
      <p:ext uri="{BB962C8B-B14F-4D97-AF65-F5344CB8AC3E}">
        <p14:creationId xmlns:p14="http://schemas.microsoft.com/office/powerpoint/2010/main" val="296365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395D-6EA2-45EE-BED7-7DAA222F460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C76B27-7415-4961-83A8-D04B7E97F5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BACAD7-02C3-4B19-948C-3690E3214B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DCC91F3-F882-482E-9E7B-5656DD235B89}"/>
              </a:ext>
            </a:extLst>
          </p:cNvPr>
          <p:cNvSpPr>
            <a:spLocks noGrp="1"/>
          </p:cNvSpPr>
          <p:nvPr>
            <p:ph type="dt" sz="half" idx="10"/>
          </p:nvPr>
        </p:nvSpPr>
        <p:spPr/>
        <p:txBody>
          <a:bodyPr/>
          <a:lstStyle/>
          <a:p>
            <a:fld id="{E0C4EB60-B0C3-4E31-ABD5-B691FC395215}" type="datetimeFigureOut">
              <a:rPr lang="en-GB" smtClean="0"/>
              <a:t>04/02/2020</a:t>
            </a:fld>
            <a:endParaRPr lang="en-GB"/>
          </a:p>
        </p:txBody>
      </p:sp>
      <p:sp>
        <p:nvSpPr>
          <p:cNvPr id="6" name="Footer Placeholder 5">
            <a:extLst>
              <a:ext uri="{FF2B5EF4-FFF2-40B4-BE49-F238E27FC236}">
                <a16:creationId xmlns:a16="http://schemas.microsoft.com/office/drawing/2014/main" id="{52051FBA-36A9-48EA-9224-75DD869C3A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599EA5-0E61-4036-9DA5-51085833D8FA}"/>
              </a:ext>
            </a:extLst>
          </p:cNvPr>
          <p:cNvSpPr>
            <a:spLocks noGrp="1"/>
          </p:cNvSpPr>
          <p:nvPr>
            <p:ph type="sldNum" sz="quarter" idx="12"/>
          </p:nvPr>
        </p:nvSpPr>
        <p:spPr/>
        <p:txBody>
          <a:bodyPr/>
          <a:lstStyle/>
          <a:p>
            <a:fld id="{82DE25FB-CE27-40E2-843E-1CD2E1269650}" type="slidenum">
              <a:rPr lang="en-GB" smtClean="0"/>
              <a:t>‹#›</a:t>
            </a:fld>
            <a:endParaRPr lang="en-GB"/>
          </a:p>
        </p:txBody>
      </p:sp>
    </p:spTree>
    <p:extLst>
      <p:ext uri="{BB962C8B-B14F-4D97-AF65-F5344CB8AC3E}">
        <p14:creationId xmlns:p14="http://schemas.microsoft.com/office/powerpoint/2010/main" val="297731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E9B51-79A0-4B87-AD7C-ADD61A7208D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7CD2153-8262-4451-B205-9440AC60EF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A581B0-27F8-4F89-9BBA-7B4DD1E1A8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BD8E3D-81AF-455B-86CB-F4DD38AE5C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F2EE96-2296-4310-BFD1-0A029405268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CF5021C-7325-4801-9FC8-77DCE4DAB650}"/>
              </a:ext>
            </a:extLst>
          </p:cNvPr>
          <p:cNvSpPr>
            <a:spLocks noGrp="1"/>
          </p:cNvSpPr>
          <p:nvPr>
            <p:ph type="dt" sz="half" idx="10"/>
          </p:nvPr>
        </p:nvSpPr>
        <p:spPr/>
        <p:txBody>
          <a:bodyPr/>
          <a:lstStyle/>
          <a:p>
            <a:fld id="{E0C4EB60-B0C3-4E31-ABD5-B691FC395215}" type="datetimeFigureOut">
              <a:rPr lang="en-GB" smtClean="0"/>
              <a:t>04/02/2020</a:t>
            </a:fld>
            <a:endParaRPr lang="en-GB"/>
          </a:p>
        </p:txBody>
      </p:sp>
      <p:sp>
        <p:nvSpPr>
          <p:cNvPr id="8" name="Footer Placeholder 7">
            <a:extLst>
              <a:ext uri="{FF2B5EF4-FFF2-40B4-BE49-F238E27FC236}">
                <a16:creationId xmlns:a16="http://schemas.microsoft.com/office/drawing/2014/main" id="{C3710819-E5A1-4FB9-92A3-AFADD15410E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4039B20-36F7-433A-AADD-DD857FEC6B30}"/>
              </a:ext>
            </a:extLst>
          </p:cNvPr>
          <p:cNvSpPr>
            <a:spLocks noGrp="1"/>
          </p:cNvSpPr>
          <p:nvPr>
            <p:ph type="sldNum" sz="quarter" idx="12"/>
          </p:nvPr>
        </p:nvSpPr>
        <p:spPr/>
        <p:txBody>
          <a:bodyPr/>
          <a:lstStyle/>
          <a:p>
            <a:fld id="{82DE25FB-CE27-40E2-843E-1CD2E1269650}" type="slidenum">
              <a:rPr lang="en-GB" smtClean="0"/>
              <a:t>‹#›</a:t>
            </a:fld>
            <a:endParaRPr lang="en-GB"/>
          </a:p>
        </p:txBody>
      </p:sp>
    </p:spTree>
    <p:extLst>
      <p:ext uri="{BB962C8B-B14F-4D97-AF65-F5344CB8AC3E}">
        <p14:creationId xmlns:p14="http://schemas.microsoft.com/office/powerpoint/2010/main" val="1329036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E376-5638-4301-B94C-04867D3624E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F7239D8-BF01-4F3A-BEF6-1833752FBB88}"/>
              </a:ext>
            </a:extLst>
          </p:cNvPr>
          <p:cNvSpPr>
            <a:spLocks noGrp="1"/>
          </p:cNvSpPr>
          <p:nvPr>
            <p:ph type="dt" sz="half" idx="10"/>
          </p:nvPr>
        </p:nvSpPr>
        <p:spPr/>
        <p:txBody>
          <a:bodyPr/>
          <a:lstStyle/>
          <a:p>
            <a:fld id="{E0C4EB60-B0C3-4E31-ABD5-B691FC395215}" type="datetimeFigureOut">
              <a:rPr lang="en-GB" smtClean="0"/>
              <a:t>04/02/2020</a:t>
            </a:fld>
            <a:endParaRPr lang="en-GB"/>
          </a:p>
        </p:txBody>
      </p:sp>
      <p:sp>
        <p:nvSpPr>
          <p:cNvPr id="4" name="Footer Placeholder 3">
            <a:extLst>
              <a:ext uri="{FF2B5EF4-FFF2-40B4-BE49-F238E27FC236}">
                <a16:creationId xmlns:a16="http://schemas.microsoft.com/office/drawing/2014/main" id="{C28229B9-333A-4E2E-BF22-8E19642637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4BDA121-0132-4DE8-8631-6AC586CDB797}"/>
              </a:ext>
            </a:extLst>
          </p:cNvPr>
          <p:cNvSpPr>
            <a:spLocks noGrp="1"/>
          </p:cNvSpPr>
          <p:nvPr>
            <p:ph type="sldNum" sz="quarter" idx="12"/>
          </p:nvPr>
        </p:nvSpPr>
        <p:spPr/>
        <p:txBody>
          <a:bodyPr/>
          <a:lstStyle/>
          <a:p>
            <a:fld id="{82DE25FB-CE27-40E2-843E-1CD2E1269650}" type="slidenum">
              <a:rPr lang="en-GB" smtClean="0"/>
              <a:t>‹#›</a:t>
            </a:fld>
            <a:endParaRPr lang="en-GB"/>
          </a:p>
        </p:txBody>
      </p:sp>
    </p:spTree>
    <p:extLst>
      <p:ext uri="{BB962C8B-B14F-4D97-AF65-F5344CB8AC3E}">
        <p14:creationId xmlns:p14="http://schemas.microsoft.com/office/powerpoint/2010/main" val="404382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5304D0-40D4-4072-91EC-4188976556ED}"/>
              </a:ext>
            </a:extLst>
          </p:cNvPr>
          <p:cNvSpPr>
            <a:spLocks noGrp="1"/>
          </p:cNvSpPr>
          <p:nvPr>
            <p:ph type="dt" sz="half" idx="10"/>
          </p:nvPr>
        </p:nvSpPr>
        <p:spPr/>
        <p:txBody>
          <a:bodyPr/>
          <a:lstStyle/>
          <a:p>
            <a:fld id="{E0C4EB60-B0C3-4E31-ABD5-B691FC395215}" type="datetimeFigureOut">
              <a:rPr lang="en-GB" smtClean="0"/>
              <a:t>04/02/2020</a:t>
            </a:fld>
            <a:endParaRPr lang="en-GB"/>
          </a:p>
        </p:txBody>
      </p:sp>
      <p:sp>
        <p:nvSpPr>
          <p:cNvPr id="3" name="Footer Placeholder 2">
            <a:extLst>
              <a:ext uri="{FF2B5EF4-FFF2-40B4-BE49-F238E27FC236}">
                <a16:creationId xmlns:a16="http://schemas.microsoft.com/office/drawing/2014/main" id="{A420F063-05D2-40B2-93F8-A7CEAA1C983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780FB68-C93A-4F70-A76A-4640E7128F38}"/>
              </a:ext>
            </a:extLst>
          </p:cNvPr>
          <p:cNvSpPr>
            <a:spLocks noGrp="1"/>
          </p:cNvSpPr>
          <p:nvPr>
            <p:ph type="sldNum" sz="quarter" idx="12"/>
          </p:nvPr>
        </p:nvSpPr>
        <p:spPr/>
        <p:txBody>
          <a:bodyPr/>
          <a:lstStyle/>
          <a:p>
            <a:fld id="{82DE25FB-CE27-40E2-843E-1CD2E1269650}" type="slidenum">
              <a:rPr lang="en-GB" smtClean="0"/>
              <a:t>‹#›</a:t>
            </a:fld>
            <a:endParaRPr lang="en-GB"/>
          </a:p>
        </p:txBody>
      </p:sp>
    </p:spTree>
    <p:extLst>
      <p:ext uri="{BB962C8B-B14F-4D97-AF65-F5344CB8AC3E}">
        <p14:creationId xmlns:p14="http://schemas.microsoft.com/office/powerpoint/2010/main" val="396378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DF2CF-002F-4959-B10D-FAB1D7EE4A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48AADE-46DD-48D0-B20C-D4BB206833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068D93A-A058-4B54-AE6B-86D006894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0DBFF7-5428-4E6B-A7F9-E9422EF0EFBC}"/>
              </a:ext>
            </a:extLst>
          </p:cNvPr>
          <p:cNvSpPr>
            <a:spLocks noGrp="1"/>
          </p:cNvSpPr>
          <p:nvPr>
            <p:ph type="dt" sz="half" idx="10"/>
          </p:nvPr>
        </p:nvSpPr>
        <p:spPr/>
        <p:txBody>
          <a:bodyPr/>
          <a:lstStyle/>
          <a:p>
            <a:fld id="{E0C4EB60-B0C3-4E31-ABD5-B691FC395215}" type="datetimeFigureOut">
              <a:rPr lang="en-GB" smtClean="0"/>
              <a:t>04/02/2020</a:t>
            </a:fld>
            <a:endParaRPr lang="en-GB"/>
          </a:p>
        </p:txBody>
      </p:sp>
      <p:sp>
        <p:nvSpPr>
          <p:cNvPr id="6" name="Footer Placeholder 5">
            <a:extLst>
              <a:ext uri="{FF2B5EF4-FFF2-40B4-BE49-F238E27FC236}">
                <a16:creationId xmlns:a16="http://schemas.microsoft.com/office/drawing/2014/main" id="{C77FD75C-22A6-4261-945F-4A55191BFB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7D145C-F4AD-4A6F-B975-C5E924163174}"/>
              </a:ext>
            </a:extLst>
          </p:cNvPr>
          <p:cNvSpPr>
            <a:spLocks noGrp="1"/>
          </p:cNvSpPr>
          <p:nvPr>
            <p:ph type="sldNum" sz="quarter" idx="12"/>
          </p:nvPr>
        </p:nvSpPr>
        <p:spPr/>
        <p:txBody>
          <a:bodyPr/>
          <a:lstStyle/>
          <a:p>
            <a:fld id="{82DE25FB-CE27-40E2-843E-1CD2E1269650}" type="slidenum">
              <a:rPr lang="en-GB" smtClean="0"/>
              <a:t>‹#›</a:t>
            </a:fld>
            <a:endParaRPr lang="en-GB"/>
          </a:p>
        </p:txBody>
      </p:sp>
    </p:spTree>
    <p:extLst>
      <p:ext uri="{BB962C8B-B14F-4D97-AF65-F5344CB8AC3E}">
        <p14:creationId xmlns:p14="http://schemas.microsoft.com/office/powerpoint/2010/main" val="124926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2458-68C0-47C5-9793-CDFD0CFEE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6510BA-8B37-4DEA-B50A-063DCB8788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43C1621-DAEF-45E0-86C0-76DBB8EC1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8D9790-5701-4B97-928A-B8C6AE84631D}"/>
              </a:ext>
            </a:extLst>
          </p:cNvPr>
          <p:cNvSpPr>
            <a:spLocks noGrp="1"/>
          </p:cNvSpPr>
          <p:nvPr>
            <p:ph type="dt" sz="half" idx="10"/>
          </p:nvPr>
        </p:nvSpPr>
        <p:spPr/>
        <p:txBody>
          <a:bodyPr/>
          <a:lstStyle/>
          <a:p>
            <a:fld id="{E0C4EB60-B0C3-4E31-ABD5-B691FC395215}" type="datetimeFigureOut">
              <a:rPr lang="en-GB" smtClean="0"/>
              <a:t>04/02/2020</a:t>
            </a:fld>
            <a:endParaRPr lang="en-GB"/>
          </a:p>
        </p:txBody>
      </p:sp>
      <p:sp>
        <p:nvSpPr>
          <p:cNvPr id="6" name="Footer Placeholder 5">
            <a:extLst>
              <a:ext uri="{FF2B5EF4-FFF2-40B4-BE49-F238E27FC236}">
                <a16:creationId xmlns:a16="http://schemas.microsoft.com/office/drawing/2014/main" id="{C59A0DB3-3121-46E3-8C6D-497A9C2012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4FC177-F025-477D-BCC6-6AF46756F12B}"/>
              </a:ext>
            </a:extLst>
          </p:cNvPr>
          <p:cNvSpPr>
            <a:spLocks noGrp="1"/>
          </p:cNvSpPr>
          <p:nvPr>
            <p:ph type="sldNum" sz="quarter" idx="12"/>
          </p:nvPr>
        </p:nvSpPr>
        <p:spPr/>
        <p:txBody>
          <a:bodyPr/>
          <a:lstStyle/>
          <a:p>
            <a:fld id="{82DE25FB-CE27-40E2-843E-1CD2E1269650}" type="slidenum">
              <a:rPr lang="en-GB" smtClean="0"/>
              <a:t>‹#›</a:t>
            </a:fld>
            <a:endParaRPr lang="en-GB"/>
          </a:p>
        </p:txBody>
      </p:sp>
    </p:spTree>
    <p:extLst>
      <p:ext uri="{BB962C8B-B14F-4D97-AF65-F5344CB8AC3E}">
        <p14:creationId xmlns:p14="http://schemas.microsoft.com/office/powerpoint/2010/main" val="60610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EB1C1-2EFC-4D43-BB8C-99771EBBB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7886454-EFA0-48AC-9E1E-E0B39B6EB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EDB028-783F-42FB-9EF0-C0A986B409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4EB60-B0C3-4E31-ABD5-B691FC395215}" type="datetimeFigureOut">
              <a:rPr lang="en-GB" smtClean="0"/>
              <a:t>04/02/2020</a:t>
            </a:fld>
            <a:endParaRPr lang="en-GB"/>
          </a:p>
        </p:txBody>
      </p:sp>
      <p:sp>
        <p:nvSpPr>
          <p:cNvPr id="5" name="Footer Placeholder 4">
            <a:extLst>
              <a:ext uri="{FF2B5EF4-FFF2-40B4-BE49-F238E27FC236}">
                <a16:creationId xmlns:a16="http://schemas.microsoft.com/office/drawing/2014/main" id="{488E8585-3A58-4C94-AE4E-5F8ABFD347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F1F2FB4-4B13-40A5-8068-133078128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E25FB-CE27-40E2-843E-1CD2E1269650}" type="slidenum">
              <a:rPr lang="en-GB" smtClean="0"/>
              <a:t>‹#›</a:t>
            </a:fld>
            <a:endParaRPr lang="en-GB"/>
          </a:p>
        </p:txBody>
      </p:sp>
    </p:spTree>
    <p:extLst>
      <p:ext uri="{BB962C8B-B14F-4D97-AF65-F5344CB8AC3E}">
        <p14:creationId xmlns:p14="http://schemas.microsoft.com/office/powerpoint/2010/main" val="3108780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emf"/><Relationship Id="rId5" Type="http://schemas.openxmlformats.org/officeDocument/2006/relationships/image" Target="../media/image3.jpg"/><Relationship Id="rId4" Type="http://schemas.openxmlformats.org/officeDocument/2006/relationships/image" Target="../media/image8.jpeg"/></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824706-C59B-4766-B4BB-776725396196}"/>
              </a:ext>
            </a:extLst>
          </p:cNvPr>
          <p:cNvSpPr/>
          <p:nvPr/>
        </p:nvSpPr>
        <p:spPr>
          <a:xfrm>
            <a:off x="217714" y="206828"/>
            <a:ext cx="11756571" cy="6444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Değerli katılımcı,</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Bu deneyin ilk aşamasıdır ve deneyin içeriğine uyum sağlamanız için tasarlanmış bir eğitim niteliğindedir. Bu deneyde size </a:t>
            </a:r>
            <a:r>
              <a:rPr lang="tr-TR" sz="1700" b="1" dirty="0">
                <a:solidFill>
                  <a:schemeClr val="tx1"/>
                </a:solidFill>
                <a:latin typeface="Times New Roman" panose="02020603050405020304" pitchFamily="18" charset="0"/>
                <a:cs typeface="Times New Roman" panose="02020603050405020304" pitchFamily="18" charset="0"/>
              </a:rPr>
              <a:t>birden fazla görünüşü</a:t>
            </a:r>
            <a:r>
              <a:rPr lang="tr-TR" sz="1700" dirty="0">
                <a:solidFill>
                  <a:schemeClr val="tx1"/>
                </a:solidFill>
                <a:latin typeface="Times New Roman" panose="02020603050405020304" pitchFamily="18" charset="0"/>
                <a:cs typeface="Times New Roman" panose="02020603050405020304" pitchFamily="18" charset="0"/>
              </a:rPr>
              <a:t> olan, yani alternatif görünümleri olan, birkaç şekil göstereceğiz. Genelde, bu şekillere ilk bakıldığında bahsedilen alternatif görünümlerinden sadece biri görülmektedir. Fakat genellikle şekillere bir süre baktıktan sonra alternatif görünümler de görünmeye başlar. Sonrasında kişiler bu iki görünüm arasında geçişler yaşamaya başlar. Yani, kişi aynı şekle bakarken gördüğü şeyler değişir. Araştırmamızda sizden bu </a:t>
            </a:r>
            <a:r>
              <a:rPr lang="tr-TR" sz="1700" b="1" dirty="0">
                <a:solidFill>
                  <a:schemeClr val="tx1"/>
                </a:solidFill>
                <a:latin typeface="Times New Roman" panose="02020603050405020304" pitchFamily="18" charset="0"/>
                <a:cs typeface="Times New Roman" panose="02020603050405020304" pitchFamily="18" charset="0"/>
              </a:rPr>
              <a:t>geçişleri</a:t>
            </a:r>
            <a:r>
              <a:rPr lang="tr-TR" sz="1700" dirty="0">
                <a:solidFill>
                  <a:schemeClr val="tx1"/>
                </a:solidFill>
                <a:latin typeface="Times New Roman" panose="02020603050405020304" pitchFamily="18" charset="0"/>
                <a:cs typeface="Times New Roman" panose="02020603050405020304" pitchFamily="18" charset="0"/>
              </a:rPr>
              <a:t> klavyede bazı tuşlara basarak belirtmenizi isteyeceğiz.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Bu deneyde üç farklı belirsiz şekille karşılaşacaksınız. Her şekil için yapmanız gerekenler bu ekrandan sonra size ayrı ayrı anlatılacaktır. Fakat genel kurallar şöyledir:       </a:t>
            </a:r>
          </a:p>
          <a:p>
            <a:pPr algn="just">
              <a:lnSpc>
                <a:spcPct val="150000"/>
              </a:lnSpc>
            </a:pPr>
            <a:endParaRPr lang="tr-TR" sz="17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Şekillere bakarken pasif bir tutum izleyiniz, </a:t>
            </a:r>
            <a:r>
              <a:rPr lang="tr-TR" sz="1700" b="1" dirty="0">
                <a:solidFill>
                  <a:schemeClr val="tx1"/>
                </a:solidFill>
                <a:latin typeface="Times New Roman" panose="02020603050405020304" pitchFamily="18" charset="0"/>
                <a:cs typeface="Times New Roman" panose="02020603050405020304" pitchFamily="18" charset="0"/>
              </a:rPr>
              <a:t>görünümleri sabit tutmaya ya da değiştirmeye çalışmayınız</a:t>
            </a:r>
            <a:r>
              <a:rPr lang="tr-TR" sz="1700"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Geçişleri farkettiğiniz anda </a:t>
            </a:r>
            <a:r>
              <a:rPr lang="tr-TR" sz="1700" b="1" dirty="0">
                <a:solidFill>
                  <a:schemeClr val="tx1"/>
                </a:solidFill>
                <a:latin typeface="Times New Roman" panose="02020603050405020304" pitchFamily="18" charset="0"/>
                <a:cs typeface="Times New Roman" panose="02020603050405020304" pitchFamily="18" charset="0"/>
              </a:rPr>
              <a:t>hemen </a:t>
            </a:r>
            <a:r>
              <a:rPr lang="tr-TR" sz="1700" dirty="0">
                <a:solidFill>
                  <a:schemeClr val="tx1"/>
                </a:solidFill>
                <a:latin typeface="Times New Roman" panose="02020603050405020304" pitchFamily="18" charset="0"/>
                <a:cs typeface="Times New Roman" panose="02020603050405020304" pitchFamily="18" charset="0"/>
              </a:rPr>
              <a:t>gerekli tuşa basınız.</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Gözlerinizi </a:t>
            </a:r>
            <a:r>
              <a:rPr lang="tr-TR" sz="1700" b="1" dirty="0">
                <a:solidFill>
                  <a:schemeClr val="tx1"/>
                </a:solidFill>
                <a:latin typeface="Times New Roman" panose="02020603050405020304" pitchFamily="18" charset="0"/>
                <a:cs typeface="Times New Roman" panose="02020603050405020304" pitchFamily="18" charset="0"/>
              </a:rPr>
              <a:t>olabildiğince az kırpmaya </a:t>
            </a:r>
            <a:r>
              <a:rPr lang="tr-TR" sz="1700" dirty="0">
                <a:solidFill>
                  <a:schemeClr val="tx1"/>
                </a:solidFill>
                <a:latin typeface="Times New Roman" panose="02020603050405020304" pitchFamily="18" charset="0"/>
                <a:cs typeface="Times New Roman" panose="02020603050405020304" pitchFamily="18" charset="0"/>
              </a:rPr>
              <a:t>ve genel olarak hareket etmemeye özen gösteriniz. </a:t>
            </a:r>
          </a:p>
          <a:p>
            <a:pPr algn="just">
              <a:lnSpc>
                <a:spcPct val="150000"/>
              </a:lnSpc>
            </a:pPr>
            <a:endParaRPr lang="tr-TR" sz="17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Hazır olduğunuzda «</a:t>
            </a:r>
            <a:r>
              <a:rPr lang="tr-TR" sz="1700" b="1" dirty="0">
                <a:solidFill>
                  <a:schemeClr val="tx1"/>
                </a:solidFill>
                <a:latin typeface="Times New Roman" panose="02020603050405020304" pitchFamily="18" charset="0"/>
                <a:cs typeface="Times New Roman" panose="02020603050405020304" pitchFamily="18" charset="0"/>
              </a:rPr>
              <a:t>ENTER</a:t>
            </a:r>
            <a:r>
              <a:rPr lang="tr-TR" sz="1700" dirty="0">
                <a:solidFill>
                  <a:schemeClr val="tx1"/>
                </a:solidFill>
                <a:latin typeface="Times New Roman" panose="02020603050405020304" pitchFamily="18" charset="0"/>
                <a:cs typeface="Times New Roman" panose="02020603050405020304" pitchFamily="18" charset="0"/>
              </a:rPr>
              <a:t>» tuşuna basarak eğitim aşamasına geçebilirsiniz.</a:t>
            </a:r>
          </a:p>
          <a:p>
            <a:pPr algn="just">
              <a:lnSpc>
                <a:spcPct val="150000"/>
              </a:lnSpc>
            </a:pPr>
            <a:endParaRPr lang="tr-TR" sz="17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GB" sz="1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428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824706-C59B-4766-B4BB-776725396196}"/>
              </a:ext>
            </a:extLst>
          </p:cNvPr>
          <p:cNvSpPr/>
          <p:nvPr/>
        </p:nvSpPr>
        <p:spPr>
          <a:xfrm>
            <a:off x="217714" y="206828"/>
            <a:ext cx="11756571" cy="6444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tr-TR" sz="2500"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tr-TR" sz="2500" dirty="0">
                <a:solidFill>
                  <a:schemeClr val="tx1"/>
                </a:solidFill>
                <a:latin typeface="Times New Roman" panose="02020603050405020304" pitchFamily="18" charset="0"/>
                <a:cs typeface="Times New Roman" panose="02020603050405020304" pitchFamily="18" charset="0"/>
              </a:rPr>
              <a:t>Alıştırmayı bitirdiniz.</a:t>
            </a:r>
          </a:p>
          <a:p>
            <a:pPr algn="ctr">
              <a:lnSpc>
                <a:spcPct val="150000"/>
              </a:lnSpc>
            </a:pPr>
            <a:r>
              <a:rPr lang="tr-TR" sz="2500" dirty="0">
                <a:solidFill>
                  <a:schemeClr val="tx1"/>
                </a:solidFill>
                <a:latin typeface="Times New Roman" panose="02020603050405020304" pitchFamily="18" charset="0"/>
                <a:cs typeface="Times New Roman" panose="02020603050405020304" pitchFamily="18" charset="0"/>
              </a:rPr>
              <a:t>....</a:t>
            </a:r>
          </a:p>
          <a:p>
            <a:pPr algn="ctr">
              <a:lnSpc>
                <a:spcPct val="150000"/>
              </a:lnSpc>
            </a:pPr>
            <a:r>
              <a:rPr lang="tr-TR" sz="2500" dirty="0">
                <a:solidFill>
                  <a:schemeClr val="tx1"/>
                </a:solidFill>
                <a:latin typeface="Times New Roman" panose="02020603050405020304" pitchFamily="18" charset="0"/>
                <a:cs typeface="Times New Roman" panose="02020603050405020304" pitchFamily="18" charset="0"/>
              </a:rPr>
              <a:t>Şimdi diğer alıştırma için sıradaki şeklin yönergesi getiriliyor.</a:t>
            </a:r>
          </a:p>
          <a:p>
            <a:pPr algn="ctr">
              <a:lnSpc>
                <a:spcPct val="150000"/>
              </a:lnSpc>
            </a:pPr>
            <a:endParaRPr lang="en-GB"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5244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824706-C59B-4766-B4BB-776725396196}"/>
              </a:ext>
            </a:extLst>
          </p:cNvPr>
          <p:cNvSpPr/>
          <p:nvPr/>
        </p:nvSpPr>
        <p:spPr>
          <a:xfrm>
            <a:off x="217714" y="206828"/>
            <a:ext cx="11756571" cy="6444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tr-TR" sz="2500"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tr-TR" sz="2500" dirty="0">
                <a:solidFill>
                  <a:schemeClr val="tx1"/>
                </a:solidFill>
                <a:latin typeface="Times New Roman" panose="02020603050405020304" pitchFamily="18" charset="0"/>
                <a:cs typeface="Times New Roman" panose="02020603050405020304" pitchFamily="18" charset="0"/>
              </a:rPr>
              <a:t>İlk alıştırma için şeklin yönergesi getiriliyor.</a:t>
            </a:r>
          </a:p>
          <a:p>
            <a:pPr algn="ctr">
              <a:lnSpc>
                <a:spcPct val="150000"/>
              </a:lnSpc>
            </a:pPr>
            <a:r>
              <a:rPr lang="tr-TR" sz="2500" dirty="0">
                <a:solidFill>
                  <a:schemeClr val="tx1"/>
                </a:solidFill>
                <a:latin typeface="Times New Roman" panose="02020603050405020304" pitchFamily="18" charset="0"/>
                <a:cs typeface="Times New Roman" panose="02020603050405020304" pitchFamily="18" charset="0"/>
              </a:rPr>
              <a:t>....</a:t>
            </a:r>
          </a:p>
          <a:p>
            <a:pPr algn="ctr">
              <a:lnSpc>
                <a:spcPct val="150000"/>
              </a:lnSpc>
            </a:pPr>
            <a:endParaRPr lang="en-GB"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09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824706-C59B-4766-B4BB-776725396196}"/>
              </a:ext>
            </a:extLst>
          </p:cNvPr>
          <p:cNvSpPr/>
          <p:nvPr/>
        </p:nvSpPr>
        <p:spPr>
          <a:xfrm>
            <a:off x="217714" y="206828"/>
            <a:ext cx="11756571" cy="6444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tr-TR" sz="2400" dirty="0">
                <a:solidFill>
                  <a:schemeClr val="tx1"/>
                </a:solidFill>
                <a:latin typeface="Times New Roman" panose="02020603050405020304" pitchFamily="18" charset="0"/>
                <a:cs typeface="Times New Roman" panose="02020603050405020304" pitchFamily="18" charset="0"/>
              </a:rPr>
              <a:t>Alıştırmaların hepsini bitirdiniz. </a:t>
            </a:r>
          </a:p>
          <a:p>
            <a:pPr algn="ctr">
              <a:lnSpc>
                <a:spcPct val="150000"/>
              </a:lnSpc>
            </a:pPr>
            <a:r>
              <a:rPr lang="tr-TR" sz="2400"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tr-TR" sz="2400" dirty="0">
                <a:solidFill>
                  <a:schemeClr val="tx1"/>
                </a:solidFill>
                <a:latin typeface="Times New Roman" panose="02020603050405020304" pitchFamily="18" charset="0"/>
                <a:cs typeface="Times New Roman" panose="02020603050405020304" pitchFamily="18" charset="0"/>
              </a:rPr>
              <a:t>• Birazdan deneyin test aşaması için alıştırma yaptığınız şekillerden birinin yönergesi tekrardan size gösterilecek.</a:t>
            </a:r>
          </a:p>
          <a:p>
            <a:pPr algn="just">
              <a:lnSpc>
                <a:spcPct val="150000"/>
              </a:lnSpc>
            </a:pPr>
            <a:r>
              <a:rPr lang="tr-TR" sz="2400" dirty="0">
                <a:solidFill>
                  <a:schemeClr val="tx1"/>
                </a:solidFill>
                <a:latin typeface="Times New Roman" panose="02020603050405020304" pitchFamily="18" charset="0"/>
                <a:cs typeface="Times New Roman" panose="02020603050405020304" pitchFamily="18" charset="0"/>
              </a:rPr>
              <a:t>• Sonra da alıştırmada yaptıklarınızın aynısını bu kez 5 dakika süreyle olmak üzere tekrar yapmanız istenecek. Test bittiğinde ise diğer şeklin yönergesi ve test aşaması karşınıza çıkacak.</a:t>
            </a:r>
          </a:p>
          <a:p>
            <a:pPr algn="just">
              <a:lnSpc>
                <a:spcPct val="150000"/>
              </a:lnSpc>
            </a:pPr>
            <a:r>
              <a:rPr lang="tr-TR" sz="2400" dirty="0">
                <a:solidFill>
                  <a:schemeClr val="tx1"/>
                </a:solidFill>
                <a:latin typeface="Times New Roman" panose="02020603050405020304" pitchFamily="18" charset="0"/>
                <a:cs typeface="Times New Roman" panose="02020603050405020304" pitchFamily="18" charset="0"/>
              </a:rPr>
              <a:t>• Buradan sonra vereceğiniz tepkiler </a:t>
            </a:r>
            <a:r>
              <a:rPr lang="tr-TR" sz="2400" b="1" dirty="0">
                <a:solidFill>
                  <a:schemeClr val="tx1"/>
                </a:solidFill>
                <a:latin typeface="Times New Roman" panose="02020603050405020304" pitchFamily="18" charset="0"/>
                <a:cs typeface="Times New Roman" panose="02020603050405020304" pitchFamily="18" charset="0"/>
              </a:rPr>
              <a:t>araştırmanın</a:t>
            </a:r>
            <a:r>
              <a:rPr lang="tr-TR" sz="2400" dirty="0">
                <a:solidFill>
                  <a:schemeClr val="tx1"/>
                </a:solidFill>
                <a:latin typeface="Times New Roman" panose="02020603050405020304" pitchFamily="18" charset="0"/>
                <a:cs typeface="Times New Roman" panose="02020603050405020304" pitchFamily="18" charset="0"/>
              </a:rPr>
              <a:t> </a:t>
            </a:r>
            <a:r>
              <a:rPr lang="tr-TR" sz="2400" b="1" dirty="0">
                <a:solidFill>
                  <a:schemeClr val="tx1"/>
                </a:solidFill>
                <a:latin typeface="Times New Roman" panose="02020603050405020304" pitchFamily="18" charset="0"/>
                <a:cs typeface="Times New Roman" panose="02020603050405020304" pitchFamily="18" charset="0"/>
              </a:rPr>
              <a:t>asıl versini</a:t>
            </a:r>
            <a:r>
              <a:rPr lang="tr-TR" sz="2400" dirty="0">
                <a:solidFill>
                  <a:schemeClr val="tx1"/>
                </a:solidFill>
                <a:latin typeface="Times New Roman" panose="02020603050405020304" pitchFamily="18" charset="0"/>
                <a:cs typeface="Times New Roman" panose="02020603050405020304" pitchFamily="18" charset="0"/>
              </a:rPr>
              <a:t> oluşturacaktır, lütfen elinizden geldiğince doğru ve zamanlı tepki vermeye çalışınız.</a:t>
            </a:r>
          </a:p>
          <a:p>
            <a:pPr algn="just">
              <a:lnSpc>
                <a:spcPct val="150000"/>
              </a:lnSpc>
            </a:pPr>
            <a:endParaRPr lang="tr-TR" sz="24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tr-TR" sz="2400" dirty="0">
                <a:solidFill>
                  <a:schemeClr val="tx1"/>
                </a:solidFill>
                <a:latin typeface="Times New Roman" panose="02020603050405020304" pitchFamily="18" charset="0"/>
                <a:cs typeface="Times New Roman" panose="02020603050405020304" pitchFamily="18" charset="0"/>
              </a:rPr>
              <a:t>Hazır olduğunuzda «</a:t>
            </a:r>
            <a:r>
              <a:rPr lang="tr-TR" sz="2400" b="1" dirty="0">
                <a:solidFill>
                  <a:schemeClr val="tx1"/>
                </a:solidFill>
                <a:latin typeface="Times New Roman" panose="02020603050405020304" pitchFamily="18" charset="0"/>
                <a:cs typeface="Times New Roman" panose="02020603050405020304" pitchFamily="18" charset="0"/>
              </a:rPr>
              <a:t>ENTER</a:t>
            </a:r>
            <a:r>
              <a:rPr lang="tr-TR" sz="2400" dirty="0">
                <a:solidFill>
                  <a:schemeClr val="tx1"/>
                </a:solidFill>
                <a:latin typeface="Times New Roman" panose="02020603050405020304" pitchFamily="18" charset="0"/>
                <a:cs typeface="Times New Roman" panose="02020603050405020304" pitchFamily="18" charset="0"/>
              </a:rPr>
              <a:t>» tuşuna basarak test aşamasının ilk yönergesine geçebilirsiniz</a:t>
            </a:r>
            <a:endParaRPr lang="en-GB"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120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824706-C59B-4766-B4BB-776725396196}"/>
              </a:ext>
            </a:extLst>
          </p:cNvPr>
          <p:cNvSpPr/>
          <p:nvPr/>
        </p:nvSpPr>
        <p:spPr>
          <a:xfrm>
            <a:off x="217714" y="206828"/>
            <a:ext cx="11756571" cy="6444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tr-TR" sz="2500"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tr-TR" sz="2500" dirty="0">
                <a:solidFill>
                  <a:schemeClr val="tx1"/>
                </a:solidFill>
                <a:latin typeface="Times New Roman" panose="02020603050405020304" pitchFamily="18" charset="0"/>
                <a:cs typeface="Times New Roman" panose="02020603050405020304" pitchFamily="18" charset="0"/>
              </a:rPr>
              <a:t>Bu şeklin test aşamasını bitirdiniz. Şimdi test için diğer şeklin yönergesi getirilecek.</a:t>
            </a:r>
          </a:p>
          <a:p>
            <a:pPr algn="ctr">
              <a:lnSpc>
                <a:spcPct val="150000"/>
              </a:lnSpc>
            </a:pPr>
            <a:r>
              <a:rPr lang="tr-TR" sz="2500" dirty="0">
                <a:solidFill>
                  <a:schemeClr val="tx1"/>
                </a:solidFill>
                <a:latin typeface="Times New Roman" panose="02020603050405020304" pitchFamily="18" charset="0"/>
                <a:cs typeface="Times New Roman" panose="02020603050405020304" pitchFamily="18" charset="0"/>
              </a:rPr>
              <a:t>....</a:t>
            </a:r>
          </a:p>
          <a:p>
            <a:pPr algn="ctr">
              <a:lnSpc>
                <a:spcPct val="150000"/>
              </a:lnSpc>
            </a:pPr>
            <a:endParaRPr lang="tr-TR"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921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824706-C59B-4766-B4BB-776725396196}"/>
              </a:ext>
            </a:extLst>
          </p:cNvPr>
          <p:cNvSpPr/>
          <p:nvPr/>
        </p:nvSpPr>
        <p:spPr>
          <a:xfrm>
            <a:off x="217714" y="206828"/>
            <a:ext cx="11756571" cy="6444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tr-TR" sz="2500"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tr-TR" sz="2500" dirty="0">
                <a:solidFill>
                  <a:schemeClr val="tx1"/>
                </a:solidFill>
                <a:latin typeface="Times New Roman" panose="02020603050405020304" pitchFamily="18" charset="0"/>
                <a:cs typeface="Times New Roman" panose="02020603050405020304" pitchFamily="18" charset="0"/>
              </a:rPr>
              <a:t>Şimdi test için şekil ekrana getirilecek. </a:t>
            </a:r>
          </a:p>
          <a:p>
            <a:pPr algn="ctr">
              <a:lnSpc>
                <a:spcPct val="150000"/>
              </a:lnSpc>
            </a:pPr>
            <a:r>
              <a:rPr lang="tr-TR" sz="2500"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tr-TR" sz="2500" dirty="0">
                <a:solidFill>
                  <a:schemeClr val="tx1"/>
                </a:solidFill>
                <a:latin typeface="Times New Roman" panose="02020603050405020304" pitchFamily="18" charset="0"/>
                <a:cs typeface="Times New Roman" panose="02020603050405020304" pitchFamily="18" charset="0"/>
              </a:rPr>
              <a:t>Lütfen belirtilen </a:t>
            </a:r>
            <a:r>
              <a:rPr lang="tr-TR" sz="2500" b="1" dirty="0">
                <a:solidFill>
                  <a:srgbClr val="FF0000"/>
                </a:solidFill>
                <a:latin typeface="Times New Roman" panose="02020603050405020304" pitchFamily="18" charset="0"/>
                <a:cs typeface="Times New Roman" panose="02020603050405020304" pitchFamily="18" charset="0"/>
              </a:rPr>
              <a:t>kırmızı noktaya </a:t>
            </a:r>
            <a:r>
              <a:rPr lang="tr-TR" sz="2500" dirty="0">
                <a:solidFill>
                  <a:schemeClr val="tx1"/>
                </a:solidFill>
                <a:latin typeface="Times New Roman" panose="02020603050405020304" pitchFamily="18" charset="0"/>
                <a:cs typeface="Times New Roman" panose="02020603050405020304" pitchFamily="18" charset="0"/>
              </a:rPr>
              <a:t>bakınız ve şeklin görünümünü bilinçli olarak değiştirmeye çalışmadan pasif bir şekilde geçişleri takip edip istenen tuşlarla belirtiniz. </a:t>
            </a:r>
          </a:p>
        </p:txBody>
      </p:sp>
    </p:spTree>
    <p:extLst>
      <p:ext uri="{BB962C8B-B14F-4D97-AF65-F5344CB8AC3E}">
        <p14:creationId xmlns:p14="http://schemas.microsoft.com/office/powerpoint/2010/main" val="2056624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824706-C59B-4766-B4BB-776725396196}"/>
              </a:ext>
            </a:extLst>
          </p:cNvPr>
          <p:cNvSpPr/>
          <p:nvPr/>
        </p:nvSpPr>
        <p:spPr>
          <a:xfrm>
            <a:off x="217714" y="206828"/>
            <a:ext cx="11756571" cy="6444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tr-TR" sz="2500"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tr-TR" sz="2500" dirty="0">
                <a:solidFill>
                  <a:schemeClr val="tx1"/>
                </a:solidFill>
                <a:latin typeface="Times New Roman" panose="02020603050405020304" pitchFamily="18" charset="0"/>
                <a:cs typeface="Times New Roman" panose="02020603050405020304" pitchFamily="18" charset="0"/>
              </a:rPr>
              <a:t>Şimdi test için şekil ekrana getirilecek. </a:t>
            </a:r>
          </a:p>
          <a:p>
            <a:pPr algn="ctr">
              <a:lnSpc>
                <a:spcPct val="150000"/>
              </a:lnSpc>
            </a:pPr>
            <a:r>
              <a:rPr lang="tr-TR" sz="2500"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tr-TR" sz="2500" dirty="0">
                <a:solidFill>
                  <a:schemeClr val="tx1"/>
                </a:solidFill>
                <a:latin typeface="Times New Roman" panose="02020603050405020304" pitchFamily="18" charset="0"/>
                <a:cs typeface="Times New Roman" panose="02020603050405020304" pitchFamily="18" charset="0"/>
              </a:rPr>
              <a:t>Lütfen belirtilen </a:t>
            </a:r>
            <a:r>
              <a:rPr lang="tr-TR" sz="2500" b="1" dirty="0">
                <a:solidFill>
                  <a:schemeClr val="tx1"/>
                </a:solidFill>
                <a:latin typeface="Times New Roman" panose="02020603050405020304" pitchFamily="18" charset="0"/>
                <a:cs typeface="Times New Roman" panose="02020603050405020304" pitchFamily="18" charset="0"/>
              </a:rPr>
              <a:t>beyaz noktaya</a:t>
            </a:r>
            <a:r>
              <a:rPr lang="tr-TR" sz="2500" b="1" dirty="0">
                <a:solidFill>
                  <a:srgbClr val="FF0000"/>
                </a:solidFill>
                <a:latin typeface="Times New Roman" panose="02020603050405020304" pitchFamily="18" charset="0"/>
                <a:cs typeface="Times New Roman" panose="02020603050405020304" pitchFamily="18" charset="0"/>
              </a:rPr>
              <a:t> </a:t>
            </a:r>
            <a:r>
              <a:rPr lang="tr-TR" sz="2500" dirty="0">
                <a:solidFill>
                  <a:schemeClr val="tx1"/>
                </a:solidFill>
                <a:latin typeface="Times New Roman" panose="02020603050405020304" pitchFamily="18" charset="0"/>
                <a:cs typeface="Times New Roman" panose="02020603050405020304" pitchFamily="18" charset="0"/>
              </a:rPr>
              <a:t>bakınız ve şeklin görünümünü bilinçli olarak değiştirmeye çalışmadan pasif bir şekilde geçişleri takip edip istenen tuşlarla belirtiniz. </a:t>
            </a:r>
          </a:p>
        </p:txBody>
      </p:sp>
    </p:spTree>
    <p:extLst>
      <p:ext uri="{BB962C8B-B14F-4D97-AF65-F5344CB8AC3E}">
        <p14:creationId xmlns:p14="http://schemas.microsoft.com/office/powerpoint/2010/main" val="2631244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824706-C59B-4766-B4BB-776725396196}"/>
              </a:ext>
            </a:extLst>
          </p:cNvPr>
          <p:cNvSpPr/>
          <p:nvPr/>
        </p:nvSpPr>
        <p:spPr>
          <a:xfrm>
            <a:off x="217714" y="206828"/>
            <a:ext cx="11756571" cy="6444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tr-TR" sz="2500" dirty="0">
                <a:solidFill>
                  <a:schemeClr val="tx1"/>
                </a:solidFill>
                <a:latin typeface="Times New Roman" panose="02020603050405020304" pitchFamily="18" charset="0"/>
                <a:cs typeface="Times New Roman" panose="02020603050405020304" pitchFamily="18" charset="0"/>
              </a:rPr>
              <a:t>Deney sona ermiştir. </a:t>
            </a:r>
          </a:p>
          <a:p>
            <a:pPr algn="ctr">
              <a:lnSpc>
                <a:spcPct val="150000"/>
              </a:lnSpc>
            </a:pPr>
            <a:r>
              <a:rPr lang="tr-TR" sz="2500" dirty="0">
                <a:solidFill>
                  <a:schemeClr val="tx1"/>
                </a:solidFill>
                <a:latin typeface="Times New Roman" panose="02020603050405020304" pitchFamily="18" charset="0"/>
                <a:cs typeface="Times New Roman" panose="02020603050405020304" pitchFamily="18" charset="0"/>
              </a:rPr>
              <a:t>Katıldığınız için çok teşekkür ederiz. </a:t>
            </a:r>
          </a:p>
        </p:txBody>
      </p:sp>
    </p:spTree>
    <p:extLst>
      <p:ext uri="{BB962C8B-B14F-4D97-AF65-F5344CB8AC3E}">
        <p14:creationId xmlns:p14="http://schemas.microsoft.com/office/powerpoint/2010/main" val="2342344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B8E5F20-97C9-47FF-8AD8-FAF4791BCEE2}"/>
              </a:ext>
            </a:extLst>
          </p:cNvPr>
          <p:cNvSpPr/>
          <p:nvPr/>
        </p:nvSpPr>
        <p:spPr>
          <a:xfrm>
            <a:off x="5658678" y="1861930"/>
            <a:ext cx="2160000" cy="21600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8CB29F2A-D7DE-4007-8777-F23509E044E2}"/>
              </a:ext>
            </a:extLst>
          </p:cNvPr>
          <p:cNvSpPr/>
          <p:nvPr/>
        </p:nvSpPr>
        <p:spPr>
          <a:xfrm>
            <a:off x="4572000" y="2676939"/>
            <a:ext cx="2160000" cy="216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8" name="Straight Connector 47">
            <a:extLst>
              <a:ext uri="{FF2B5EF4-FFF2-40B4-BE49-F238E27FC236}">
                <a16:creationId xmlns:a16="http://schemas.microsoft.com/office/drawing/2014/main" id="{594ED714-7D88-482F-9404-60BF108A6768}"/>
              </a:ext>
            </a:extLst>
          </p:cNvPr>
          <p:cNvCxnSpPr>
            <a:cxnSpLocks/>
          </p:cNvCxnSpPr>
          <p:nvPr/>
        </p:nvCxnSpPr>
        <p:spPr>
          <a:xfrm flipV="1">
            <a:off x="6745356" y="1861930"/>
            <a:ext cx="1086679" cy="815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904741-4460-4495-BEB4-8AB01500FEE6}"/>
              </a:ext>
            </a:extLst>
          </p:cNvPr>
          <p:cNvCxnSpPr>
            <a:cxnSpLocks/>
          </p:cNvCxnSpPr>
          <p:nvPr/>
        </p:nvCxnSpPr>
        <p:spPr>
          <a:xfrm flipV="1">
            <a:off x="6745355" y="4286921"/>
            <a:ext cx="1814445" cy="550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7A0A7E2-C832-42C2-BBDF-2ECEA1366B3A}"/>
              </a:ext>
            </a:extLst>
          </p:cNvPr>
          <p:cNvCxnSpPr>
            <a:cxnSpLocks/>
          </p:cNvCxnSpPr>
          <p:nvPr/>
        </p:nvCxnSpPr>
        <p:spPr>
          <a:xfrm flipV="1">
            <a:off x="4572000" y="3810000"/>
            <a:ext cx="1086679" cy="815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A9380E2-D373-483C-9097-7FC1A6D6AECF}"/>
              </a:ext>
            </a:extLst>
          </p:cNvPr>
          <p:cNvCxnSpPr>
            <a:cxnSpLocks/>
          </p:cNvCxnSpPr>
          <p:nvPr/>
        </p:nvCxnSpPr>
        <p:spPr>
          <a:xfrm flipV="1">
            <a:off x="4571998" y="1861929"/>
            <a:ext cx="1086679" cy="815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491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66E9D1-BCAF-469A-BBD4-F5034D288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57486"/>
            <a:ext cx="4087247" cy="2300514"/>
          </a:xfrm>
          <a:prstGeom prst="rect">
            <a:avLst/>
          </a:prstGeom>
        </p:spPr>
      </p:pic>
      <p:sp>
        <p:nvSpPr>
          <p:cNvPr id="71" name="Rectangle 70">
            <a:extLst>
              <a:ext uri="{FF2B5EF4-FFF2-40B4-BE49-F238E27FC236}">
                <a16:creationId xmlns:a16="http://schemas.microsoft.com/office/drawing/2014/main" id="{2309C47E-115B-4CC2-B5AE-37CA79164F6D}"/>
              </a:ext>
            </a:extLst>
          </p:cNvPr>
          <p:cNvSpPr/>
          <p:nvPr/>
        </p:nvSpPr>
        <p:spPr>
          <a:xfrm>
            <a:off x="5638800" y="2971800"/>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500" dirty="0">
                <a:solidFill>
                  <a:srgbClr val="FF0000"/>
                </a:solidFill>
              </a:rPr>
              <a:t>+</a:t>
            </a:r>
            <a:endParaRPr lang="en-GB" sz="2500" dirty="0">
              <a:solidFill>
                <a:srgbClr val="FF0000"/>
              </a:solidFill>
            </a:endParaRPr>
          </a:p>
        </p:txBody>
      </p:sp>
    </p:spTree>
    <p:extLst>
      <p:ext uri="{BB962C8B-B14F-4D97-AF65-F5344CB8AC3E}">
        <p14:creationId xmlns:p14="http://schemas.microsoft.com/office/powerpoint/2010/main" val="2576727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98721AF-0710-49F9-8D4F-4FCBBA97CDF2}"/>
              </a:ext>
            </a:extLst>
          </p:cNvPr>
          <p:cNvGrpSpPr/>
          <p:nvPr/>
        </p:nvGrpSpPr>
        <p:grpSpPr>
          <a:xfrm>
            <a:off x="3695840" y="1218094"/>
            <a:ext cx="4800319" cy="4421811"/>
            <a:chOff x="2210081" y="99388"/>
            <a:chExt cx="7606750" cy="6659223"/>
          </a:xfrm>
        </p:grpSpPr>
        <p:grpSp>
          <p:nvGrpSpPr>
            <p:cNvPr id="2" name="Group 1">
              <a:extLst>
                <a:ext uri="{FF2B5EF4-FFF2-40B4-BE49-F238E27FC236}">
                  <a16:creationId xmlns:a16="http://schemas.microsoft.com/office/drawing/2014/main" id="{6768D926-BC77-4DFB-B20D-D6AEE36B8A58}"/>
                </a:ext>
              </a:extLst>
            </p:cNvPr>
            <p:cNvGrpSpPr/>
            <p:nvPr/>
          </p:nvGrpSpPr>
          <p:grpSpPr>
            <a:xfrm>
              <a:off x="2210081" y="2047460"/>
              <a:ext cx="3260037" cy="2763080"/>
              <a:chOff x="4571998" y="1861929"/>
              <a:chExt cx="3260037" cy="2763080"/>
            </a:xfrm>
          </p:grpSpPr>
          <p:sp>
            <p:nvSpPr>
              <p:cNvPr id="46" name="Rectangle 45">
                <a:extLst>
                  <a:ext uri="{FF2B5EF4-FFF2-40B4-BE49-F238E27FC236}">
                    <a16:creationId xmlns:a16="http://schemas.microsoft.com/office/drawing/2014/main" id="{8B8E5F20-97C9-47FF-8AD8-FAF4791BCEE2}"/>
                  </a:ext>
                </a:extLst>
              </p:cNvPr>
              <p:cNvSpPr/>
              <p:nvPr/>
            </p:nvSpPr>
            <p:spPr>
              <a:xfrm>
                <a:off x="5658678" y="1861930"/>
                <a:ext cx="2173357" cy="194807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8CB29F2A-D7DE-4007-8777-F23509E044E2}"/>
                  </a:ext>
                </a:extLst>
              </p:cNvPr>
              <p:cNvSpPr/>
              <p:nvPr/>
            </p:nvSpPr>
            <p:spPr>
              <a:xfrm>
                <a:off x="4572000" y="2676939"/>
                <a:ext cx="2173357" cy="19480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8" name="Straight Connector 47">
                <a:extLst>
                  <a:ext uri="{FF2B5EF4-FFF2-40B4-BE49-F238E27FC236}">
                    <a16:creationId xmlns:a16="http://schemas.microsoft.com/office/drawing/2014/main" id="{594ED714-7D88-482F-9404-60BF108A6768}"/>
                  </a:ext>
                </a:extLst>
              </p:cNvPr>
              <p:cNvCxnSpPr/>
              <p:nvPr/>
            </p:nvCxnSpPr>
            <p:spPr>
              <a:xfrm flipV="1">
                <a:off x="6745356" y="186193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904741-4460-4495-BEB4-8AB01500FEE6}"/>
                  </a:ext>
                </a:extLst>
              </p:cNvPr>
              <p:cNvCxnSpPr/>
              <p:nvPr/>
            </p:nvCxnSpPr>
            <p:spPr>
              <a:xfrm flipV="1">
                <a:off x="6745356"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7A0A7E2-C832-42C2-BBDF-2ECEA1366B3A}"/>
                  </a:ext>
                </a:extLst>
              </p:cNvPr>
              <p:cNvCxnSpPr/>
              <p:nvPr/>
            </p:nvCxnSpPr>
            <p:spPr>
              <a:xfrm flipV="1">
                <a:off x="4572000"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A9380E2-D373-483C-9097-7FC1A6D6AECF}"/>
                  </a:ext>
                </a:extLst>
              </p:cNvPr>
              <p:cNvCxnSpPr/>
              <p:nvPr/>
            </p:nvCxnSpPr>
            <p:spPr>
              <a:xfrm flipV="1">
                <a:off x="4571998" y="1861929"/>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35DCC0F-B9C2-4FCF-A56A-07479F33B59B}"/>
                </a:ext>
              </a:extLst>
            </p:cNvPr>
            <p:cNvGrpSpPr/>
            <p:nvPr/>
          </p:nvGrpSpPr>
          <p:grpSpPr>
            <a:xfrm>
              <a:off x="2210082" y="3995531"/>
              <a:ext cx="3260037" cy="2763080"/>
              <a:chOff x="4571998" y="1861929"/>
              <a:chExt cx="3260037" cy="2763080"/>
            </a:xfrm>
          </p:grpSpPr>
          <p:sp>
            <p:nvSpPr>
              <p:cNvPr id="10" name="Rectangle 9">
                <a:extLst>
                  <a:ext uri="{FF2B5EF4-FFF2-40B4-BE49-F238E27FC236}">
                    <a16:creationId xmlns:a16="http://schemas.microsoft.com/office/drawing/2014/main" id="{0DD4A0AB-D089-490E-8432-CB528D6CFC05}"/>
                  </a:ext>
                </a:extLst>
              </p:cNvPr>
              <p:cNvSpPr/>
              <p:nvPr/>
            </p:nvSpPr>
            <p:spPr>
              <a:xfrm>
                <a:off x="5658678" y="1861930"/>
                <a:ext cx="2173357" cy="19480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4086B3A4-1496-4145-A584-11841F6353DB}"/>
                  </a:ext>
                </a:extLst>
              </p:cNvPr>
              <p:cNvSpPr/>
              <p:nvPr/>
            </p:nvSpPr>
            <p:spPr>
              <a:xfrm>
                <a:off x="4572000" y="2676939"/>
                <a:ext cx="2173357" cy="19480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Straight Connector 11">
                <a:extLst>
                  <a:ext uri="{FF2B5EF4-FFF2-40B4-BE49-F238E27FC236}">
                    <a16:creationId xmlns:a16="http://schemas.microsoft.com/office/drawing/2014/main" id="{FFBAAA0D-5518-4B27-9B45-759335788848}"/>
                  </a:ext>
                </a:extLst>
              </p:cNvPr>
              <p:cNvCxnSpPr/>
              <p:nvPr/>
            </p:nvCxnSpPr>
            <p:spPr>
              <a:xfrm flipV="1">
                <a:off x="6745356" y="186193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0D3A14A-CBEB-437F-BA84-E94F33476778}"/>
                  </a:ext>
                </a:extLst>
              </p:cNvPr>
              <p:cNvCxnSpPr/>
              <p:nvPr/>
            </p:nvCxnSpPr>
            <p:spPr>
              <a:xfrm flipV="1">
                <a:off x="6745356"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38048C1-DA28-4733-A812-158CC97FEAE8}"/>
                  </a:ext>
                </a:extLst>
              </p:cNvPr>
              <p:cNvCxnSpPr/>
              <p:nvPr/>
            </p:nvCxnSpPr>
            <p:spPr>
              <a:xfrm flipV="1">
                <a:off x="4572000"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2B3E627-1E8A-47EA-AC97-0F3005F7E0A8}"/>
                  </a:ext>
                </a:extLst>
              </p:cNvPr>
              <p:cNvCxnSpPr/>
              <p:nvPr/>
            </p:nvCxnSpPr>
            <p:spPr>
              <a:xfrm flipV="1">
                <a:off x="4571998" y="1861929"/>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242221BC-5C0F-4152-BF0A-B7FF51F2282B}"/>
                </a:ext>
              </a:extLst>
            </p:cNvPr>
            <p:cNvGrpSpPr/>
            <p:nvPr/>
          </p:nvGrpSpPr>
          <p:grpSpPr>
            <a:xfrm>
              <a:off x="2210081" y="99390"/>
              <a:ext cx="3260037" cy="2763080"/>
              <a:chOff x="4571998" y="1861929"/>
              <a:chExt cx="3260037" cy="2763080"/>
            </a:xfrm>
          </p:grpSpPr>
          <p:sp>
            <p:nvSpPr>
              <p:cNvPr id="17" name="Rectangle 16">
                <a:extLst>
                  <a:ext uri="{FF2B5EF4-FFF2-40B4-BE49-F238E27FC236}">
                    <a16:creationId xmlns:a16="http://schemas.microsoft.com/office/drawing/2014/main" id="{A4DB2E85-8733-40B8-BC6E-B3B5E9DA779A}"/>
                  </a:ext>
                </a:extLst>
              </p:cNvPr>
              <p:cNvSpPr/>
              <p:nvPr/>
            </p:nvSpPr>
            <p:spPr>
              <a:xfrm>
                <a:off x="5658678" y="1861930"/>
                <a:ext cx="2173357" cy="194807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A92E283-CF4D-4FA7-92C5-462427F96662}"/>
                  </a:ext>
                </a:extLst>
              </p:cNvPr>
              <p:cNvSpPr/>
              <p:nvPr/>
            </p:nvSpPr>
            <p:spPr>
              <a:xfrm>
                <a:off x="4572000" y="2676939"/>
                <a:ext cx="2173357" cy="19480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 name="Straight Connector 18">
                <a:extLst>
                  <a:ext uri="{FF2B5EF4-FFF2-40B4-BE49-F238E27FC236}">
                    <a16:creationId xmlns:a16="http://schemas.microsoft.com/office/drawing/2014/main" id="{3AEB298F-943A-4F49-B61A-2691070FC4D9}"/>
                  </a:ext>
                </a:extLst>
              </p:cNvPr>
              <p:cNvCxnSpPr/>
              <p:nvPr/>
            </p:nvCxnSpPr>
            <p:spPr>
              <a:xfrm flipV="1">
                <a:off x="6745356" y="186193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EB7EA09-7815-4168-8FBB-97409AA18B0D}"/>
                  </a:ext>
                </a:extLst>
              </p:cNvPr>
              <p:cNvCxnSpPr/>
              <p:nvPr/>
            </p:nvCxnSpPr>
            <p:spPr>
              <a:xfrm flipV="1">
                <a:off x="6745356"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626A00D-3400-4AD5-8D6F-CBC929D0F50C}"/>
                  </a:ext>
                </a:extLst>
              </p:cNvPr>
              <p:cNvCxnSpPr/>
              <p:nvPr/>
            </p:nvCxnSpPr>
            <p:spPr>
              <a:xfrm flipV="1">
                <a:off x="4572000"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D2DD0D-BD49-434C-8FB4-D022D94212D3}"/>
                  </a:ext>
                </a:extLst>
              </p:cNvPr>
              <p:cNvCxnSpPr/>
              <p:nvPr/>
            </p:nvCxnSpPr>
            <p:spPr>
              <a:xfrm flipV="1">
                <a:off x="4571998" y="1861929"/>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928BFD39-504D-4EF8-B7A9-42970B77CD92}"/>
                </a:ext>
              </a:extLst>
            </p:cNvPr>
            <p:cNvGrpSpPr/>
            <p:nvPr/>
          </p:nvGrpSpPr>
          <p:grpSpPr>
            <a:xfrm>
              <a:off x="4383438" y="2047458"/>
              <a:ext cx="3260037" cy="2763080"/>
              <a:chOff x="4571998" y="1861929"/>
              <a:chExt cx="3260037" cy="2763080"/>
            </a:xfrm>
          </p:grpSpPr>
          <p:sp>
            <p:nvSpPr>
              <p:cNvPr id="24" name="Rectangle 23">
                <a:extLst>
                  <a:ext uri="{FF2B5EF4-FFF2-40B4-BE49-F238E27FC236}">
                    <a16:creationId xmlns:a16="http://schemas.microsoft.com/office/drawing/2014/main" id="{6CF26F04-5633-487D-9E58-D0E4DC6830E4}"/>
                  </a:ext>
                </a:extLst>
              </p:cNvPr>
              <p:cNvSpPr/>
              <p:nvPr/>
            </p:nvSpPr>
            <p:spPr>
              <a:xfrm>
                <a:off x="5658678" y="1861930"/>
                <a:ext cx="2173357" cy="194807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A2871AB4-31C8-4D16-9F12-329B0A80C8CA}"/>
                  </a:ext>
                </a:extLst>
              </p:cNvPr>
              <p:cNvSpPr/>
              <p:nvPr/>
            </p:nvSpPr>
            <p:spPr>
              <a:xfrm>
                <a:off x="4572000" y="2676939"/>
                <a:ext cx="2173357" cy="19480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6" name="Straight Connector 25">
                <a:extLst>
                  <a:ext uri="{FF2B5EF4-FFF2-40B4-BE49-F238E27FC236}">
                    <a16:creationId xmlns:a16="http://schemas.microsoft.com/office/drawing/2014/main" id="{07548A80-ADC7-4304-9662-51ACD52B6BC6}"/>
                  </a:ext>
                </a:extLst>
              </p:cNvPr>
              <p:cNvCxnSpPr/>
              <p:nvPr/>
            </p:nvCxnSpPr>
            <p:spPr>
              <a:xfrm flipV="1">
                <a:off x="6745356" y="186193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9392F09-1585-4450-936C-85B7AE741BE4}"/>
                  </a:ext>
                </a:extLst>
              </p:cNvPr>
              <p:cNvCxnSpPr/>
              <p:nvPr/>
            </p:nvCxnSpPr>
            <p:spPr>
              <a:xfrm flipV="1">
                <a:off x="6745356"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405CE6-13CC-4509-98D3-473E47ACA7D0}"/>
                  </a:ext>
                </a:extLst>
              </p:cNvPr>
              <p:cNvCxnSpPr/>
              <p:nvPr/>
            </p:nvCxnSpPr>
            <p:spPr>
              <a:xfrm flipV="1">
                <a:off x="4572000"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E4FC81-7FDC-46A6-BCF2-7FFA0728C93E}"/>
                  </a:ext>
                </a:extLst>
              </p:cNvPr>
              <p:cNvCxnSpPr/>
              <p:nvPr/>
            </p:nvCxnSpPr>
            <p:spPr>
              <a:xfrm flipV="1">
                <a:off x="4571998" y="1861929"/>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894492A6-1E00-4BE7-A3A8-DF8E56E9194A}"/>
                </a:ext>
              </a:extLst>
            </p:cNvPr>
            <p:cNvGrpSpPr/>
            <p:nvPr/>
          </p:nvGrpSpPr>
          <p:grpSpPr>
            <a:xfrm>
              <a:off x="4383439" y="3995529"/>
              <a:ext cx="3260037" cy="2763080"/>
              <a:chOff x="4571998" y="1861929"/>
              <a:chExt cx="3260037" cy="2763080"/>
            </a:xfrm>
          </p:grpSpPr>
          <p:sp>
            <p:nvSpPr>
              <p:cNvPr id="31" name="Rectangle 30">
                <a:extLst>
                  <a:ext uri="{FF2B5EF4-FFF2-40B4-BE49-F238E27FC236}">
                    <a16:creationId xmlns:a16="http://schemas.microsoft.com/office/drawing/2014/main" id="{D334FF75-34F1-45B5-B540-210ED61D80F6}"/>
                  </a:ext>
                </a:extLst>
              </p:cNvPr>
              <p:cNvSpPr/>
              <p:nvPr/>
            </p:nvSpPr>
            <p:spPr>
              <a:xfrm>
                <a:off x="5658678" y="1861930"/>
                <a:ext cx="2173357" cy="19480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AD6B0B1A-8270-432A-8EA6-FFB6661F15A4}"/>
                  </a:ext>
                </a:extLst>
              </p:cNvPr>
              <p:cNvSpPr/>
              <p:nvPr/>
            </p:nvSpPr>
            <p:spPr>
              <a:xfrm>
                <a:off x="4572000" y="2676939"/>
                <a:ext cx="2173357" cy="19480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3" name="Straight Connector 32">
                <a:extLst>
                  <a:ext uri="{FF2B5EF4-FFF2-40B4-BE49-F238E27FC236}">
                    <a16:creationId xmlns:a16="http://schemas.microsoft.com/office/drawing/2014/main" id="{B6CA6EEC-37DB-4267-9A8E-8FF827AC0282}"/>
                  </a:ext>
                </a:extLst>
              </p:cNvPr>
              <p:cNvCxnSpPr/>
              <p:nvPr/>
            </p:nvCxnSpPr>
            <p:spPr>
              <a:xfrm flipV="1">
                <a:off x="6745356" y="186193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B1DB538-D446-41E0-B82E-07B51BED4B3F}"/>
                  </a:ext>
                </a:extLst>
              </p:cNvPr>
              <p:cNvCxnSpPr/>
              <p:nvPr/>
            </p:nvCxnSpPr>
            <p:spPr>
              <a:xfrm flipV="1">
                <a:off x="6745356"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730188B-B86F-425B-976D-FFD0DF0821F1}"/>
                  </a:ext>
                </a:extLst>
              </p:cNvPr>
              <p:cNvCxnSpPr/>
              <p:nvPr/>
            </p:nvCxnSpPr>
            <p:spPr>
              <a:xfrm flipV="1">
                <a:off x="4572000"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DE59810-CAF5-461F-B7B4-F3620A0E10C5}"/>
                  </a:ext>
                </a:extLst>
              </p:cNvPr>
              <p:cNvCxnSpPr/>
              <p:nvPr/>
            </p:nvCxnSpPr>
            <p:spPr>
              <a:xfrm flipV="1">
                <a:off x="4571998" y="1861929"/>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B0E4B6C5-292D-4E84-9026-52952E4E4EA4}"/>
                </a:ext>
              </a:extLst>
            </p:cNvPr>
            <p:cNvGrpSpPr/>
            <p:nvPr/>
          </p:nvGrpSpPr>
          <p:grpSpPr>
            <a:xfrm>
              <a:off x="4383438" y="99388"/>
              <a:ext cx="3260037" cy="2763080"/>
              <a:chOff x="4571998" y="1861929"/>
              <a:chExt cx="3260037" cy="2763080"/>
            </a:xfrm>
          </p:grpSpPr>
          <p:sp>
            <p:nvSpPr>
              <p:cNvPr id="38" name="Rectangle 37">
                <a:extLst>
                  <a:ext uri="{FF2B5EF4-FFF2-40B4-BE49-F238E27FC236}">
                    <a16:creationId xmlns:a16="http://schemas.microsoft.com/office/drawing/2014/main" id="{C5FBE75D-E060-4DEB-8D05-D6A789A41E19}"/>
                  </a:ext>
                </a:extLst>
              </p:cNvPr>
              <p:cNvSpPr/>
              <p:nvPr/>
            </p:nvSpPr>
            <p:spPr>
              <a:xfrm>
                <a:off x="5658678" y="1861930"/>
                <a:ext cx="2173357" cy="194807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D341045B-7E4B-4E3E-A7B9-E198DD8D2C0F}"/>
                  </a:ext>
                </a:extLst>
              </p:cNvPr>
              <p:cNvSpPr/>
              <p:nvPr/>
            </p:nvSpPr>
            <p:spPr>
              <a:xfrm>
                <a:off x="4572000" y="2676939"/>
                <a:ext cx="2173357" cy="19480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0" name="Straight Connector 39">
                <a:extLst>
                  <a:ext uri="{FF2B5EF4-FFF2-40B4-BE49-F238E27FC236}">
                    <a16:creationId xmlns:a16="http://schemas.microsoft.com/office/drawing/2014/main" id="{B2B23773-BB0F-4893-96E1-97C3FE698627}"/>
                  </a:ext>
                </a:extLst>
              </p:cNvPr>
              <p:cNvCxnSpPr/>
              <p:nvPr/>
            </p:nvCxnSpPr>
            <p:spPr>
              <a:xfrm flipV="1">
                <a:off x="6745356" y="186193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B8384F2-52FD-4582-B1C7-E0B456442C7D}"/>
                  </a:ext>
                </a:extLst>
              </p:cNvPr>
              <p:cNvCxnSpPr/>
              <p:nvPr/>
            </p:nvCxnSpPr>
            <p:spPr>
              <a:xfrm flipV="1">
                <a:off x="6745356"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FA37684-59D5-4536-975C-B2915C7B974A}"/>
                  </a:ext>
                </a:extLst>
              </p:cNvPr>
              <p:cNvCxnSpPr/>
              <p:nvPr/>
            </p:nvCxnSpPr>
            <p:spPr>
              <a:xfrm flipV="1">
                <a:off x="4572000"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27713A0-894F-40A5-B3D6-4D46AC1A5C51}"/>
                  </a:ext>
                </a:extLst>
              </p:cNvPr>
              <p:cNvCxnSpPr/>
              <p:nvPr/>
            </p:nvCxnSpPr>
            <p:spPr>
              <a:xfrm flipV="1">
                <a:off x="4571998" y="1861929"/>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F57CDE3B-A718-4D53-A08F-36694D857268}"/>
                </a:ext>
              </a:extLst>
            </p:cNvPr>
            <p:cNvGrpSpPr/>
            <p:nvPr/>
          </p:nvGrpSpPr>
          <p:grpSpPr>
            <a:xfrm>
              <a:off x="6556793" y="2047458"/>
              <a:ext cx="3260037" cy="2763080"/>
              <a:chOff x="4571998" y="1861929"/>
              <a:chExt cx="3260037" cy="2763080"/>
            </a:xfrm>
          </p:grpSpPr>
          <p:sp>
            <p:nvSpPr>
              <p:cNvPr id="47" name="Rectangle 46">
                <a:extLst>
                  <a:ext uri="{FF2B5EF4-FFF2-40B4-BE49-F238E27FC236}">
                    <a16:creationId xmlns:a16="http://schemas.microsoft.com/office/drawing/2014/main" id="{7BA10E42-258F-47EB-BEC4-1698410C7C6A}"/>
                  </a:ext>
                </a:extLst>
              </p:cNvPr>
              <p:cNvSpPr/>
              <p:nvPr/>
            </p:nvSpPr>
            <p:spPr>
              <a:xfrm>
                <a:off x="5658678" y="1861930"/>
                <a:ext cx="2173357" cy="194807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FD0C514C-29B3-496D-84EF-CAB9B75396D6}"/>
                  </a:ext>
                </a:extLst>
              </p:cNvPr>
              <p:cNvSpPr/>
              <p:nvPr/>
            </p:nvSpPr>
            <p:spPr>
              <a:xfrm>
                <a:off x="4572000" y="2676939"/>
                <a:ext cx="2173357" cy="19480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3" name="Straight Connector 52">
                <a:extLst>
                  <a:ext uri="{FF2B5EF4-FFF2-40B4-BE49-F238E27FC236}">
                    <a16:creationId xmlns:a16="http://schemas.microsoft.com/office/drawing/2014/main" id="{A02E0CB6-1DA8-4E46-B4FC-976E9CE55991}"/>
                  </a:ext>
                </a:extLst>
              </p:cNvPr>
              <p:cNvCxnSpPr/>
              <p:nvPr/>
            </p:nvCxnSpPr>
            <p:spPr>
              <a:xfrm flipV="1">
                <a:off x="6745356" y="186193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97B7E1-5770-4FF9-970B-66E32C8E0CCA}"/>
                  </a:ext>
                </a:extLst>
              </p:cNvPr>
              <p:cNvCxnSpPr/>
              <p:nvPr/>
            </p:nvCxnSpPr>
            <p:spPr>
              <a:xfrm flipV="1">
                <a:off x="6745356"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513937F-5989-4BF3-A9DA-702161C7F9B8}"/>
                  </a:ext>
                </a:extLst>
              </p:cNvPr>
              <p:cNvCxnSpPr/>
              <p:nvPr/>
            </p:nvCxnSpPr>
            <p:spPr>
              <a:xfrm flipV="1">
                <a:off x="4572000"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E0B4BE3-66A2-4C01-BF51-934BE83ACCA9}"/>
                  </a:ext>
                </a:extLst>
              </p:cNvPr>
              <p:cNvCxnSpPr/>
              <p:nvPr/>
            </p:nvCxnSpPr>
            <p:spPr>
              <a:xfrm flipV="1">
                <a:off x="4571998" y="1861929"/>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769F0C64-5532-40BA-802C-0075E571E240}"/>
                </a:ext>
              </a:extLst>
            </p:cNvPr>
            <p:cNvGrpSpPr/>
            <p:nvPr/>
          </p:nvGrpSpPr>
          <p:grpSpPr>
            <a:xfrm>
              <a:off x="6556794" y="3995529"/>
              <a:ext cx="3260037" cy="2763080"/>
              <a:chOff x="4571998" y="1861929"/>
              <a:chExt cx="3260037" cy="2763080"/>
            </a:xfrm>
          </p:grpSpPr>
          <p:sp>
            <p:nvSpPr>
              <p:cNvPr id="58" name="Rectangle 57">
                <a:extLst>
                  <a:ext uri="{FF2B5EF4-FFF2-40B4-BE49-F238E27FC236}">
                    <a16:creationId xmlns:a16="http://schemas.microsoft.com/office/drawing/2014/main" id="{7B617218-738D-48F8-8D7E-6BF9D15AD7D2}"/>
                  </a:ext>
                </a:extLst>
              </p:cNvPr>
              <p:cNvSpPr/>
              <p:nvPr/>
            </p:nvSpPr>
            <p:spPr>
              <a:xfrm>
                <a:off x="5658678" y="1861930"/>
                <a:ext cx="2173357" cy="19480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399E995C-052F-4844-8ED4-73063BEB553B}"/>
                  </a:ext>
                </a:extLst>
              </p:cNvPr>
              <p:cNvSpPr/>
              <p:nvPr/>
            </p:nvSpPr>
            <p:spPr>
              <a:xfrm>
                <a:off x="4572000" y="2676939"/>
                <a:ext cx="2173357" cy="19480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0" name="Straight Connector 59">
                <a:extLst>
                  <a:ext uri="{FF2B5EF4-FFF2-40B4-BE49-F238E27FC236}">
                    <a16:creationId xmlns:a16="http://schemas.microsoft.com/office/drawing/2014/main" id="{F468A597-2FAC-4CC6-BC5E-467BAA8876AC}"/>
                  </a:ext>
                </a:extLst>
              </p:cNvPr>
              <p:cNvCxnSpPr/>
              <p:nvPr/>
            </p:nvCxnSpPr>
            <p:spPr>
              <a:xfrm flipV="1">
                <a:off x="6745356" y="186193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3BC30A8-8CA1-4632-BCCC-1A9F8405E3C4}"/>
                  </a:ext>
                </a:extLst>
              </p:cNvPr>
              <p:cNvCxnSpPr/>
              <p:nvPr/>
            </p:nvCxnSpPr>
            <p:spPr>
              <a:xfrm flipV="1">
                <a:off x="6745356"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2E3F302-8E6F-4363-9FEB-3FDC5F63DDCB}"/>
                  </a:ext>
                </a:extLst>
              </p:cNvPr>
              <p:cNvCxnSpPr/>
              <p:nvPr/>
            </p:nvCxnSpPr>
            <p:spPr>
              <a:xfrm flipV="1">
                <a:off x="4572000"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2A109B1-55FF-470E-B7BD-3DBB0F66D37F}"/>
                  </a:ext>
                </a:extLst>
              </p:cNvPr>
              <p:cNvCxnSpPr/>
              <p:nvPr/>
            </p:nvCxnSpPr>
            <p:spPr>
              <a:xfrm flipV="1">
                <a:off x="4571998" y="1861929"/>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90AA4DEF-5971-4E23-A9D7-A67B8D019E37}"/>
                </a:ext>
              </a:extLst>
            </p:cNvPr>
            <p:cNvGrpSpPr/>
            <p:nvPr/>
          </p:nvGrpSpPr>
          <p:grpSpPr>
            <a:xfrm>
              <a:off x="6556793" y="99388"/>
              <a:ext cx="3260037" cy="2763080"/>
              <a:chOff x="4571998" y="1861929"/>
              <a:chExt cx="3260037" cy="2763080"/>
            </a:xfrm>
          </p:grpSpPr>
          <p:sp>
            <p:nvSpPr>
              <p:cNvPr id="65" name="Rectangle 64">
                <a:extLst>
                  <a:ext uri="{FF2B5EF4-FFF2-40B4-BE49-F238E27FC236}">
                    <a16:creationId xmlns:a16="http://schemas.microsoft.com/office/drawing/2014/main" id="{AE25EC0E-73F2-484D-9F4F-8754E4C2316B}"/>
                  </a:ext>
                </a:extLst>
              </p:cNvPr>
              <p:cNvSpPr/>
              <p:nvPr/>
            </p:nvSpPr>
            <p:spPr>
              <a:xfrm>
                <a:off x="5658678" y="1861930"/>
                <a:ext cx="2173357" cy="194807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A1D5FA81-295D-464C-8F47-0C56AC7481AC}"/>
                  </a:ext>
                </a:extLst>
              </p:cNvPr>
              <p:cNvSpPr/>
              <p:nvPr/>
            </p:nvSpPr>
            <p:spPr>
              <a:xfrm>
                <a:off x="4572000" y="2676939"/>
                <a:ext cx="2173357" cy="19480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7" name="Straight Connector 66">
                <a:extLst>
                  <a:ext uri="{FF2B5EF4-FFF2-40B4-BE49-F238E27FC236}">
                    <a16:creationId xmlns:a16="http://schemas.microsoft.com/office/drawing/2014/main" id="{8876231F-8206-4785-BC68-AB373A4B6C7C}"/>
                  </a:ext>
                </a:extLst>
              </p:cNvPr>
              <p:cNvCxnSpPr/>
              <p:nvPr/>
            </p:nvCxnSpPr>
            <p:spPr>
              <a:xfrm flipV="1">
                <a:off x="6745356" y="186193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5E31AC5-AE05-461F-B009-052E3637BDA3}"/>
                  </a:ext>
                </a:extLst>
              </p:cNvPr>
              <p:cNvCxnSpPr/>
              <p:nvPr/>
            </p:nvCxnSpPr>
            <p:spPr>
              <a:xfrm flipV="1">
                <a:off x="6745356"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DDD45C3-83DC-47D5-AD22-92BB75765F5D}"/>
                  </a:ext>
                </a:extLst>
              </p:cNvPr>
              <p:cNvCxnSpPr/>
              <p:nvPr/>
            </p:nvCxnSpPr>
            <p:spPr>
              <a:xfrm flipV="1">
                <a:off x="4572000" y="3810000"/>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25C5FAA-8F5F-47D2-AAEC-C71632AF2152}"/>
                  </a:ext>
                </a:extLst>
              </p:cNvPr>
              <p:cNvCxnSpPr/>
              <p:nvPr/>
            </p:nvCxnSpPr>
            <p:spPr>
              <a:xfrm flipV="1">
                <a:off x="4571998" y="1861929"/>
                <a:ext cx="1086679" cy="8150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4387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634B27A-2EEE-4D4E-93E8-BCFD188D768A}"/>
              </a:ext>
            </a:extLst>
          </p:cNvPr>
          <p:cNvSpPr/>
          <p:nvPr/>
        </p:nvSpPr>
        <p:spPr>
          <a:xfrm>
            <a:off x="231570" y="224468"/>
            <a:ext cx="4978104" cy="46133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7F824706-C59B-4766-B4BB-776725396196}"/>
              </a:ext>
            </a:extLst>
          </p:cNvPr>
          <p:cNvSpPr/>
          <p:nvPr/>
        </p:nvSpPr>
        <p:spPr>
          <a:xfrm>
            <a:off x="217714" y="206828"/>
            <a:ext cx="11756571" cy="6444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tr-TR" sz="1700" u="sng" dirty="0">
                <a:solidFill>
                  <a:schemeClr val="tx1"/>
                </a:solidFill>
                <a:latin typeface="Times New Roman" panose="02020603050405020304" pitchFamily="18" charset="0"/>
                <a:cs typeface="Times New Roman" panose="02020603050405020304" pitchFamily="18" charset="0"/>
              </a:rPr>
              <a:t> </a:t>
            </a:r>
            <a:r>
              <a:rPr lang="tr-TR" sz="1700" b="1" u="sng" dirty="0">
                <a:solidFill>
                  <a:schemeClr val="tx1"/>
                </a:solidFill>
                <a:latin typeface="Times New Roman" panose="02020603050405020304" pitchFamily="18" charset="0"/>
                <a:cs typeface="Times New Roman" panose="02020603050405020304" pitchFamily="18" charset="0"/>
              </a:rPr>
              <a:t>EĞİTİM AŞAMASI – NECKER ÖRGÜSÜ ŞEKLİ</a:t>
            </a:r>
            <a:endParaRPr lang="tr-TR" sz="1700" u="sng"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Bu aşamada size gösterilecek olan şeklin iki alternatif görünümü aşağıda gösterilmiştir.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Aşağıda da gösterildiği üzere olası iki görünümden birinde şeklin </a:t>
            </a:r>
            <a:r>
              <a:rPr lang="tr-TR" sz="1700" b="1" dirty="0">
                <a:solidFill>
                  <a:schemeClr val="tx1"/>
                </a:solidFill>
                <a:latin typeface="Times New Roman" panose="02020603050405020304" pitchFamily="18" charset="0"/>
                <a:cs typeface="Times New Roman" panose="02020603050405020304" pitchFamily="18" charset="0"/>
              </a:rPr>
              <a:t>ön yüzü sağ aşağıya doğru </a:t>
            </a:r>
            <a:r>
              <a:rPr lang="tr-TR" sz="1700" dirty="0">
                <a:solidFill>
                  <a:schemeClr val="tx1"/>
                </a:solidFill>
                <a:latin typeface="Times New Roman" panose="02020603050405020304" pitchFamily="18" charset="0"/>
                <a:cs typeface="Times New Roman" panose="02020603050405020304" pitchFamily="18" charset="0"/>
              </a:rPr>
              <a:t>(Şekil A.), diğerinde ise </a:t>
            </a:r>
            <a:r>
              <a:rPr lang="tr-TR" sz="1700" b="1" dirty="0">
                <a:solidFill>
                  <a:schemeClr val="tx1"/>
                </a:solidFill>
                <a:latin typeface="Times New Roman" panose="02020603050405020304" pitchFamily="18" charset="0"/>
                <a:cs typeface="Times New Roman" panose="02020603050405020304" pitchFamily="18" charset="0"/>
              </a:rPr>
              <a:t>ön yüz sol yukarıya doğru</a:t>
            </a:r>
            <a:r>
              <a:rPr lang="tr-TR" sz="1700" dirty="0">
                <a:solidFill>
                  <a:schemeClr val="tx1"/>
                </a:solidFill>
                <a:latin typeface="Times New Roman" panose="02020603050405020304" pitchFamily="18" charset="0"/>
                <a:cs typeface="Times New Roman" panose="02020603050405020304" pitchFamily="18" charset="0"/>
              </a:rPr>
              <a:t> (Şekil B.), gözükmektedir. Sizden istediğimiz şeklin görünümü Şekil A’dan Şekil B’ye geçiş sağladığında &lt;</a:t>
            </a:r>
            <a:r>
              <a:rPr lang="tr-TR" sz="1700" b="1" dirty="0">
                <a:solidFill>
                  <a:schemeClr val="tx1"/>
                </a:solidFill>
                <a:latin typeface="Times New Roman" panose="02020603050405020304" pitchFamily="18" charset="0"/>
                <a:cs typeface="Times New Roman" panose="02020603050405020304" pitchFamily="18" charset="0"/>
              </a:rPr>
              <a:t>7</a:t>
            </a:r>
            <a:r>
              <a:rPr lang="tr-TR" sz="1700" dirty="0">
                <a:solidFill>
                  <a:schemeClr val="tx1"/>
                </a:solidFill>
                <a:latin typeface="Times New Roman" panose="02020603050405020304" pitchFamily="18" charset="0"/>
                <a:cs typeface="Times New Roman" panose="02020603050405020304" pitchFamily="18" charset="0"/>
              </a:rPr>
              <a:t>&gt; tuşuna basmanız, Şekil B’den Şekil A’ya geçiş sağladığında &lt;</a:t>
            </a:r>
            <a:r>
              <a:rPr lang="tr-TR" sz="1700" b="1" dirty="0">
                <a:solidFill>
                  <a:schemeClr val="tx1"/>
                </a:solidFill>
                <a:latin typeface="Times New Roman" panose="02020603050405020304" pitchFamily="18" charset="0"/>
                <a:cs typeface="Times New Roman" panose="02020603050405020304" pitchFamily="18" charset="0"/>
              </a:rPr>
              <a:t>8</a:t>
            </a:r>
            <a:r>
              <a:rPr lang="tr-TR" sz="1700" dirty="0">
                <a:solidFill>
                  <a:schemeClr val="tx1"/>
                </a:solidFill>
                <a:latin typeface="Times New Roman" panose="02020603050405020304" pitchFamily="18" charset="0"/>
                <a:cs typeface="Times New Roman" panose="02020603050405020304" pitchFamily="18" charset="0"/>
              </a:rPr>
              <a:t>&gt; tuşuna basmanız.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Sizden özellikle yapmanızı istediğimiz bir diğer şey ise şeklin ortasındaki kırmızı «  </a:t>
            </a:r>
            <a:r>
              <a:rPr lang="tr-TR" sz="1700" b="1" dirty="0">
                <a:solidFill>
                  <a:schemeClr val="tx1"/>
                </a:solidFill>
                <a:latin typeface="Times New Roman" panose="02020603050405020304" pitchFamily="18" charset="0"/>
                <a:cs typeface="Times New Roman" panose="02020603050405020304" pitchFamily="18" charset="0"/>
              </a:rPr>
              <a:t>»</a:t>
            </a:r>
            <a:r>
              <a:rPr lang="tr-TR" sz="1700" dirty="0">
                <a:solidFill>
                  <a:schemeClr val="tx1"/>
                </a:solidFill>
                <a:latin typeface="Times New Roman" panose="02020603050405020304" pitchFamily="18" charset="0"/>
                <a:cs typeface="Times New Roman" panose="02020603050405020304" pitchFamily="18" charset="0"/>
              </a:rPr>
              <a:t> işaretine bakmanız ve şekil ekranda kaldığı sürece gözünüzü oradan ayırmamanız.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Lütfen </a:t>
            </a:r>
            <a:r>
              <a:rPr lang="tr-TR" sz="1700" b="1" dirty="0">
                <a:solidFill>
                  <a:schemeClr val="tx1"/>
                </a:solidFill>
                <a:latin typeface="Times New Roman" panose="02020603050405020304" pitchFamily="18" charset="0"/>
                <a:cs typeface="Times New Roman" panose="02020603050405020304" pitchFamily="18" charset="0"/>
              </a:rPr>
              <a:t>yalnızca bir görünüşten diğerine kesin bir geçiş gördüğünüzde </a:t>
            </a:r>
            <a:r>
              <a:rPr lang="tr-TR" sz="1700" dirty="0">
                <a:solidFill>
                  <a:schemeClr val="tx1"/>
                </a:solidFill>
                <a:latin typeface="Times New Roman" panose="02020603050405020304" pitchFamily="18" charset="0"/>
                <a:cs typeface="Times New Roman" panose="02020603050405020304" pitchFamily="18" charset="0"/>
              </a:rPr>
              <a:t>tepki veriniz. Eğer şeklin görüntüsü bu iki alternatiften biri üzerinde netleşemediyse tepki vermeyiniz.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Hazır olduğunuzda &lt;</a:t>
            </a:r>
            <a:r>
              <a:rPr lang="tr-TR" sz="1700" b="1" dirty="0">
                <a:solidFill>
                  <a:schemeClr val="tx1"/>
                </a:solidFill>
                <a:latin typeface="Times New Roman" panose="02020603050405020304" pitchFamily="18" charset="0"/>
                <a:cs typeface="Times New Roman" panose="02020603050405020304" pitchFamily="18" charset="0"/>
              </a:rPr>
              <a:t>ENTER&gt;</a:t>
            </a:r>
            <a:r>
              <a:rPr lang="tr-TR" sz="1700" dirty="0">
                <a:solidFill>
                  <a:schemeClr val="tx1"/>
                </a:solidFill>
                <a:latin typeface="Times New Roman" panose="02020603050405020304" pitchFamily="18" charset="0"/>
                <a:cs typeface="Times New Roman" panose="02020603050405020304" pitchFamily="18" charset="0"/>
              </a:rPr>
              <a:t> tuşuna basarak başlayabilirsiniz.</a:t>
            </a:r>
          </a:p>
          <a:p>
            <a:pPr algn="just">
              <a:lnSpc>
                <a:spcPct val="150000"/>
              </a:lnSpc>
            </a:pPr>
            <a:endParaRPr lang="en-GB" sz="1700" dirty="0">
              <a:solidFill>
                <a:schemeClr val="tx1"/>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8CD28703-F7F6-4D0E-81D3-3EB342E71BCF}"/>
              </a:ext>
            </a:extLst>
          </p:cNvPr>
          <p:cNvSpPr/>
          <p:nvPr/>
        </p:nvSpPr>
        <p:spPr>
          <a:xfrm>
            <a:off x="0" y="4532243"/>
            <a:ext cx="12170571" cy="2332986"/>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D882730A-1D49-4B2A-B14C-4733ECFC1B6F}"/>
              </a:ext>
            </a:extLst>
          </p:cNvPr>
          <p:cNvSpPr/>
          <p:nvPr/>
        </p:nvSpPr>
        <p:spPr>
          <a:xfrm>
            <a:off x="9077452" y="2375485"/>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a:extLst>
              <a:ext uri="{FF2B5EF4-FFF2-40B4-BE49-F238E27FC236}">
                <a16:creationId xmlns:a16="http://schemas.microsoft.com/office/drawing/2014/main" id="{7CF686B9-C8CB-4E8F-AD20-C294AA60587D}"/>
              </a:ext>
            </a:extLst>
          </p:cNvPr>
          <p:cNvGrpSpPr/>
          <p:nvPr/>
        </p:nvGrpSpPr>
        <p:grpSpPr>
          <a:xfrm>
            <a:off x="82187" y="4823487"/>
            <a:ext cx="4405507" cy="1551842"/>
            <a:chOff x="82187" y="4524759"/>
            <a:chExt cx="5969998" cy="1850573"/>
          </a:xfrm>
        </p:grpSpPr>
        <p:grpSp>
          <p:nvGrpSpPr>
            <p:cNvPr id="141" name="Group 140">
              <a:extLst>
                <a:ext uri="{FF2B5EF4-FFF2-40B4-BE49-F238E27FC236}">
                  <a16:creationId xmlns:a16="http://schemas.microsoft.com/office/drawing/2014/main" id="{7B91BC6C-BA7E-40B9-B060-4C00AAF717C0}"/>
                </a:ext>
              </a:extLst>
            </p:cNvPr>
            <p:cNvGrpSpPr/>
            <p:nvPr/>
          </p:nvGrpSpPr>
          <p:grpSpPr>
            <a:xfrm>
              <a:off x="179819" y="4612367"/>
              <a:ext cx="2810145" cy="1690914"/>
              <a:chOff x="1190171" y="2119086"/>
              <a:chExt cx="4441372" cy="2931885"/>
            </a:xfrm>
          </p:grpSpPr>
          <p:sp>
            <p:nvSpPr>
              <p:cNvPr id="142" name="Rectangle 141">
                <a:extLst>
                  <a:ext uri="{FF2B5EF4-FFF2-40B4-BE49-F238E27FC236}">
                    <a16:creationId xmlns:a16="http://schemas.microsoft.com/office/drawing/2014/main" id="{6AB166D6-4AE7-463C-8BAD-B36CD421D5C8}"/>
                  </a:ext>
                </a:extLst>
              </p:cNvPr>
              <p:cNvSpPr/>
              <p:nvPr/>
            </p:nvSpPr>
            <p:spPr>
              <a:xfrm>
                <a:off x="1190171"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3" name="Picture 142">
                <a:extLst>
                  <a:ext uri="{FF2B5EF4-FFF2-40B4-BE49-F238E27FC236}">
                    <a16:creationId xmlns:a16="http://schemas.microsoft.com/office/drawing/2014/main" id="{4DCA51F7-6EC4-47C5-AB4D-7F92A59D98DB}"/>
                  </a:ext>
                </a:extLst>
              </p:cNvPr>
              <p:cNvPicPr>
                <a:picLocks noChangeAspect="1"/>
              </p:cNvPicPr>
              <p:nvPr/>
            </p:nvPicPr>
            <p:blipFill rotWithShape="1">
              <a:blip r:embed="rId2"/>
              <a:srcRect l="34524" t="18014" r="32976" b="10961"/>
              <a:stretch/>
            </p:blipFill>
            <p:spPr>
              <a:xfrm>
                <a:off x="2506528" y="2498272"/>
                <a:ext cx="1929425" cy="2028370"/>
              </a:xfrm>
              <a:prstGeom prst="rect">
                <a:avLst/>
              </a:prstGeom>
            </p:spPr>
          </p:pic>
        </p:grpSp>
        <p:grpSp>
          <p:nvGrpSpPr>
            <p:cNvPr id="144" name="Group 143">
              <a:extLst>
                <a:ext uri="{FF2B5EF4-FFF2-40B4-BE49-F238E27FC236}">
                  <a16:creationId xmlns:a16="http://schemas.microsoft.com/office/drawing/2014/main" id="{B75DD01E-83AD-4F37-B68E-5E0CB38BA364}"/>
                </a:ext>
              </a:extLst>
            </p:cNvPr>
            <p:cNvGrpSpPr/>
            <p:nvPr/>
          </p:nvGrpSpPr>
          <p:grpSpPr>
            <a:xfrm>
              <a:off x="3148900" y="4612367"/>
              <a:ext cx="2810145" cy="1690914"/>
              <a:chOff x="6364514" y="2119086"/>
              <a:chExt cx="4441372" cy="2931885"/>
            </a:xfrm>
          </p:grpSpPr>
          <p:sp>
            <p:nvSpPr>
              <p:cNvPr id="145" name="Rectangle 144">
                <a:extLst>
                  <a:ext uri="{FF2B5EF4-FFF2-40B4-BE49-F238E27FC236}">
                    <a16:creationId xmlns:a16="http://schemas.microsoft.com/office/drawing/2014/main" id="{CC327672-AFCB-40AE-8092-DFD0959E0514}"/>
                  </a:ext>
                </a:extLst>
              </p:cNvPr>
              <p:cNvSpPr/>
              <p:nvPr/>
            </p:nvSpPr>
            <p:spPr>
              <a:xfrm>
                <a:off x="6364514"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6" name="Picture 145">
                <a:extLst>
                  <a:ext uri="{FF2B5EF4-FFF2-40B4-BE49-F238E27FC236}">
                    <a16:creationId xmlns:a16="http://schemas.microsoft.com/office/drawing/2014/main" id="{04F810E6-A05C-4717-B96C-664ABD09FCE5}"/>
                  </a:ext>
                </a:extLst>
              </p:cNvPr>
              <p:cNvPicPr>
                <a:picLocks noChangeAspect="1"/>
              </p:cNvPicPr>
              <p:nvPr/>
            </p:nvPicPr>
            <p:blipFill rotWithShape="1">
              <a:blip r:embed="rId2"/>
              <a:srcRect l="66607" t="17456" r="893" b="11519"/>
              <a:stretch/>
            </p:blipFill>
            <p:spPr>
              <a:xfrm>
                <a:off x="7756049" y="2414815"/>
                <a:ext cx="1929425" cy="2028370"/>
              </a:xfrm>
              <a:prstGeom prst="rect">
                <a:avLst/>
              </a:prstGeom>
            </p:spPr>
          </p:pic>
        </p:grpSp>
        <p:grpSp>
          <p:nvGrpSpPr>
            <p:cNvPr id="115" name="Group 114">
              <a:extLst>
                <a:ext uri="{FF2B5EF4-FFF2-40B4-BE49-F238E27FC236}">
                  <a16:creationId xmlns:a16="http://schemas.microsoft.com/office/drawing/2014/main" id="{EFE49E97-F69C-4D58-B1B0-FD04FF5B4CA7}"/>
                </a:ext>
              </a:extLst>
            </p:cNvPr>
            <p:cNvGrpSpPr/>
            <p:nvPr/>
          </p:nvGrpSpPr>
          <p:grpSpPr>
            <a:xfrm>
              <a:off x="82187" y="4524759"/>
              <a:ext cx="5969998" cy="1850573"/>
              <a:chOff x="6363200" y="4449005"/>
              <a:chExt cx="5969998" cy="1850573"/>
            </a:xfrm>
          </p:grpSpPr>
          <p:sp>
            <p:nvSpPr>
              <p:cNvPr id="116" name="Rectangle 115">
                <a:extLst>
                  <a:ext uri="{FF2B5EF4-FFF2-40B4-BE49-F238E27FC236}">
                    <a16:creationId xmlns:a16="http://schemas.microsoft.com/office/drawing/2014/main" id="{E639681C-4433-45D8-92AF-E5FA21BA0F9C}"/>
                  </a:ext>
                </a:extLst>
              </p:cNvPr>
              <p:cNvSpPr/>
              <p:nvPr/>
            </p:nvSpPr>
            <p:spPr>
              <a:xfrm>
                <a:off x="6363200" y="4449005"/>
                <a:ext cx="5969998" cy="1850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5" name="Straight Arrow Connector 124">
                <a:extLst>
                  <a:ext uri="{FF2B5EF4-FFF2-40B4-BE49-F238E27FC236}">
                    <a16:creationId xmlns:a16="http://schemas.microsoft.com/office/drawing/2014/main" id="{DC6AF064-840B-4907-86EA-E7B5E49330B6}"/>
                  </a:ext>
                </a:extLst>
              </p:cNvPr>
              <p:cNvCxnSpPr/>
              <p:nvPr/>
            </p:nvCxnSpPr>
            <p:spPr>
              <a:xfrm>
                <a:off x="8879347" y="5388807"/>
                <a:ext cx="902857"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47" name="Oval 146">
              <a:extLst>
                <a:ext uri="{FF2B5EF4-FFF2-40B4-BE49-F238E27FC236}">
                  <a16:creationId xmlns:a16="http://schemas.microsoft.com/office/drawing/2014/main" id="{857C927F-B209-43C5-BDF3-4CEEABB1AB0E}"/>
                </a:ext>
              </a:extLst>
            </p:cNvPr>
            <p:cNvSpPr/>
            <p:nvPr/>
          </p:nvSpPr>
          <p:spPr>
            <a:xfrm>
              <a:off x="1646681" y="5363913"/>
              <a:ext cx="61200" cy="61200"/>
            </a:xfrm>
            <a:prstGeom prst="ellipse">
              <a:avLst/>
            </a:prstGeom>
            <a:solidFill>
              <a:srgbClr val="FF00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282D7180-C918-4B77-9922-7A74ABB9F38A}"/>
                </a:ext>
              </a:extLst>
            </p:cNvPr>
            <p:cNvSpPr/>
            <p:nvPr/>
          </p:nvSpPr>
          <p:spPr>
            <a:xfrm>
              <a:off x="4589906" y="5334971"/>
              <a:ext cx="61200" cy="61200"/>
            </a:xfrm>
            <a:prstGeom prst="ellipse">
              <a:avLst/>
            </a:prstGeom>
            <a:solidFill>
              <a:srgbClr val="FF00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75DC2A66-5D8E-4B8A-838B-DA59FDB55185}"/>
              </a:ext>
            </a:extLst>
          </p:cNvPr>
          <p:cNvGrpSpPr/>
          <p:nvPr/>
        </p:nvGrpSpPr>
        <p:grpSpPr>
          <a:xfrm>
            <a:off x="7568778" y="4756641"/>
            <a:ext cx="4405507" cy="1546640"/>
            <a:chOff x="6139812" y="4527123"/>
            <a:chExt cx="5969998" cy="1850573"/>
          </a:xfrm>
        </p:grpSpPr>
        <p:grpSp>
          <p:nvGrpSpPr>
            <p:cNvPr id="149" name="Group 148">
              <a:extLst>
                <a:ext uri="{FF2B5EF4-FFF2-40B4-BE49-F238E27FC236}">
                  <a16:creationId xmlns:a16="http://schemas.microsoft.com/office/drawing/2014/main" id="{E3AE1C7E-1836-42DB-A8B4-DCED74FB2614}"/>
                </a:ext>
              </a:extLst>
            </p:cNvPr>
            <p:cNvGrpSpPr/>
            <p:nvPr/>
          </p:nvGrpSpPr>
          <p:grpSpPr>
            <a:xfrm>
              <a:off x="6238240" y="4607108"/>
              <a:ext cx="2810145" cy="1690914"/>
              <a:chOff x="6364514" y="2119086"/>
              <a:chExt cx="4441372" cy="2931885"/>
            </a:xfrm>
          </p:grpSpPr>
          <p:sp>
            <p:nvSpPr>
              <p:cNvPr id="150" name="Rectangle 149">
                <a:extLst>
                  <a:ext uri="{FF2B5EF4-FFF2-40B4-BE49-F238E27FC236}">
                    <a16:creationId xmlns:a16="http://schemas.microsoft.com/office/drawing/2014/main" id="{0F1FA135-69A7-41AE-8B42-4E88FD81A961}"/>
                  </a:ext>
                </a:extLst>
              </p:cNvPr>
              <p:cNvSpPr/>
              <p:nvPr/>
            </p:nvSpPr>
            <p:spPr>
              <a:xfrm>
                <a:off x="6364514"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1" name="Picture 150">
                <a:extLst>
                  <a:ext uri="{FF2B5EF4-FFF2-40B4-BE49-F238E27FC236}">
                    <a16:creationId xmlns:a16="http://schemas.microsoft.com/office/drawing/2014/main" id="{63765F27-354D-4379-A1F2-027B329C6058}"/>
                  </a:ext>
                </a:extLst>
              </p:cNvPr>
              <p:cNvPicPr>
                <a:picLocks noChangeAspect="1"/>
              </p:cNvPicPr>
              <p:nvPr/>
            </p:nvPicPr>
            <p:blipFill rotWithShape="1">
              <a:blip r:embed="rId2"/>
              <a:srcRect l="66607" t="17456" r="893" b="11519"/>
              <a:stretch/>
            </p:blipFill>
            <p:spPr>
              <a:xfrm>
                <a:off x="7756049" y="2414815"/>
                <a:ext cx="1929425" cy="2028370"/>
              </a:xfrm>
              <a:prstGeom prst="rect">
                <a:avLst/>
              </a:prstGeom>
            </p:spPr>
          </p:pic>
        </p:grpSp>
        <p:grpSp>
          <p:nvGrpSpPr>
            <p:cNvPr id="152" name="Group 151">
              <a:extLst>
                <a:ext uri="{FF2B5EF4-FFF2-40B4-BE49-F238E27FC236}">
                  <a16:creationId xmlns:a16="http://schemas.microsoft.com/office/drawing/2014/main" id="{9EC74887-91D9-4FDF-9D7B-D92FF243B7BF}"/>
                </a:ext>
              </a:extLst>
            </p:cNvPr>
            <p:cNvGrpSpPr/>
            <p:nvPr/>
          </p:nvGrpSpPr>
          <p:grpSpPr>
            <a:xfrm>
              <a:off x="9207321" y="4607108"/>
              <a:ext cx="2810145" cy="1690914"/>
              <a:chOff x="1190171" y="2119086"/>
              <a:chExt cx="4441372" cy="2931885"/>
            </a:xfrm>
          </p:grpSpPr>
          <p:sp>
            <p:nvSpPr>
              <p:cNvPr id="153" name="Rectangle 152">
                <a:extLst>
                  <a:ext uri="{FF2B5EF4-FFF2-40B4-BE49-F238E27FC236}">
                    <a16:creationId xmlns:a16="http://schemas.microsoft.com/office/drawing/2014/main" id="{33749071-07FD-4734-89C1-8C7DBD92DDB9}"/>
                  </a:ext>
                </a:extLst>
              </p:cNvPr>
              <p:cNvSpPr/>
              <p:nvPr/>
            </p:nvSpPr>
            <p:spPr>
              <a:xfrm>
                <a:off x="1190171"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4" name="Picture 153">
                <a:extLst>
                  <a:ext uri="{FF2B5EF4-FFF2-40B4-BE49-F238E27FC236}">
                    <a16:creationId xmlns:a16="http://schemas.microsoft.com/office/drawing/2014/main" id="{0684BDAC-F1EB-4E7D-A834-9C18BF654B57}"/>
                  </a:ext>
                </a:extLst>
              </p:cNvPr>
              <p:cNvPicPr>
                <a:picLocks noChangeAspect="1"/>
              </p:cNvPicPr>
              <p:nvPr/>
            </p:nvPicPr>
            <p:blipFill rotWithShape="1">
              <a:blip r:embed="rId2"/>
              <a:srcRect l="34524" t="18014" r="32976" b="10961"/>
              <a:stretch/>
            </p:blipFill>
            <p:spPr>
              <a:xfrm>
                <a:off x="2506528" y="2498272"/>
                <a:ext cx="1929425" cy="2028370"/>
              </a:xfrm>
              <a:prstGeom prst="rect">
                <a:avLst/>
              </a:prstGeom>
            </p:spPr>
          </p:pic>
        </p:grpSp>
        <p:grpSp>
          <p:nvGrpSpPr>
            <p:cNvPr id="114" name="Group 113">
              <a:extLst>
                <a:ext uri="{FF2B5EF4-FFF2-40B4-BE49-F238E27FC236}">
                  <a16:creationId xmlns:a16="http://schemas.microsoft.com/office/drawing/2014/main" id="{92AB0CA6-4C9C-4BC9-8FE7-096F0C1B4A27}"/>
                </a:ext>
              </a:extLst>
            </p:cNvPr>
            <p:cNvGrpSpPr/>
            <p:nvPr/>
          </p:nvGrpSpPr>
          <p:grpSpPr>
            <a:xfrm>
              <a:off x="6139812" y="4527123"/>
              <a:ext cx="5969998" cy="1850573"/>
              <a:chOff x="-5717" y="4822385"/>
              <a:chExt cx="5969998" cy="1850573"/>
            </a:xfrm>
          </p:grpSpPr>
          <p:cxnSp>
            <p:nvCxnSpPr>
              <p:cNvPr id="135" name="Straight Arrow Connector 134">
                <a:extLst>
                  <a:ext uri="{FF2B5EF4-FFF2-40B4-BE49-F238E27FC236}">
                    <a16:creationId xmlns:a16="http://schemas.microsoft.com/office/drawing/2014/main" id="{FBD14AB2-770C-4B83-B2AA-0101CF3D4FD5}"/>
                  </a:ext>
                </a:extLst>
              </p:cNvPr>
              <p:cNvCxnSpPr/>
              <p:nvPr/>
            </p:nvCxnSpPr>
            <p:spPr>
              <a:xfrm>
                <a:off x="2520534" y="5762186"/>
                <a:ext cx="90285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95FF28A7-72B9-427A-859E-B60F016DC201}"/>
                  </a:ext>
                </a:extLst>
              </p:cNvPr>
              <p:cNvSpPr/>
              <p:nvPr/>
            </p:nvSpPr>
            <p:spPr>
              <a:xfrm>
                <a:off x="-5717" y="4822385"/>
                <a:ext cx="5969998" cy="1850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5" name="Oval 154">
              <a:extLst>
                <a:ext uri="{FF2B5EF4-FFF2-40B4-BE49-F238E27FC236}">
                  <a16:creationId xmlns:a16="http://schemas.microsoft.com/office/drawing/2014/main" id="{3D804671-46DC-48B0-BF81-A445B3203E9A}"/>
                </a:ext>
              </a:extLst>
            </p:cNvPr>
            <p:cNvSpPr/>
            <p:nvPr/>
          </p:nvSpPr>
          <p:spPr>
            <a:xfrm>
              <a:off x="7689427" y="5330552"/>
              <a:ext cx="61200" cy="61200"/>
            </a:xfrm>
            <a:prstGeom prst="ellipse">
              <a:avLst/>
            </a:prstGeom>
            <a:solidFill>
              <a:srgbClr val="FF00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Oval 155">
              <a:extLst>
                <a:ext uri="{FF2B5EF4-FFF2-40B4-BE49-F238E27FC236}">
                  <a16:creationId xmlns:a16="http://schemas.microsoft.com/office/drawing/2014/main" id="{B11D1E72-AB19-45EB-A96D-9433A70F5216}"/>
                </a:ext>
              </a:extLst>
            </p:cNvPr>
            <p:cNvSpPr/>
            <p:nvPr/>
          </p:nvSpPr>
          <p:spPr>
            <a:xfrm>
              <a:off x="10680279" y="5359127"/>
              <a:ext cx="61200" cy="61200"/>
            </a:xfrm>
            <a:prstGeom prst="ellipse">
              <a:avLst/>
            </a:prstGeom>
            <a:solidFill>
              <a:srgbClr val="FF00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40" name="Picture 39">
            <a:extLst>
              <a:ext uri="{FF2B5EF4-FFF2-40B4-BE49-F238E27FC236}">
                <a16:creationId xmlns:a16="http://schemas.microsoft.com/office/drawing/2014/main" id="{38F0F793-ED8A-4078-A6C4-66405D1BA26C}"/>
              </a:ext>
            </a:extLst>
          </p:cNvPr>
          <p:cNvPicPr>
            <a:picLocks noChangeAspect="1"/>
          </p:cNvPicPr>
          <p:nvPr/>
        </p:nvPicPr>
        <p:blipFill rotWithShape="1">
          <a:blip r:embed="rId3">
            <a:extLst>
              <a:ext uri="{28A0092B-C50C-407E-A947-70E740481C1C}">
                <a14:useLocalDpi xmlns:a14="http://schemas.microsoft.com/office/drawing/2010/main" val="0"/>
              </a:ext>
            </a:extLst>
          </a:blip>
          <a:srcRect t="29156" r="4629" b="2863"/>
          <a:stretch/>
        </p:blipFill>
        <p:spPr>
          <a:xfrm>
            <a:off x="4734281" y="4739861"/>
            <a:ext cx="2464133" cy="2112115"/>
          </a:xfrm>
          <a:prstGeom prst="rect">
            <a:avLst/>
          </a:prstGeom>
        </p:spPr>
      </p:pic>
      <p:sp>
        <p:nvSpPr>
          <p:cNvPr id="43" name="Rectangle 42">
            <a:extLst>
              <a:ext uri="{FF2B5EF4-FFF2-40B4-BE49-F238E27FC236}">
                <a16:creationId xmlns:a16="http://schemas.microsoft.com/office/drawing/2014/main" id="{897F525C-762C-4EA0-88FE-70B4949ADB0E}"/>
              </a:ext>
            </a:extLst>
          </p:cNvPr>
          <p:cNvSpPr/>
          <p:nvPr/>
        </p:nvSpPr>
        <p:spPr>
          <a:xfrm>
            <a:off x="2316775" y="4657637"/>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sp>
        <p:nvSpPr>
          <p:cNvPr id="44" name="Rectangle 43">
            <a:extLst>
              <a:ext uri="{FF2B5EF4-FFF2-40B4-BE49-F238E27FC236}">
                <a16:creationId xmlns:a16="http://schemas.microsoft.com/office/drawing/2014/main" id="{AD9CABC7-83D8-44E7-9179-4847D41FA199}"/>
              </a:ext>
            </a:extLst>
          </p:cNvPr>
          <p:cNvSpPr/>
          <p:nvPr/>
        </p:nvSpPr>
        <p:spPr>
          <a:xfrm>
            <a:off x="153323" y="4657637"/>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sp>
        <p:nvSpPr>
          <p:cNvPr id="45" name="Rectangle 44">
            <a:extLst>
              <a:ext uri="{FF2B5EF4-FFF2-40B4-BE49-F238E27FC236}">
                <a16:creationId xmlns:a16="http://schemas.microsoft.com/office/drawing/2014/main" id="{FA636D9A-AA9B-4E77-BF12-CC42CACEBF38}"/>
              </a:ext>
            </a:extLst>
          </p:cNvPr>
          <p:cNvSpPr/>
          <p:nvPr/>
        </p:nvSpPr>
        <p:spPr>
          <a:xfrm>
            <a:off x="7533390" y="4657637"/>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sp>
        <p:nvSpPr>
          <p:cNvPr id="46" name="Rectangle 45">
            <a:extLst>
              <a:ext uri="{FF2B5EF4-FFF2-40B4-BE49-F238E27FC236}">
                <a16:creationId xmlns:a16="http://schemas.microsoft.com/office/drawing/2014/main" id="{DBE25FA1-07B9-4DBC-8447-6FD882D63C27}"/>
              </a:ext>
            </a:extLst>
          </p:cNvPr>
          <p:cNvSpPr/>
          <p:nvPr/>
        </p:nvSpPr>
        <p:spPr>
          <a:xfrm>
            <a:off x="9721971" y="4659526"/>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sp>
        <p:nvSpPr>
          <p:cNvPr id="47" name="Rectangle 46">
            <a:extLst>
              <a:ext uri="{FF2B5EF4-FFF2-40B4-BE49-F238E27FC236}">
                <a16:creationId xmlns:a16="http://schemas.microsoft.com/office/drawing/2014/main" id="{FDFA29C9-9A8A-4110-A76D-E08DD26DAC8C}"/>
              </a:ext>
            </a:extLst>
          </p:cNvPr>
          <p:cNvSpPr/>
          <p:nvPr/>
        </p:nvSpPr>
        <p:spPr>
          <a:xfrm>
            <a:off x="5464105" y="5248123"/>
            <a:ext cx="385951" cy="35714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227A194C-DC80-4617-9EB8-7101D6F078DC}"/>
              </a:ext>
            </a:extLst>
          </p:cNvPr>
          <p:cNvSpPr/>
          <p:nvPr/>
        </p:nvSpPr>
        <p:spPr>
          <a:xfrm>
            <a:off x="5922690" y="5248787"/>
            <a:ext cx="385951" cy="357144"/>
          </a:xfrm>
          <a:prstGeom prst="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a:extLst>
              <a:ext uri="{FF2B5EF4-FFF2-40B4-BE49-F238E27FC236}">
                <a16:creationId xmlns:a16="http://schemas.microsoft.com/office/drawing/2014/main" id="{DB4FF6B1-7F34-4EDA-BF8A-07DF94F73C48}"/>
              </a:ext>
            </a:extLst>
          </p:cNvPr>
          <p:cNvSpPr/>
          <p:nvPr/>
        </p:nvSpPr>
        <p:spPr>
          <a:xfrm>
            <a:off x="1599679" y="6491111"/>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«7» TUŞU</a:t>
            </a:r>
            <a:endParaRPr lang="en-GB" sz="1500" b="1" dirty="0">
              <a:solidFill>
                <a:schemeClr val="bg1"/>
              </a:solidFill>
            </a:endParaRPr>
          </a:p>
        </p:txBody>
      </p:sp>
      <p:sp>
        <p:nvSpPr>
          <p:cNvPr id="52" name="Rectangle 51">
            <a:extLst>
              <a:ext uri="{FF2B5EF4-FFF2-40B4-BE49-F238E27FC236}">
                <a16:creationId xmlns:a16="http://schemas.microsoft.com/office/drawing/2014/main" id="{9E074603-428B-466B-96BE-4FE1D3CF1B19}"/>
              </a:ext>
            </a:extLst>
          </p:cNvPr>
          <p:cNvSpPr/>
          <p:nvPr/>
        </p:nvSpPr>
        <p:spPr>
          <a:xfrm>
            <a:off x="9042731" y="6466732"/>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«8» TUŞU</a:t>
            </a:r>
            <a:endParaRPr lang="en-GB" sz="1500" b="1" dirty="0">
              <a:solidFill>
                <a:schemeClr val="bg1"/>
              </a:solidFill>
            </a:endParaRPr>
          </a:p>
        </p:txBody>
      </p:sp>
      <p:cxnSp>
        <p:nvCxnSpPr>
          <p:cNvPr id="9" name="Connector: Elbow 8">
            <a:extLst>
              <a:ext uri="{FF2B5EF4-FFF2-40B4-BE49-F238E27FC236}">
                <a16:creationId xmlns:a16="http://schemas.microsoft.com/office/drawing/2014/main" id="{15C523F0-438E-45D3-AB11-CB005E4309A2}"/>
              </a:ext>
            </a:extLst>
          </p:cNvPr>
          <p:cNvCxnSpPr>
            <a:stCxn id="47" idx="2"/>
            <a:endCxn id="51" idx="3"/>
          </p:cNvCxnSpPr>
          <p:nvPr/>
        </p:nvCxnSpPr>
        <p:spPr>
          <a:xfrm rot="5400000">
            <a:off x="3786651" y="4763101"/>
            <a:ext cx="1028265" cy="2712596"/>
          </a:xfrm>
          <a:prstGeom prst="bentConnector2">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85ACCA7-B7DD-40E3-80B7-4FB1B5BC67F6}"/>
              </a:ext>
            </a:extLst>
          </p:cNvPr>
          <p:cNvCxnSpPr>
            <a:stCxn id="48" idx="2"/>
            <a:endCxn id="52" idx="1"/>
          </p:cNvCxnSpPr>
          <p:nvPr/>
        </p:nvCxnSpPr>
        <p:spPr>
          <a:xfrm rot="16200000" flipH="1">
            <a:off x="7077587" y="4644009"/>
            <a:ext cx="1003222" cy="2927065"/>
          </a:xfrm>
          <a:prstGeom prst="bentConnector2">
            <a:avLst/>
          </a:prstGeom>
          <a:ln w="57150">
            <a:solidFill>
              <a:srgbClr val="00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942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EAA6EA6F-A3FB-4788-96C4-631F384610F0}"/>
              </a:ext>
            </a:extLst>
          </p:cNvPr>
          <p:cNvGrpSpPr/>
          <p:nvPr/>
        </p:nvGrpSpPr>
        <p:grpSpPr>
          <a:xfrm>
            <a:off x="73340" y="4915120"/>
            <a:ext cx="12043369" cy="1866680"/>
            <a:chOff x="73340" y="4915120"/>
            <a:chExt cx="12043369" cy="1866680"/>
          </a:xfrm>
        </p:grpSpPr>
        <p:grpSp>
          <p:nvGrpSpPr>
            <p:cNvPr id="119" name="Group 118">
              <a:extLst>
                <a:ext uri="{FF2B5EF4-FFF2-40B4-BE49-F238E27FC236}">
                  <a16:creationId xmlns:a16="http://schemas.microsoft.com/office/drawing/2014/main" id="{2F3C4817-CEB2-4226-8FF3-E221FBC83709}"/>
                </a:ext>
              </a:extLst>
            </p:cNvPr>
            <p:cNvGrpSpPr/>
            <p:nvPr/>
          </p:nvGrpSpPr>
          <p:grpSpPr>
            <a:xfrm>
              <a:off x="6146711" y="4915120"/>
              <a:ext cx="5969998" cy="1850573"/>
              <a:chOff x="53694" y="4783783"/>
              <a:chExt cx="5969998" cy="1850573"/>
            </a:xfrm>
          </p:grpSpPr>
          <p:grpSp>
            <p:nvGrpSpPr>
              <p:cNvPr id="143" name="Group 142">
                <a:extLst>
                  <a:ext uri="{FF2B5EF4-FFF2-40B4-BE49-F238E27FC236}">
                    <a16:creationId xmlns:a16="http://schemas.microsoft.com/office/drawing/2014/main" id="{4C744B40-8CDA-4605-A11D-99B5EB4B3780}"/>
                  </a:ext>
                </a:extLst>
              </p:cNvPr>
              <p:cNvGrpSpPr/>
              <p:nvPr/>
            </p:nvGrpSpPr>
            <p:grpSpPr>
              <a:xfrm>
                <a:off x="171762" y="4854541"/>
                <a:ext cx="2810145" cy="1690914"/>
                <a:chOff x="333828" y="4960257"/>
                <a:chExt cx="3004191" cy="1690914"/>
              </a:xfrm>
            </p:grpSpPr>
            <p:pic>
              <p:nvPicPr>
                <p:cNvPr id="152" name="Picture 151">
                  <a:extLst>
                    <a:ext uri="{FF2B5EF4-FFF2-40B4-BE49-F238E27FC236}">
                      <a16:creationId xmlns:a16="http://schemas.microsoft.com/office/drawing/2014/main" id="{565C0CBF-31FD-41E3-B891-5494F6C90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28" y="4960257"/>
                  <a:ext cx="3004191" cy="1690914"/>
                </a:xfrm>
                <a:prstGeom prst="rect">
                  <a:avLst/>
                </a:prstGeom>
              </p:spPr>
            </p:pic>
            <p:sp>
              <p:nvSpPr>
                <p:cNvPr id="153" name="Rectangle 152">
                  <a:extLst>
                    <a:ext uri="{FF2B5EF4-FFF2-40B4-BE49-F238E27FC236}">
                      <a16:creationId xmlns:a16="http://schemas.microsoft.com/office/drawing/2014/main" id="{8DB78F4A-7E6D-40AB-A971-DB7449BD01B1}"/>
                    </a:ext>
                  </a:extLst>
                </p:cNvPr>
                <p:cNvSpPr/>
                <p:nvPr/>
              </p:nvSpPr>
              <p:spPr>
                <a:xfrm>
                  <a:off x="1439294" y="5670323"/>
                  <a:ext cx="529999" cy="478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grpSp>
          <p:sp>
            <p:nvSpPr>
              <p:cNvPr id="144" name="Rectangle 143">
                <a:extLst>
                  <a:ext uri="{FF2B5EF4-FFF2-40B4-BE49-F238E27FC236}">
                    <a16:creationId xmlns:a16="http://schemas.microsoft.com/office/drawing/2014/main" id="{FB7A7217-B327-4148-B6D2-57841FAD4563}"/>
                  </a:ext>
                </a:extLst>
              </p:cNvPr>
              <p:cNvSpPr/>
              <p:nvPr/>
            </p:nvSpPr>
            <p:spPr>
              <a:xfrm>
                <a:off x="287165" y="4908969"/>
                <a:ext cx="795939" cy="2848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pic>
            <p:nvPicPr>
              <p:cNvPr id="145" name="Picture 144">
                <a:extLst>
                  <a:ext uri="{FF2B5EF4-FFF2-40B4-BE49-F238E27FC236}">
                    <a16:creationId xmlns:a16="http://schemas.microsoft.com/office/drawing/2014/main" id="{44B36D10-0E8D-4A72-B4AB-D612E1E9B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161" y="4854541"/>
                <a:ext cx="2810145" cy="1690914"/>
              </a:xfrm>
              <a:prstGeom prst="rect">
                <a:avLst/>
              </a:prstGeom>
              <a:ln>
                <a:solidFill>
                  <a:schemeClr val="bg1"/>
                </a:solidFill>
              </a:ln>
            </p:spPr>
          </p:pic>
          <p:sp>
            <p:nvSpPr>
              <p:cNvPr id="146" name="Rectangle 145">
                <a:extLst>
                  <a:ext uri="{FF2B5EF4-FFF2-40B4-BE49-F238E27FC236}">
                    <a16:creationId xmlns:a16="http://schemas.microsoft.com/office/drawing/2014/main" id="{88E6530D-B3C2-429D-8263-D0F24E3E2CB0}"/>
                  </a:ext>
                </a:extLst>
              </p:cNvPr>
              <p:cNvSpPr/>
              <p:nvPr/>
            </p:nvSpPr>
            <p:spPr>
              <a:xfrm>
                <a:off x="3241564" y="4908969"/>
                <a:ext cx="795939" cy="2848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cxnSp>
            <p:nvCxnSpPr>
              <p:cNvPr id="147" name="Straight Connector 146">
                <a:extLst>
                  <a:ext uri="{FF2B5EF4-FFF2-40B4-BE49-F238E27FC236}">
                    <a16:creationId xmlns:a16="http://schemas.microsoft.com/office/drawing/2014/main" id="{A5A2D8D2-C744-431E-9027-61BCAA3549D1}"/>
                  </a:ext>
                </a:extLst>
              </p:cNvPr>
              <p:cNvCxnSpPr>
                <a:cxnSpLocks/>
              </p:cNvCxnSpPr>
              <p:nvPr/>
            </p:nvCxnSpPr>
            <p:spPr>
              <a:xfrm>
                <a:off x="4165140" y="5564607"/>
                <a:ext cx="2361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2424D05B-EDBC-4DFC-8A9C-B68A7D8FE5C6}"/>
                  </a:ext>
                </a:extLst>
              </p:cNvPr>
              <p:cNvCxnSpPr>
                <a:cxnSpLocks/>
              </p:cNvCxnSpPr>
              <p:nvPr/>
            </p:nvCxnSpPr>
            <p:spPr>
              <a:xfrm>
                <a:off x="4654252" y="5845822"/>
                <a:ext cx="0" cy="1977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927388A2-24F0-4F62-A807-18533734C0E5}"/>
                  </a:ext>
                </a:extLst>
              </p:cNvPr>
              <p:cNvSpPr/>
              <p:nvPr/>
            </p:nvSpPr>
            <p:spPr>
              <a:xfrm>
                <a:off x="4406369" y="5358459"/>
                <a:ext cx="509409" cy="487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cxnSp>
            <p:nvCxnSpPr>
              <p:cNvPr id="150" name="Straight Arrow Connector 149">
                <a:extLst>
                  <a:ext uri="{FF2B5EF4-FFF2-40B4-BE49-F238E27FC236}">
                    <a16:creationId xmlns:a16="http://schemas.microsoft.com/office/drawing/2014/main" id="{1613EAEE-7843-4CBB-8E0B-2E9F1C360DDB}"/>
                  </a:ext>
                </a:extLst>
              </p:cNvPr>
              <p:cNvCxnSpPr/>
              <p:nvPr/>
            </p:nvCxnSpPr>
            <p:spPr>
              <a:xfrm>
                <a:off x="2579945" y="5723584"/>
                <a:ext cx="90285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E9B9A35-3AB0-4BB5-9C49-AEB17E136B49}"/>
                  </a:ext>
                </a:extLst>
              </p:cNvPr>
              <p:cNvSpPr/>
              <p:nvPr/>
            </p:nvSpPr>
            <p:spPr>
              <a:xfrm>
                <a:off x="53694" y="4783783"/>
                <a:ext cx="5969998" cy="1850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0" name="Group 119">
              <a:extLst>
                <a:ext uri="{FF2B5EF4-FFF2-40B4-BE49-F238E27FC236}">
                  <a16:creationId xmlns:a16="http://schemas.microsoft.com/office/drawing/2014/main" id="{C55889CB-488C-40A5-A31F-5774D2614610}"/>
                </a:ext>
              </a:extLst>
            </p:cNvPr>
            <p:cNvGrpSpPr/>
            <p:nvPr/>
          </p:nvGrpSpPr>
          <p:grpSpPr>
            <a:xfrm>
              <a:off x="73340" y="4915259"/>
              <a:ext cx="5969998" cy="1832429"/>
              <a:chOff x="6139094" y="4783783"/>
              <a:chExt cx="5969998" cy="1832429"/>
            </a:xfrm>
          </p:grpSpPr>
          <p:pic>
            <p:nvPicPr>
              <p:cNvPr id="132" name="Picture 131">
                <a:extLst>
                  <a:ext uri="{FF2B5EF4-FFF2-40B4-BE49-F238E27FC236}">
                    <a16:creationId xmlns:a16="http://schemas.microsoft.com/office/drawing/2014/main" id="{DC9DCD1D-9848-461B-99D5-DF29DC424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139" y="4854541"/>
                <a:ext cx="2810145" cy="1690914"/>
              </a:xfrm>
              <a:prstGeom prst="rect">
                <a:avLst/>
              </a:prstGeom>
              <a:ln>
                <a:solidFill>
                  <a:schemeClr val="bg1"/>
                </a:solidFill>
              </a:ln>
            </p:spPr>
          </p:pic>
          <p:sp>
            <p:nvSpPr>
              <p:cNvPr id="133" name="Rectangle 132">
                <a:extLst>
                  <a:ext uri="{FF2B5EF4-FFF2-40B4-BE49-F238E27FC236}">
                    <a16:creationId xmlns:a16="http://schemas.microsoft.com/office/drawing/2014/main" id="{D1FDA4BE-0819-4E66-A137-269FF44AD1C5}"/>
                  </a:ext>
                </a:extLst>
              </p:cNvPr>
              <p:cNvSpPr/>
              <p:nvPr/>
            </p:nvSpPr>
            <p:spPr>
              <a:xfrm>
                <a:off x="6395542" y="4908969"/>
                <a:ext cx="795939" cy="2848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cxnSp>
            <p:nvCxnSpPr>
              <p:cNvPr id="134" name="Straight Connector 133">
                <a:extLst>
                  <a:ext uri="{FF2B5EF4-FFF2-40B4-BE49-F238E27FC236}">
                    <a16:creationId xmlns:a16="http://schemas.microsoft.com/office/drawing/2014/main" id="{91C34BAB-767B-4D81-BF20-C001B93D613D}"/>
                  </a:ext>
                </a:extLst>
              </p:cNvPr>
              <p:cNvCxnSpPr>
                <a:cxnSpLocks/>
              </p:cNvCxnSpPr>
              <p:nvPr/>
            </p:nvCxnSpPr>
            <p:spPr>
              <a:xfrm>
                <a:off x="7319118" y="5564607"/>
                <a:ext cx="2361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1AB24C6-4E39-4D51-91DD-CCB4291E2CC9}"/>
                  </a:ext>
                </a:extLst>
              </p:cNvPr>
              <p:cNvCxnSpPr>
                <a:cxnSpLocks/>
              </p:cNvCxnSpPr>
              <p:nvPr/>
            </p:nvCxnSpPr>
            <p:spPr>
              <a:xfrm>
                <a:off x="7808230" y="5845822"/>
                <a:ext cx="0" cy="1977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5275D372-2EA5-49FB-8258-72FF2EFDC6DB}"/>
                  </a:ext>
                </a:extLst>
              </p:cNvPr>
              <p:cNvSpPr/>
              <p:nvPr/>
            </p:nvSpPr>
            <p:spPr>
              <a:xfrm>
                <a:off x="7560347" y="5358459"/>
                <a:ext cx="509409" cy="487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grpSp>
            <p:nvGrpSpPr>
              <p:cNvPr id="137" name="Group 136">
                <a:extLst>
                  <a:ext uri="{FF2B5EF4-FFF2-40B4-BE49-F238E27FC236}">
                    <a16:creationId xmlns:a16="http://schemas.microsoft.com/office/drawing/2014/main" id="{4DA19597-32CA-4CEC-A454-52B23448A175}"/>
                  </a:ext>
                </a:extLst>
              </p:cNvPr>
              <p:cNvGrpSpPr/>
              <p:nvPr/>
            </p:nvGrpSpPr>
            <p:grpSpPr>
              <a:xfrm>
                <a:off x="9249221" y="4854541"/>
                <a:ext cx="2810145" cy="1690914"/>
                <a:chOff x="333828" y="4960257"/>
                <a:chExt cx="3004191" cy="1690914"/>
              </a:xfrm>
            </p:grpSpPr>
            <p:pic>
              <p:nvPicPr>
                <p:cNvPr id="141" name="Picture 140">
                  <a:extLst>
                    <a:ext uri="{FF2B5EF4-FFF2-40B4-BE49-F238E27FC236}">
                      <a16:creationId xmlns:a16="http://schemas.microsoft.com/office/drawing/2014/main" id="{23A4E6C4-73DF-40D8-BA85-BC2D287B8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28" y="4960257"/>
                  <a:ext cx="3004191" cy="1690914"/>
                </a:xfrm>
                <a:prstGeom prst="rect">
                  <a:avLst/>
                </a:prstGeom>
              </p:spPr>
            </p:pic>
            <p:sp>
              <p:nvSpPr>
                <p:cNvPr id="142" name="Rectangle 141">
                  <a:extLst>
                    <a:ext uri="{FF2B5EF4-FFF2-40B4-BE49-F238E27FC236}">
                      <a16:creationId xmlns:a16="http://schemas.microsoft.com/office/drawing/2014/main" id="{73F7540F-B70E-4B40-AFCE-FB197357CBEE}"/>
                    </a:ext>
                  </a:extLst>
                </p:cNvPr>
                <p:cNvSpPr/>
                <p:nvPr/>
              </p:nvSpPr>
              <p:spPr>
                <a:xfrm>
                  <a:off x="1439294" y="5670323"/>
                  <a:ext cx="529999" cy="478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grpSp>
          <p:sp>
            <p:nvSpPr>
              <p:cNvPr id="138" name="Rectangle 137">
                <a:extLst>
                  <a:ext uri="{FF2B5EF4-FFF2-40B4-BE49-F238E27FC236}">
                    <a16:creationId xmlns:a16="http://schemas.microsoft.com/office/drawing/2014/main" id="{60CE7132-764C-486F-B814-7074132386DA}"/>
                  </a:ext>
                </a:extLst>
              </p:cNvPr>
              <p:cNvSpPr/>
              <p:nvPr/>
            </p:nvSpPr>
            <p:spPr>
              <a:xfrm>
                <a:off x="9364624" y="4908969"/>
                <a:ext cx="795939" cy="2848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cxnSp>
            <p:nvCxnSpPr>
              <p:cNvPr id="139" name="Straight Arrow Connector 138">
                <a:extLst>
                  <a:ext uri="{FF2B5EF4-FFF2-40B4-BE49-F238E27FC236}">
                    <a16:creationId xmlns:a16="http://schemas.microsoft.com/office/drawing/2014/main" id="{F27C2B9E-A5D9-452C-B98E-D888076FC879}"/>
                  </a:ext>
                </a:extLst>
              </p:cNvPr>
              <p:cNvCxnSpPr/>
              <p:nvPr/>
            </p:nvCxnSpPr>
            <p:spPr>
              <a:xfrm>
                <a:off x="8790315" y="5692741"/>
                <a:ext cx="90285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1731F11D-BF30-4FC1-B51C-70904257C06D}"/>
                  </a:ext>
                </a:extLst>
              </p:cNvPr>
              <p:cNvSpPr/>
              <p:nvPr/>
            </p:nvSpPr>
            <p:spPr>
              <a:xfrm>
                <a:off x="6139094" y="4783783"/>
                <a:ext cx="5969998" cy="18324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1" name="Rectangle 120">
              <a:extLst>
                <a:ext uri="{FF2B5EF4-FFF2-40B4-BE49-F238E27FC236}">
                  <a16:creationId xmlns:a16="http://schemas.microsoft.com/office/drawing/2014/main" id="{D6FDFD9F-F594-4084-9716-E80E04C0E4F2}"/>
                </a:ext>
              </a:extLst>
            </p:cNvPr>
            <p:cNvSpPr/>
            <p:nvPr/>
          </p:nvSpPr>
          <p:spPr>
            <a:xfrm>
              <a:off x="2158396" y="6472747"/>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F TUŞU</a:t>
              </a:r>
              <a:endParaRPr lang="en-GB" sz="1500" b="1" dirty="0">
                <a:solidFill>
                  <a:schemeClr val="bg1"/>
                </a:solidFill>
              </a:endParaRPr>
            </a:p>
          </p:txBody>
        </p:sp>
        <p:sp>
          <p:nvSpPr>
            <p:cNvPr id="122" name="Rectangle 121">
              <a:extLst>
                <a:ext uri="{FF2B5EF4-FFF2-40B4-BE49-F238E27FC236}">
                  <a16:creationId xmlns:a16="http://schemas.microsoft.com/office/drawing/2014/main" id="{B6B9FD6B-7CD1-4909-9BDC-EEBF580323DF}"/>
                </a:ext>
              </a:extLst>
            </p:cNvPr>
            <p:cNvSpPr/>
            <p:nvPr/>
          </p:nvSpPr>
          <p:spPr>
            <a:xfrm>
              <a:off x="8426095" y="6472747"/>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K TUŞU</a:t>
              </a:r>
              <a:endParaRPr lang="en-GB" sz="1500" b="1" dirty="0">
                <a:solidFill>
                  <a:schemeClr val="bg1"/>
                </a:solidFill>
              </a:endParaRPr>
            </a:p>
          </p:txBody>
        </p:sp>
        <p:pic>
          <p:nvPicPr>
            <p:cNvPr id="123" name="Picture 122">
              <a:extLst>
                <a:ext uri="{FF2B5EF4-FFF2-40B4-BE49-F238E27FC236}">
                  <a16:creationId xmlns:a16="http://schemas.microsoft.com/office/drawing/2014/main" id="{8395E191-B50A-414D-82D7-CD37574F05C8}"/>
                </a:ext>
              </a:extLst>
            </p:cNvPr>
            <p:cNvPicPr>
              <a:picLocks noChangeAspect="1"/>
            </p:cNvPicPr>
            <p:nvPr/>
          </p:nvPicPr>
          <p:blipFill rotWithShape="1">
            <a:blip r:embed="rId3">
              <a:extLst>
                <a:ext uri="{28A0092B-C50C-407E-A947-70E740481C1C}">
                  <a14:useLocalDpi xmlns:a14="http://schemas.microsoft.com/office/drawing/2010/main" val="0"/>
                </a:ext>
              </a:extLst>
            </a:blip>
            <a:srcRect t="55232" b="27619"/>
            <a:stretch/>
          </p:blipFill>
          <p:spPr>
            <a:xfrm>
              <a:off x="4012184" y="6426200"/>
              <a:ext cx="3949700" cy="355600"/>
            </a:xfrm>
            <a:prstGeom prst="rect">
              <a:avLst/>
            </a:prstGeom>
          </p:spPr>
        </p:pic>
        <p:sp>
          <p:nvSpPr>
            <p:cNvPr id="124" name="Rectangle 123">
              <a:extLst>
                <a:ext uri="{FF2B5EF4-FFF2-40B4-BE49-F238E27FC236}">
                  <a16:creationId xmlns:a16="http://schemas.microsoft.com/office/drawing/2014/main" id="{0260EAFA-DE07-45CE-9B9F-4ACC9EC20141}"/>
                </a:ext>
              </a:extLst>
            </p:cNvPr>
            <p:cNvSpPr/>
            <p:nvPr/>
          </p:nvSpPr>
          <p:spPr>
            <a:xfrm>
              <a:off x="5188524" y="6424556"/>
              <a:ext cx="297461" cy="27106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5" name="Connector: Elbow 124">
              <a:extLst>
                <a:ext uri="{FF2B5EF4-FFF2-40B4-BE49-F238E27FC236}">
                  <a16:creationId xmlns:a16="http://schemas.microsoft.com/office/drawing/2014/main" id="{3D1D5D15-46E9-42BF-8B36-C9CC02246FAF}"/>
                </a:ext>
              </a:extLst>
            </p:cNvPr>
            <p:cNvCxnSpPr>
              <a:stCxn id="124" idx="0"/>
              <a:endCxn id="121" idx="0"/>
            </p:cNvCxnSpPr>
            <p:nvPr/>
          </p:nvCxnSpPr>
          <p:spPr>
            <a:xfrm rot="16200000" flipH="1" flipV="1">
              <a:off x="4059931" y="5195423"/>
              <a:ext cx="48191" cy="2506456"/>
            </a:xfrm>
            <a:prstGeom prst="bentConnector3">
              <a:avLst>
                <a:gd name="adj1" fmla="val -47436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6372B3AD-3730-418B-8C12-4DA787A815E2}"/>
                </a:ext>
              </a:extLst>
            </p:cNvPr>
            <p:cNvSpPr/>
            <p:nvPr/>
          </p:nvSpPr>
          <p:spPr>
            <a:xfrm>
              <a:off x="6255324" y="6426965"/>
              <a:ext cx="297461" cy="27106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7" name="Connector: Elbow 126">
              <a:extLst>
                <a:ext uri="{FF2B5EF4-FFF2-40B4-BE49-F238E27FC236}">
                  <a16:creationId xmlns:a16="http://schemas.microsoft.com/office/drawing/2014/main" id="{B04FB281-08CF-4484-9036-305F50C25119}"/>
                </a:ext>
              </a:extLst>
            </p:cNvPr>
            <p:cNvCxnSpPr>
              <a:stCxn id="126" idx="0"/>
              <a:endCxn id="122" idx="0"/>
            </p:cNvCxnSpPr>
            <p:nvPr/>
          </p:nvCxnSpPr>
          <p:spPr>
            <a:xfrm rot="16200000" flipH="1">
              <a:off x="7728385" y="5102635"/>
              <a:ext cx="45782" cy="2694443"/>
            </a:xfrm>
            <a:prstGeom prst="bentConnector3">
              <a:avLst>
                <a:gd name="adj1" fmla="val -49932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14232F50-DE43-4609-810C-C544AB4C6450}"/>
                </a:ext>
              </a:extLst>
            </p:cNvPr>
            <p:cNvSpPr/>
            <p:nvPr/>
          </p:nvSpPr>
          <p:spPr>
            <a:xfrm>
              <a:off x="4679472" y="5673333"/>
              <a:ext cx="60050" cy="669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9192DE9F-8D27-488A-91CD-FEF1E84FA5BC}"/>
                </a:ext>
              </a:extLst>
            </p:cNvPr>
            <p:cNvSpPr/>
            <p:nvPr/>
          </p:nvSpPr>
          <p:spPr>
            <a:xfrm>
              <a:off x="1708224" y="5673333"/>
              <a:ext cx="60050" cy="669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97DD88C8-2219-4FAA-B271-A456E85A823F}"/>
                </a:ext>
              </a:extLst>
            </p:cNvPr>
            <p:cNvSpPr/>
            <p:nvPr/>
          </p:nvSpPr>
          <p:spPr>
            <a:xfrm>
              <a:off x="7761257" y="5659496"/>
              <a:ext cx="60050" cy="669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E0B9BF58-506F-4C9D-AC38-5A5BB3B74509}"/>
                </a:ext>
              </a:extLst>
            </p:cNvPr>
            <p:cNvSpPr/>
            <p:nvPr/>
          </p:nvSpPr>
          <p:spPr>
            <a:xfrm>
              <a:off x="10777507" y="5659496"/>
              <a:ext cx="60050" cy="669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36" name="Group 235">
            <a:extLst>
              <a:ext uri="{FF2B5EF4-FFF2-40B4-BE49-F238E27FC236}">
                <a16:creationId xmlns:a16="http://schemas.microsoft.com/office/drawing/2014/main" id="{88E71486-650A-47F3-869E-86A8D54C3F2B}"/>
              </a:ext>
            </a:extLst>
          </p:cNvPr>
          <p:cNvGrpSpPr/>
          <p:nvPr/>
        </p:nvGrpSpPr>
        <p:grpSpPr>
          <a:xfrm>
            <a:off x="0" y="2338245"/>
            <a:ext cx="12170571" cy="2240220"/>
            <a:chOff x="0" y="4618989"/>
            <a:chExt cx="12170571" cy="2240220"/>
          </a:xfrm>
        </p:grpSpPr>
        <p:sp>
          <p:nvSpPr>
            <p:cNvPr id="237" name="Rectangle: Rounded Corners 236">
              <a:extLst>
                <a:ext uri="{FF2B5EF4-FFF2-40B4-BE49-F238E27FC236}">
                  <a16:creationId xmlns:a16="http://schemas.microsoft.com/office/drawing/2014/main" id="{7715D72D-5745-4CDE-B079-24AD4FAEC9F1}"/>
                </a:ext>
              </a:extLst>
            </p:cNvPr>
            <p:cNvSpPr/>
            <p:nvPr/>
          </p:nvSpPr>
          <p:spPr>
            <a:xfrm>
              <a:off x="0" y="4618989"/>
              <a:ext cx="12170571" cy="22402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8" name="Rectangle 237">
              <a:extLst>
                <a:ext uri="{FF2B5EF4-FFF2-40B4-BE49-F238E27FC236}">
                  <a16:creationId xmlns:a16="http://schemas.microsoft.com/office/drawing/2014/main" id="{9FAE3474-AB09-48EF-A25A-60AD46C7E20B}"/>
                </a:ext>
              </a:extLst>
            </p:cNvPr>
            <p:cNvSpPr/>
            <p:nvPr/>
          </p:nvSpPr>
          <p:spPr>
            <a:xfrm>
              <a:off x="202290" y="4739881"/>
              <a:ext cx="815304" cy="254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sp>
          <p:nvSpPr>
            <p:cNvPr id="239" name="Rectangle 238">
              <a:extLst>
                <a:ext uri="{FF2B5EF4-FFF2-40B4-BE49-F238E27FC236}">
                  <a16:creationId xmlns:a16="http://schemas.microsoft.com/office/drawing/2014/main" id="{B5AD1BF2-28FB-4DD0-AD0A-03FCE8BDDBFE}"/>
                </a:ext>
              </a:extLst>
            </p:cNvPr>
            <p:cNvSpPr/>
            <p:nvPr/>
          </p:nvSpPr>
          <p:spPr>
            <a:xfrm>
              <a:off x="206698" y="5075965"/>
              <a:ext cx="4182074" cy="16511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0" name="Rectangle 239">
              <a:extLst>
                <a:ext uri="{FF2B5EF4-FFF2-40B4-BE49-F238E27FC236}">
                  <a16:creationId xmlns:a16="http://schemas.microsoft.com/office/drawing/2014/main" id="{D7506892-DDEA-4F57-81B6-B66FB8EA3D05}"/>
                </a:ext>
              </a:extLst>
            </p:cNvPr>
            <p:cNvSpPr/>
            <p:nvPr/>
          </p:nvSpPr>
          <p:spPr>
            <a:xfrm>
              <a:off x="238529" y="6486963"/>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241" name="Rectangle 240">
              <a:extLst>
                <a:ext uri="{FF2B5EF4-FFF2-40B4-BE49-F238E27FC236}">
                  <a16:creationId xmlns:a16="http://schemas.microsoft.com/office/drawing/2014/main" id="{1FE5B654-C770-424B-AD8A-56DB08ECAE92}"/>
                </a:ext>
              </a:extLst>
            </p:cNvPr>
            <p:cNvSpPr/>
            <p:nvPr/>
          </p:nvSpPr>
          <p:spPr>
            <a:xfrm>
              <a:off x="1629482" y="6486766"/>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pic>
          <p:nvPicPr>
            <p:cNvPr id="242" name="Picture 241">
              <a:extLst>
                <a:ext uri="{FF2B5EF4-FFF2-40B4-BE49-F238E27FC236}">
                  <a16:creationId xmlns:a16="http://schemas.microsoft.com/office/drawing/2014/main" id="{3621407B-395C-4E71-8E47-8C178E2E976F}"/>
                </a:ext>
              </a:extLst>
            </p:cNvPr>
            <p:cNvPicPr>
              <a:picLocks noChangeAspect="1"/>
            </p:cNvPicPr>
            <p:nvPr/>
          </p:nvPicPr>
          <p:blipFill rotWithShape="1">
            <a:blip r:embed="rId4">
              <a:extLst>
                <a:ext uri="{28A0092B-C50C-407E-A947-70E740481C1C}">
                  <a14:useLocalDpi xmlns:a14="http://schemas.microsoft.com/office/drawing/2010/main" val="0"/>
                </a:ext>
              </a:extLst>
            </a:blip>
            <a:srcRect t="29156" r="4629" b="2863"/>
            <a:stretch/>
          </p:blipFill>
          <p:spPr>
            <a:xfrm>
              <a:off x="4853616" y="4739865"/>
              <a:ext cx="2464133" cy="2112115"/>
            </a:xfrm>
            <a:prstGeom prst="rect">
              <a:avLst/>
            </a:prstGeom>
          </p:spPr>
        </p:pic>
        <p:sp>
          <p:nvSpPr>
            <p:cNvPr id="243" name="Rectangle 242">
              <a:extLst>
                <a:ext uri="{FF2B5EF4-FFF2-40B4-BE49-F238E27FC236}">
                  <a16:creationId xmlns:a16="http://schemas.microsoft.com/office/drawing/2014/main" id="{BF49178D-E0E0-4468-A42E-41975089D110}"/>
                </a:ext>
              </a:extLst>
            </p:cNvPr>
            <p:cNvSpPr/>
            <p:nvPr/>
          </p:nvSpPr>
          <p:spPr>
            <a:xfrm>
              <a:off x="6069496" y="5258276"/>
              <a:ext cx="302388" cy="304873"/>
            </a:xfrm>
            <a:prstGeom prst="rect">
              <a:avLst/>
            </a:prstGeom>
            <a:noFill/>
            <a:ln w="38100">
              <a:solidFill>
                <a:srgbClr val="2BF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Rectangle 243">
              <a:extLst>
                <a:ext uri="{FF2B5EF4-FFF2-40B4-BE49-F238E27FC236}">
                  <a16:creationId xmlns:a16="http://schemas.microsoft.com/office/drawing/2014/main" id="{BD7B01D5-C69F-4464-996E-F989A3DD2C03}"/>
                </a:ext>
              </a:extLst>
            </p:cNvPr>
            <p:cNvSpPr/>
            <p:nvPr/>
          </p:nvSpPr>
          <p:spPr>
            <a:xfrm>
              <a:off x="5625548" y="5251650"/>
              <a:ext cx="302388" cy="30487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5" name="Straight Arrow Connector 244">
              <a:extLst>
                <a:ext uri="{FF2B5EF4-FFF2-40B4-BE49-F238E27FC236}">
                  <a16:creationId xmlns:a16="http://schemas.microsoft.com/office/drawing/2014/main" id="{9C9631B1-329B-4304-A20E-AF7942EFB035}"/>
                </a:ext>
              </a:extLst>
            </p:cNvPr>
            <p:cNvCxnSpPr>
              <a:cxnSpLocks/>
            </p:cNvCxnSpPr>
            <p:nvPr/>
          </p:nvCxnSpPr>
          <p:spPr>
            <a:xfrm>
              <a:off x="5625548" y="5563149"/>
              <a:ext cx="0" cy="895363"/>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46" name="Rectangle 245">
              <a:extLst>
                <a:ext uri="{FF2B5EF4-FFF2-40B4-BE49-F238E27FC236}">
                  <a16:creationId xmlns:a16="http://schemas.microsoft.com/office/drawing/2014/main" id="{3D1AE949-C60F-4ADB-B80D-53BA77B2B8E6}"/>
                </a:ext>
              </a:extLst>
            </p:cNvPr>
            <p:cNvSpPr/>
            <p:nvPr/>
          </p:nvSpPr>
          <p:spPr>
            <a:xfrm>
              <a:off x="5362752" y="4669533"/>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«8» TUŞU</a:t>
              </a:r>
              <a:endParaRPr lang="en-GB" sz="1500" b="1" dirty="0">
                <a:solidFill>
                  <a:schemeClr val="bg1"/>
                </a:solidFill>
              </a:endParaRPr>
            </a:p>
          </p:txBody>
        </p:sp>
        <p:sp>
          <p:nvSpPr>
            <p:cNvPr id="247" name="Rectangle 246">
              <a:extLst>
                <a:ext uri="{FF2B5EF4-FFF2-40B4-BE49-F238E27FC236}">
                  <a16:creationId xmlns:a16="http://schemas.microsoft.com/office/drawing/2014/main" id="{8312F1D3-54D5-4142-9D8C-38BBF0868EED}"/>
                </a:ext>
              </a:extLst>
            </p:cNvPr>
            <p:cNvSpPr/>
            <p:nvPr/>
          </p:nvSpPr>
          <p:spPr>
            <a:xfrm>
              <a:off x="5362752" y="6558223"/>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«7» TUŞU</a:t>
              </a:r>
              <a:endParaRPr lang="en-GB" sz="1500" b="1" dirty="0">
                <a:solidFill>
                  <a:schemeClr val="bg1"/>
                </a:solidFill>
              </a:endParaRPr>
            </a:p>
          </p:txBody>
        </p:sp>
        <p:cxnSp>
          <p:nvCxnSpPr>
            <p:cNvPr id="248" name="Connector: Elbow 247">
              <a:extLst>
                <a:ext uri="{FF2B5EF4-FFF2-40B4-BE49-F238E27FC236}">
                  <a16:creationId xmlns:a16="http://schemas.microsoft.com/office/drawing/2014/main" id="{39622A31-EC34-4F25-826B-5DC69E4551CE}"/>
                </a:ext>
              </a:extLst>
            </p:cNvPr>
            <p:cNvCxnSpPr/>
            <p:nvPr/>
          </p:nvCxnSpPr>
          <p:spPr>
            <a:xfrm flipV="1">
              <a:off x="6386606" y="5105253"/>
              <a:ext cx="720000" cy="359053"/>
            </a:xfrm>
            <a:prstGeom prst="bentConnector2">
              <a:avLst/>
            </a:prstGeom>
            <a:ln w="57150">
              <a:solidFill>
                <a:srgbClr val="2BF40A"/>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ABE84A04-CCEC-41CD-B371-ABDB709557E1}"/>
                </a:ext>
              </a:extLst>
            </p:cNvPr>
            <p:cNvCxnSpPr>
              <a:cxnSpLocks/>
            </p:cNvCxnSpPr>
            <p:nvPr/>
          </p:nvCxnSpPr>
          <p:spPr>
            <a:xfrm>
              <a:off x="4678629" y="5102288"/>
              <a:ext cx="3004871" cy="2965"/>
            </a:xfrm>
            <a:prstGeom prst="straightConnector1">
              <a:avLst/>
            </a:prstGeom>
            <a:ln w="57150">
              <a:solidFill>
                <a:srgbClr val="2BF40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712B5F35-D40E-4B18-BB8E-33F9A10F02EC}"/>
                </a:ext>
              </a:extLst>
            </p:cNvPr>
            <p:cNvCxnSpPr>
              <a:cxnSpLocks/>
            </p:cNvCxnSpPr>
            <p:nvPr/>
          </p:nvCxnSpPr>
          <p:spPr>
            <a:xfrm flipH="1" flipV="1">
              <a:off x="4481684" y="6478390"/>
              <a:ext cx="3100216" cy="10983"/>
            </a:xfrm>
            <a:prstGeom prst="straightConnector1">
              <a:avLst/>
            </a:prstGeom>
            <a:ln w="5715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sp>
          <p:nvSpPr>
            <p:cNvPr id="251" name="Rectangle 250">
              <a:extLst>
                <a:ext uri="{FF2B5EF4-FFF2-40B4-BE49-F238E27FC236}">
                  <a16:creationId xmlns:a16="http://schemas.microsoft.com/office/drawing/2014/main" id="{CEB309D6-ED26-413A-8678-95402D63B769}"/>
                </a:ext>
              </a:extLst>
            </p:cNvPr>
            <p:cNvSpPr/>
            <p:nvPr/>
          </p:nvSpPr>
          <p:spPr>
            <a:xfrm>
              <a:off x="7857873" y="4743463"/>
              <a:ext cx="815304" cy="254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sp>
          <p:nvSpPr>
            <p:cNvPr id="252" name="Rectangle 251">
              <a:extLst>
                <a:ext uri="{FF2B5EF4-FFF2-40B4-BE49-F238E27FC236}">
                  <a16:creationId xmlns:a16="http://schemas.microsoft.com/office/drawing/2014/main" id="{F0C31654-59C9-48C6-95F1-031CE623ABCC}"/>
                </a:ext>
              </a:extLst>
            </p:cNvPr>
            <p:cNvSpPr/>
            <p:nvPr/>
          </p:nvSpPr>
          <p:spPr>
            <a:xfrm>
              <a:off x="7723460" y="5078572"/>
              <a:ext cx="4249866" cy="16511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3" name="Rectangle 252">
              <a:extLst>
                <a:ext uri="{FF2B5EF4-FFF2-40B4-BE49-F238E27FC236}">
                  <a16:creationId xmlns:a16="http://schemas.microsoft.com/office/drawing/2014/main" id="{76733696-F4F1-4033-B61A-B1107BC4AA61}"/>
                </a:ext>
              </a:extLst>
            </p:cNvPr>
            <p:cNvSpPr/>
            <p:nvPr/>
          </p:nvSpPr>
          <p:spPr>
            <a:xfrm>
              <a:off x="7786840" y="6489570"/>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254" name="Rectangle 253">
              <a:extLst>
                <a:ext uri="{FF2B5EF4-FFF2-40B4-BE49-F238E27FC236}">
                  <a16:creationId xmlns:a16="http://schemas.microsoft.com/office/drawing/2014/main" id="{F80D8987-C094-465F-9917-8BF54E08677A}"/>
                </a:ext>
              </a:extLst>
            </p:cNvPr>
            <p:cNvSpPr/>
            <p:nvPr/>
          </p:nvSpPr>
          <p:spPr>
            <a:xfrm>
              <a:off x="9160557" y="6489373"/>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grpSp>
          <p:nvGrpSpPr>
            <p:cNvPr id="255" name="Group 254">
              <a:extLst>
                <a:ext uri="{FF2B5EF4-FFF2-40B4-BE49-F238E27FC236}">
                  <a16:creationId xmlns:a16="http://schemas.microsoft.com/office/drawing/2014/main" id="{F2664E1C-7557-4CAA-9469-EE1FF58F106E}"/>
                </a:ext>
              </a:extLst>
            </p:cNvPr>
            <p:cNvGrpSpPr/>
            <p:nvPr/>
          </p:nvGrpSpPr>
          <p:grpSpPr>
            <a:xfrm>
              <a:off x="373832" y="5269539"/>
              <a:ext cx="1054800" cy="1180800"/>
              <a:chOff x="4960144" y="1934057"/>
              <a:chExt cx="2271712" cy="2914650"/>
            </a:xfrm>
          </p:grpSpPr>
          <p:grpSp>
            <p:nvGrpSpPr>
              <p:cNvPr id="302" name="Group 301">
                <a:extLst>
                  <a:ext uri="{FF2B5EF4-FFF2-40B4-BE49-F238E27FC236}">
                    <a16:creationId xmlns:a16="http://schemas.microsoft.com/office/drawing/2014/main" id="{0CEF5F13-D00B-4163-885B-D77D48DBB4E2}"/>
                  </a:ext>
                </a:extLst>
              </p:cNvPr>
              <p:cNvGrpSpPr/>
              <p:nvPr/>
            </p:nvGrpSpPr>
            <p:grpSpPr>
              <a:xfrm>
                <a:off x="4960144" y="1934057"/>
                <a:ext cx="2271712" cy="2914650"/>
                <a:chOff x="4960144" y="1934057"/>
                <a:chExt cx="2271712" cy="2914650"/>
              </a:xfrm>
            </p:grpSpPr>
            <p:sp>
              <p:nvSpPr>
                <p:cNvPr id="305" name="Rectangle 304">
                  <a:extLst>
                    <a:ext uri="{FF2B5EF4-FFF2-40B4-BE49-F238E27FC236}">
                      <a16:creationId xmlns:a16="http://schemas.microsoft.com/office/drawing/2014/main" id="{0F33FB55-A810-450F-8336-2F4C616DE066}"/>
                    </a:ext>
                  </a:extLst>
                </p:cNvPr>
                <p:cNvSpPr/>
                <p:nvPr/>
              </p:nvSpPr>
              <p:spPr>
                <a:xfrm>
                  <a:off x="4960144" y="1934057"/>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306" name="Rectangle 305">
                  <a:extLst>
                    <a:ext uri="{FF2B5EF4-FFF2-40B4-BE49-F238E27FC236}">
                      <a16:creationId xmlns:a16="http://schemas.microsoft.com/office/drawing/2014/main" id="{660B977B-EAAA-4FF9-AAEE-CF78147DDAC4}"/>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03" name="Rectangle 302">
                <a:extLst>
                  <a:ext uri="{FF2B5EF4-FFF2-40B4-BE49-F238E27FC236}">
                    <a16:creationId xmlns:a16="http://schemas.microsoft.com/office/drawing/2014/main" id="{E46D2374-9F85-4048-B32C-4852A3FE3E9A}"/>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4" name="Rectangle 303">
                <a:extLst>
                  <a:ext uri="{FF2B5EF4-FFF2-40B4-BE49-F238E27FC236}">
                    <a16:creationId xmlns:a16="http://schemas.microsoft.com/office/drawing/2014/main" id="{A1F3EF14-640F-4E36-842A-FFD343132F74}"/>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6" name="Group 255">
              <a:extLst>
                <a:ext uri="{FF2B5EF4-FFF2-40B4-BE49-F238E27FC236}">
                  <a16:creationId xmlns:a16="http://schemas.microsoft.com/office/drawing/2014/main" id="{80C3E041-B509-4B24-924B-8A085A5C2795}"/>
                </a:ext>
              </a:extLst>
            </p:cNvPr>
            <p:cNvGrpSpPr/>
            <p:nvPr/>
          </p:nvGrpSpPr>
          <p:grpSpPr>
            <a:xfrm>
              <a:off x="1935973" y="5274898"/>
              <a:ext cx="1054800" cy="1180800"/>
              <a:chOff x="4960144" y="1971675"/>
              <a:chExt cx="2271712" cy="2914650"/>
            </a:xfrm>
          </p:grpSpPr>
          <p:grpSp>
            <p:nvGrpSpPr>
              <p:cNvPr id="297" name="Group 296">
                <a:extLst>
                  <a:ext uri="{FF2B5EF4-FFF2-40B4-BE49-F238E27FC236}">
                    <a16:creationId xmlns:a16="http://schemas.microsoft.com/office/drawing/2014/main" id="{004222C1-4053-45A9-AF37-6891BBF8C4ED}"/>
                  </a:ext>
                </a:extLst>
              </p:cNvPr>
              <p:cNvGrpSpPr/>
              <p:nvPr/>
            </p:nvGrpSpPr>
            <p:grpSpPr>
              <a:xfrm>
                <a:off x="4960144" y="1971675"/>
                <a:ext cx="2271712" cy="2914650"/>
                <a:chOff x="4960144" y="1971675"/>
                <a:chExt cx="2271712" cy="2914650"/>
              </a:xfrm>
            </p:grpSpPr>
            <p:sp>
              <p:nvSpPr>
                <p:cNvPr id="300" name="Rectangle 299">
                  <a:extLst>
                    <a:ext uri="{FF2B5EF4-FFF2-40B4-BE49-F238E27FC236}">
                      <a16:creationId xmlns:a16="http://schemas.microsoft.com/office/drawing/2014/main" id="{3821A918-D751-485B-9685-CF9A07880A97}"/>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301" name="Rectangle 300">
                  <a:extLst>
                    <a:ext uri="{FF2B5EF4-FFF2-40B4-BE49-F238E27FC236}">
                      <a16:creationId xmlns:a16="http://schemas.microsoft.com/office/drawing/2014/main" id="{ECCF1180-BEFE-40F4-AED1-FF0E8F96647A}"/>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8" name="Rectangle 297">
                <a:extLst>
                  <a:ext uri="{FF2B5EF4-FFF2-40B4-BE49-F238E27FC236}">
                    <a16:creationId xmlns:a16="http://schemas.microsoft.com/office/drawing/2014/main" id="{57C297D9-ED7B-4BF8-99B8-E767205858E6}"/>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9" name="Rectangle 298">
                <a:extLst>
                  <a:ext uri="{FF2B5EF4-FFF2-40B4-BE49-F238E27FC236}">
                    <a16:creationId xmlns:a16="http://schemas.microsoft.com/office/drawing/2014/main" id="{18B4C670-3EC2-4849-B727-CF0D0D6AFB98}"/>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7" name="Group 256">
              <a:extLst>
                <a:ext uri="{FF2B5EF4-FFF2-40B4-BE49-F238E27FC236}">
                  <a16:creationId xmlns:a16="http://schemas.microsoft.com/office/drawing/2014/main" id="{C1A2027C-56B9-4F39-9566-A3BCC46B7912}"/>
                </a:ext>
              </a:extLst>
            </p:cNvPr>
            <p:cNvGrpSpPr/>
            <p:nvPr/>
          </p:nvGrpSpPr>
          <p:grpSpPr>
            <a:xfrm>
              <a:off x="9426087" y="5275254"/>
              <a:ext cx="1054800" cy="1180800"/>
              <a:chOff x="4960144" y="1971675"/>
              <a:chExt cx="2271712" cy="2914650"/>
            </a:xfrm>
          </p:grpSpPr>
          <p:grpSp>
            <p:nvGrpSpPr>
              <p:cNvPr id="292" name="Group 291">
                <a:extLst>
                  <a:ext uri="{FF2B5EF4-FFF2-40B4-BE49-F238E27FC236}">
                    <a16:creationId xmlns:a16="http://schemas.microsoft.com/office/drawing/2014/main" id="{D48F5112-F62D-48B1-A96D-24FAAEDB7357}"/>
                  </a:ext>
                </a:extLst>
              </p:cNvPr>
              <p:cNvGrpSpPr/>
              <p:nvPr/>
            </p:nvGrpSpPr>
            <p:grpSpPr>
              <a:xfrm>
                <a:off x="4960144" y="1971675"/>
                <a:ext cx="2271712" cy="2914650"/>
                <a:chOff x="4960144" y="1971675"/>
                <a:chExt cx="2271712" cy="2914650"/>
              </a:xfrm>
            </p:grpSpPr>
            <p:sp>
              <p:nvSpPr>
                <p:cNvPr id="295" name="Rectangle 294">
                  <a:extLst>
                    <a:ext uri="{FF2B5EF4-FFF2-40B4-BE49-F238E27FC236}">
                      <a16:creationId xmlns:a16="http://schemas.microsoft.com/office/drawing/2014/main" id="{F8B5F0CF-665E-4A45-8ED6-BEC54266FC4B}"/>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96" name="Rectangle 295">
                  <a:extLst>
                    <a:ext uri="{FF2B5EF4-FFF2-40B4-BE49-F238E27FC236}">
                      <a16:creationId xmlns:a16="http://schemas.microsoft.com/office/drawing/2014/main" id="{615967D8-23CE-4057-B91B-94F4B1C8577B}"/>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3" name="Rectangle 292">
                <a:extLst>
                  <a:ext uri="{FF2B5EF4-FFF2-40B4-BE49-F238E27FC236}">
                    <a16:creationId xmlns:a16="http://schemas.microsoft.com/office/drawing/2014/main" id="{D5F30BE9-AE29-4E7C-BB3D-286A75D9C82D}"/>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4" name="Rectangle 293">
                <a:extLst>
                  <a:ext uri="{FF2B5EF4-FFF2-40B4-BE49-F238E27FC236}">
                    <a16:creationId xmlns:a16="http://schemas.microsoft.com/office/drawing/2014/main" id="{253255D1-26E2-4415-A0DE-E15E95890410}"/>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8" name="Group 257">
              <a:extLst>
                <a:ext uri="{FF2B5EF4-FFF2-40B4-BE49-F238E27FC236}">
                  <a16:creationId xmlns:a16="http://schemas.microsoft.com/office/drawing/2014/main" id="{1783B9BD-74A0-4A68-AA1A-82A6BF3A7868}"/>
                </a:ext>
              </a:extLst>
            </p:cNvPr>
            <p:cNvGrpSpPr/>
            <p:nvPr/>
          </p:nvGrpSpPr>
          <p:grpSpPr>
            <a:xfrm>
              <a:off x="8039793" y="5277468"/>
              <a:ext cx="1054800" cy="1180800"/>
              <a:chOff x="4960144" y="1971675"/>
              <a:chExt cx="2271712" cy="2914650"/>
            </a:xfrm>
          </p:grpSpPr>
          <p:grpSp>
            <p:nvGrpSpPr>
              <p:cNvPr id="287" name="Group 286">
                <a:extLst>
                  <a:ext uri="{FF2B5EF4-FFF2-40B4-BE49-F238E27FC236}">
                    <a16:creationId xmlns:a16="http://schemas.microsoft.com/office/drawing/2014/main" id="{6DC5868C-8390-40AC-A559-F3F85488D587}"/>
                  </a:ext>
                </a:extLst>
              </p:cNvPr>
              <p:cNvGrpSpPr/>
              <p:nvPr/>
            </p:nvGrpSpPr>
            <p:grpSpPr>
              <a:xfrm>
                <a:off x="4960144" y="1971675"/>
                <a:ext cx="2271712" cy="2914650"/>
                <a:chOff x="4960144" y="1971675"/>
                <a:chExt cx="2271712" cy="2914650"/>
              </a:xfrm>
            </p:grpSpPr>
            <p:sp>
              <p:nvSpPr>
                <p:cNvPr id="290" name="Rectangle 289">
                  <a:extLst>
                    <a:ext uri="{FF2B5EF4-FFF2-40B4-BE49-F238E27FC236}">
                      <a16:creationId xmlns:a16="http://schemas.microsoft.com/office/drawing/2014/main" id="{24A86661-29BE-4DAD-A516-E09E81B75759}"/>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91" name="Rectangle 290">
                  <a:extLst>
                    <a:ext uri="{FF2B5EF4-FFF2-40B4-BE49-F238E27FC236}">
                      <a16:creationId xmlns:a16="http://schemas.microsoft.com/office/drawing/2014/main" id="{711722A7-2A19-47CA-87B2-F0AADEA10E62}"/>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8" name="Rectangle 287">
                <a:extLst>
                  <a:ext uri="{FF2B5EF4-FFF2-40B4-BE49-F238E27FC236}">
                    <a16:creationId xmlns:a16="http://schemas.microsoft.com/office/drawing/2014/main" id="{682B5DAC-861A-4872-BD17-F1F80F700321}"/>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9" name="Rectangle 288">
                <a:extLst>
                  <a:ext uri="{FF2B5EF4-FFF2-40B4-BE49-F238E27FC236}">
                    <a16:creationId xmlns:a16="http://schemas.microsoft.com/office/drawing/2014/main" id="{E0702D82-2A27-4279-AA5F-2E3709152F91}"/>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9" name="Rectangle 258">
              <a:extLst>
                <a:ext uri="{FF2B5EF4-FFF2-40B4-BE49-F238E27FC236}">
                  <a16:creationId xmlns:a16="http://schemas.microsoft.com/office/drawing/2014/main" id="{5DF74584-288F-45CD-BB46-11940B027A6C}"/>
                </a:ext>
              </a:extLst>
            </p:cNvPr>
            <p:cNvSpPr/>
            <p:nvPr/>
          </p:nvSpPr>
          <p:spPr>
            <a:xfrm>
              <a:off x="353903" y="6294920"/>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0" name="Rectangle 259">
              <a:extLst>
                <a:ext uri="{FF2B5EF4-FFF2-40B4-BE49-F238E27FC236}">
                  <a16:creationId xmlns:a16="http://schemas.microsoft.com/office/drawing/2014/main" id="{5B0DAE68-C2D8-405D-B0C7-515FB246098A}"/>
                </a:ext>
              </a:extLst>
            </p:cNvPr>
            <p:cNvSpPr/>
            <p:nvPr/>
          </p:nvSpPr>
          <p:spPr>
            <a:xfrm>
              <a:off x="1942060" y="5279941"/>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1" name="Rectangle 260">
              <a:extLst>
                <a:ext uri="{FF2B5EF4-FFF2-40B4-BE49-F238E27FC236}">
                  <a16:creationId xmlns:a16="http://schemas.microsoft.com/office/drawing/2014/main" id="{16748F73-D9F9-486B-8062-48203F02B040}"/>
                </a:ext>
              </a:extLst>
            </p:cNvPr>
            <p:cNvSpPr/>
            <p:nvPr/>
          </p:nvSpPr>
          <p:spPr>
            <a:xfrm>
              <a:off x="8054252" y="5258276"/>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Rectangle 261">
              <a:extLst>
                <a:ext uri="{FF2B5EF4-FFF2-40B4-BE49-F238E27FC236}">
                  <a16:creationId xmlns:a16="http://schemas.microsoft.com/office/drawing/2014/main" id="{B9955514-0720-40A5-8E18-1BE9CC6A7B62}"/>
                </a:ext>
              </a:extLst>
            </p:cNvPr>
            <p:cNvSpPr/>
            <p:nvPr/>
          </p:nvSpPr>
          <p:spPr>
            <a:xfrm>
              <a:off x="10324026" y="5256551"/>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3" name="Straight Arrow Connector 262">
              <a:extLst>
                <a:ext uri="{FF2B5EF4-FFF2-40B4-BE49-F238E27FC236}">
                  <a16:creationId xmlns:a16="http://schemas.microsoft.com/office/drawing/2014/main" id="{9CD7FE71-53EC-46EF-A447-93DACC95ED5D}"/>
                </a:ext>
              </a:extLst>
            </p:cNvPr>
            <p:cNvCxnSpPr/>
            <p:nvPr/>
          </p:nvCxnSpPr>
          <p:spPr>
            <a:xfrm flipV="1">
              <a:off x="2037536" y="5636720"/>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40F92002-80E9-4D75-9D25-55FD41BE21D3}"/>
                </a:ext>
              </a:extLst>
            </p:cNvPr>
            <p:cNvCxnSpPr/>
            <p:nvPr/>
          </p:nvCxnSpPr>
          <p:spPr>
            <a:xfrm flipV="1">
              <a:off x="2892009" y="5640907"/>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5DB06995-7A4D-4873-AE94-9AF9ADFB1994}"/>
                </a:ext>
              </a:extLst>
            </p:cNvPr>
            <p:cNvCxnSpPr>
              <a:cxnSpLocks/>
            </p:cNvCxnSpPr>
            <p:nvPr/>
          </p:nvCxnSpPr>
          <p:spPr>
            <a:xfrm rot="5400000" flipH="1" flipV="1">
              <a:off x="9863988" y="6107669"/>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11179F47-3D3D-4152-8CB0-AE115996DEC9}"/>
                </a:ext>
              </a:extLst>
            </p:cNvPr>
            <p:cNvCxnSpPr>
              <a:cxnSpLocks/>
            </p:cNvCxnSpPr>
            <p:nvPr/>
          </p:nvCxnSpPr>
          <p:spPr>
            <a:xfrm rot="5400000" flipH="1" flipV="1">
              <a:off x="9847576" y="5120584"/>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67" name="Group 266">
              <a:extLst>
                <a:ext uri="{FF2B5EF4-FFF2-40B4-BE49-F238E27FC236}">
                  <a16:creationId xmlns:a16="http://schemas.microsoft.com/office/drawing/2014/main" id="{AAEE24F7-F3B4-4392-89A9-E6B0ABEFD876}"/>
                </a:ext>
              </a:extLst>
            </p:cNvPr>
            <p:cNvGrpSpPr/>
            <p:nvPr/>
          </p:nvGrpSpPr>
          <p:grpSpPr>
            <a:xfrm>
              <a:off x="3227930" y="5293093"/>
              <a:ext cx="1054800" cy="1180800"/>
              <a:chOff x="4960144" y="1934057"/>
              <a:chExt cx="2271712" cy="2914650"/>
            </a:xfrm>
          </p:grpSpPr>
          <p:grpSp>
            <p:nvGrpSpPr>
              <p:cNvPr id="282" name="Group 281">
                <a:extLst>
                  <a:ext uri="{FF2B5EF4-FFF2-40B4-BE49-F238E27FC236}">
                    <a16:creationId xmlns:a16="http://schemas.microsoft.com/office/drawing/2014/main" id="{414D06F7-5232-4C05-946D-1AFE49BD2F74}"/>
                  </a:ext>
                </a:extLst>
              </p:cNvPr>
              <p:cNvGrpSpPr/>
              <p:nvPr/>
            </p:nvGrpSpPr>
            <p:grpSpPr>
              <a:xfrm>
                <a:off x="4960144" y="1934057"/>
                <a:ext cx="2271712" cy="2914650"/>
                <a:chOff x="4960144" y="1934057"/>
                <a:chExt cx="2271712" cy="2914650"/>
              </a:xfrm>
            </p:grpSpPr>
            <p:sp>
              <p:nvSpPr>
                <p:cNvPr id="285" name="Rectangle 284">
                  <a:extLst>
                    <a:ext uri="{FF2B5EF4-FFF2-40B4-BE49-F238E27FC236}">
                      <a16:creationId xmlns:a16="http://schemas.microsoft.com/office/drawing/2014/main" id="{DF779CA7-2552-455A-9953-276BD43232DE}"/>
                    </a:ext>
                  </a:extLst>
                </p:cNvPr>
                <p:cNvSpPr/>
                <p:nvPr/>
              </p:nvSpPr>
              <p:spPr>
                <a:xfrm>
                  <a:off x="4960144" y="1934057"/>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86" name="Rectangle 285">
                  <a:extLst>
                    <a:ext uri="{FF2B5EF4-FFF2-40B4-BE49-F238E27FC236}">
                      <a16:creationId xmlns:a16="http://schemas.microsoft.com/office/drawing/2014/main" id="{A81AC583-466D-4EBB-BD4B-18D1D0EE1424}"/>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3" name="Rectangle 282">
                <a:extLst>
                  <a:ext uri="{FF2B5EF4-FFF2-40B4-BE49-F238E27FC236}">
                    <a16:creationId xmlns:a16="http://schemas.microsoft.com/office/drawing/2014/main" id="{F79700D6-1068-41D4-9765-51755028705E}"/>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4" name="Rectangle 283">
                <a:extLst>
                  <a:ext uri="{FF2B5EF4-FFF2-40B4-BE49-F238E27FC236}">
                    <a16:creationId xmlns:a16="http://schemas.microsoft.com/office/drawing/2014/main" id="{5BB9AA15-9108-4D5F-93BC-88537D30DBC7}"/>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68" name="Rectangle 267">
              <a:extLst>
                <a:ext uri="{FF2B5EF4-FFF2-40B4-BE49-F238E27FC236}">
                  <a16:creationId xmlns:a16="http://schemas.microsoft.com/office/drawing/2014/main" id="{5272F1EA-2E7F-43FC-9835-D8EDD682BE6F}"/>
                </a:ext>
              </a:extLst>
            </p:cNvPr>
            <p:cNvSpPr/>
            <p:nvPr/>
          </p:nvSpPr>
          <p:spPr>
            <a:xfrm>
              <a:off x="3208001" y="6318474"/>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9" name="Rectangle 268">
              <a:extLst>
                <a:ext uri="{FF2B5EF4-FFF2-40B4-BE49-F238E27FC236}">
                  <a16:creationId xmlns:a16="http://schemas.microsoft.com/office/drawing/2014/main" id="{57C4A8C7-F2DB-48D4-9F90-50E808259C22}"/>
                </a:ext>
              </a:extLst>
            </p:cNvPr>
            <p:cNvSpPr/>
            <p:nvPr/>
          </p:nvSpPr>
          <p:spPr>
            <a:xfrm>
              <a:off x="2992585" y="6499293"/>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3</a:t>
              </a:r>
              <a:endParaRPr lang="en-GB" b="1" dirty="0">
                <a:solidFill>
                  <a:srgbClr val="121212"/>
                </a:solidFill>
              </a:endParaRPr>
            </a:p>
          </p:txBody>
        </p:sp>
        <p:cxnSp>
          <p:nvCxnSpPr>
            <p:cNvPr id="270" name="Straight Arrow Connector 269">
              <a:extLst>
                <a:ext uri="{FF2B5EF4-FFF2-40B4-BE49-F238E27FC236}">
                  <a16:creationId xmlns:a16="http://schemas.microsoft.com/office/drawing/2014/main" id="{D3D0550F-E08F-4622-B367-C7F3E4785F19}"/>
                </a:ext>
              </a:extLst>
            </p:cNvPr>
            <p:cNvCxnSpPr>
              <a:cxnSpLocks/>
            </p:cNvCxnSpPr>
            <p:nvPr/>
          </p:nvCxnSpPr>
          <p:spPr>
            <a:xfrm>
              <a:off x="3313886" y="5636720"/>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D1BBA89B-2303-4179-804F-B512B8176C4F}"/>
                </a:ext>
              </a:extLst>
            </p:cNvPr>
            <p:cNvCxnSpPr>
              <a:cxnSpLocks/>
            </p:cNvCxnSpPr>
            <p:nvPr/>
          </p:nvCxnSpPr>
          <p:spPr>
            <a:xfrm>
              <a:off x="4168359" y="5640907"/>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2" name="Rectangle 271">
              <a:extLst>
                <a:ext uri="{FF2B5EF4-FFF2-40B4-BE49-F238E27FC236}">
                  <a16:creationId xmlns:a16="http://schemas.microsoft.com/office/drawing/2014/main" id="{214B46CD-6695-4BFE-93BB-3230D3004018}"/>
                </a:ext>
              </a:extLst>
            </p:cNvPr>
            <p:cNvSpPr/>
            <p:nvPr/>
          </p:nvSpPr>
          <p:spPr>
            <a:xfrm>
              <a:off x="10553626" y="6494559"/>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3</a:t>
              </a:r>
              <a:endParaRPr lang="en-GB" b="1" dirty="0">
                <a:solidFill>
                  <a:srgbClr val="121212"/>
                </a:solidFill>
              </a:endParaRPr>
            </a:p>
          </p:txBody>
        </p:sp>
        <p:grpSp>
          <p:nvGrpSpPr>
            <p:cNvPr id="273" name="Group 272">
              <a:extLst>
                <a:ext uri="{FF2B5EF4-FFF2-40B4-BE49-F238E27FC236}">
                  <a16:creationId xmlns:a16="http://schemas.microsoft.com/office/drawing/2014/main" id="{5E23B09F-3880-4B6B-9A5E-4852FC4D6059}"/>
                </a:ext>
              </a:extLst>
            </p:cNvPr>
            <p:cNvGrpSpPr/>
            <p:nvPr/>
          </p:nvGrpSpPr>
          <p:grpSpPr>
            <a:xfrm>
              <a:off x="10821093" y="5267943"/>
              <a:ext cx="1054800" cy="1180800"/>
              <a:chOff x="4960144" y="1971675"/>
              <a:chExt cx="2271712" cy="2914650"/>
            </a:xfrm>
          </p:grpSpPr>
          <p:grpSp>
            <p:nvGrpSpPr>
              <p:cNvPr id="277" name="Group 276">
                <a:extLst>
                  <a:ext uri="{FF2B5EF4-FFF2-40B4-BE49-F238E27FC236}">
                    <a16:creationId xmlns:a16="http://schemas.microsoft.com/office/drawing/2014/main" id="{2C3BC789-7560-4AEE-A3F3-9F70C6047D90}"/>
                  </a:ext>
                </a:extLst>
              </p:cNvPr>
              <p:cNvGrpSpPr/>
              <p:nvPr/>
            </p:nvGrpSpPr>
            <p:grpSpPr>
              <a:xfrm>
                <a:off x="4960144" y="1971675"/>
                <a:ext cx="2271712" cy="2914650"/>
                <a:chOff x="4960144" y="1971675"/>
                <a:chExt cx="2271712" cy="2914650"/>
              </a:xfrm>
            </p:grpSpPr>
            <p:sp>
              <p:nvSpPr>
                <p:cNvPr id="280" name="Rectangle 279">
                  <a:extLst>
                    <a:ext uri="{FF2B5EF4-FFF2-40B4-BE49-F238E27FC236}">
                      <a16:creationId xmlns:a16="http://schemas.microsoft.com/office/drawing/2014/main" id="{E9CA230B-05BA-495A-BB54-492CD60668EF}"/>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81" name="Rectangle 280">
                  <a:extLst>
                    <a:ext uri="{FF2B5EF4-FFF2-40B4-BE49-F238E27FC236}">
                      <a16:creationId xmlns:a16="http://schemas.microsoft.com/office/drawing/2014/main" id="{C467CB7E-A6FF-4430-92F0-5CC360395F83}"/>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78" name="Rectangle 277">
                <a:extLst>
                  <a:ext uri="{FF2B5EF4-FFF2-40B4-BE49-F238E27FC236}">
                    <a16:creationId xmlns:a16="http://schemas.microsoft.com/office/drawing/2014/main" id="{B774A43D-B6CA-43D3-A73C-631077D65FC5}"/>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9" name="Rectangle 278">
                <a:extLst>
                  <a:ext uri="{FF2B5EF4-FFF2-40B4-BE49-F238E27FC236}">
                    <a16:creationId xmlns:a16="http://schemas.microsoft.com/office/drawing/2014/main" id="{A3B1B6B9-0702-4A1A-8C01-A61F9F6A8F17}"/>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4" name="Rectangle 273">
              <a:extLst>
                <a:ext uri="{FF2B5EF4-FFF2-40B4-BE49-F238E27FC236}">
                  <a16:creationId xmlns:a16="http://schemas.microsoft.com/office/drawing/2014/main" id="{A1AEEE28-E705-4982-886E-D9845CD04D1E}"/>
                </a:ext>
              </a:extLst>
            </p:cNvPr>
            <p:cNvSpPr/>
            <p:nvPr/>
          </p:nvSpPr>
          <p:spPr>
            <a:xfrm>
              <a:off x="10835552" y="5248751"/>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5" name="Straight Arrow Connector 274">
              <a:extLst>
                <a:ext uri="{FF2B5EF4-FFF2-40B4-BE49-F238E27FC236}">
                  <a16:creationId xmlns:a16="http://schemas.microsoft.com/office/drawing/2014/main" id="{AB18E744-26AB-476D-90F0-330F6DF115A7}"/>
                </a:ext>
              </a:extLst>
            </p:cNvPr>
            <p:cNvCxnSpPr>
              <a:cxnSpLocks/>
            </p:cNvCxnSpPr>
            <p:nvPr/>
          </p:nvCxnSpPr>
          <p:spPr>
            <a:xfrm rot="16200000" flipV="1">
              <a:off x="11445138" y="6107669"/>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9109D6CC-A07E-431C-9BD5-00738B3DDB9D}"/>
                </a:ext>
              </a:extLst>
            </p:cNvPr>
            <p:cNvCxnSpPr>
              <a:cxnSpLocks/>
            </p:cNvCxnSpPr>
            <p:nvPr/>
          </p:nvCxnSpPr>
          <p:spPr>
            <a:xfrm rot="16200000" flipV="1">
              <a:off x="11428726" y="5120584"/>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3496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5F96-A1E1-485A-BE2A-5569DC8B3576}"/>
              </a:ext>
            </a:extLst>
          </p:cNvPr>
          <p:cNvSpPr>
            <a:spLocks noGrp="1"/>
          </p:cNvSpPr>
          <p:nvPr>
            <p:ph type="title"/>
          </p:nvPr>
        </p:nvSpPr>
        <p:spPr/>
        <p:txBody>
          <a:bodyPr/>
          <a:lstStyle/>
          <a:p>
            <a:endParaRPr lang="en-GB"/>
          </a:p>
        </p:txBody>
      </p:sp>
      <p:grpSp>
        <p:nvGrpSpPr>
          <p:cNvPr id="5" name="Group 4">
            <a:extLst>
              <a:ext uri="{FF2B5EF4-FFF2-40B4-BE49-F238E27FC236}">
                <a16:creationId xmlns:a16="http://schemas.microsoft.com/office/drawing/2014/main" id="{9BF94032-BBC9-48B5-9378-F347BF2B0904}"/>
              </a:ext>
            </a:extLst>
          </p:cNvPr>
          <p:cNvGrpSpPr/>
          <p:nvPr/>
        </p:nvGrpSpPr>
        <p:grpSpPr>
          <a:xfrm>
            <a:off x="8495127" y="2199503"/>
            <a:ext cx="7526601" cy="3309255"/>
            <a:chOff x="53694" y="4783783"/>
            <a:chExt cx="5969998" cy="1850573"/>
          </a:xfrm>
        </p:grpSpPr>
        <p:grpSp>
          <p:nvGrpSpPr>
            <p:cNvPr id="29" name="Group 28">
              <a:extLst>
                <a:ext uri="{FF2B5EF4-FFF2-40B4-BE49-F238E27FC236}">
                  <a16:creationId xmlns:a16="http://schemas.microsoft.com/office/drawing/2014/main" id="{501EABC7-B513-4DB6-B6B8-66E92AAB4526}"/>
                </a:ext>
              </a:extLst>
            </p:cNvPr>
            <p:cNvGrpSpPr/>
            <p:nvPr/>
          </p:nvGrpSpPr>
          <p:grpSpPr>
            <a:xfrm>
              <a:off x="171762" y="4854541"/>
              <a:ext cx="2810145" cy="1690914"/>
              <a:chOff x="333828" y="4960257"/>
              <a:chExt cx="3004191" cy="1690914"/>
            </a:xfrm>
          </p:grpSpPr>
          <p:pic>
            <p:nvPicPr>
              <p:cNvPr id="38" name="Picture 37">
                <a:extLst>
                  <a:ext uri="{FF2B5EF4-FFF2-40B4-BE49-F238E27FC236}">
                    <a16:creationId xmlns:a16="http://schemas.microsoft.com/office/drawing/2014/main" id="{8D3DB1B8-D85B-4632-9E25-1C20E9A5B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28" y="4960257"/>
                <a:ext cx="3004191" cy="1690914"/>
              </a:xfrm>
              <a:prstGeom prst="rect">
                <a:avLst/>
              </a:prstGeom>
            </p:spPr>
          </p:pic>
          <p:sp>
            <p:nvSpPr>
              <p:cNvPr id="39" name="Rectangle 38">
                <a:extLst>
                  <a:ext uri="{FF2B5EF4-FFF2-40B4-BE49-F238E27FC236}">
                    <a16:creationId xmlns:a16="http://schemas.microsoft.com/office/drawing/2014/main" id="{0EC6C828-A368-469C-B258-CEA06A815E6E}"/>
                  </a:ext>
                </a:extLst>
              </p:cNvPr>
              <p:cNvSpPr/>
              <p:nvPr/>
            </p:nvSpPr>
            <p:spPr>
              <a:xfrm>
                <a:off x="1439294" y="5670323"/>
                <a:ext cx="529999" cy="478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grpSp>
        <p:sp>
          <p:nvSpPr>
            <p:cNvPr id="30" name="Rectangle 29">
              <a:extLst>
                <a:ext uri="{FF2B5EF4-FFF2-40B4-BE49-F238E27FC236}">
                  <a16:creationId xmlns:a16="http://schemas.microsoft.com/office/drawing/2014/main" id="{70014614-9B28-4A88-813E-A61363D61354}"/>
                </a:ext>
              </a:extLst>
            </p:cNvPr>
            <p:cNvSpPr/>
            <p:nvPr/>
          </p:nvSpPr>
          <p:spPr>
            <a:xfrm>
              <a:off x="287165" y="4908969"/>
              <a:ext cx="795939" cy="2848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pic>
          <p:nvPicPr>
            <p:cNvPr id="31" name="Picture 30">
              <a:extLst>
                <a:ext uri="{FF2B5EF4-FFF2-40B4-BE49-F238E27FC236}">
                  <a16:creationId xmlns:a16="http://schemas.microsoft.com/office/drawing/2014/main" id="{A16799B7-2DF6-49D6-9948-8F5678CA9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161" y="4854541"/>
              <a:ext cx="2810145" cy="1690914"/>
            </a:xfrm>
            <a:prstGeom prst="rect">
              <a:avLst/>
            </a:prstGeom>
            <a:ln>
              <a:solidFill>
                <a:schemeClr val="bg1"/>
              </a:solidFill>
            </a:ln>
          </p:spPr>
        </p:pic>
        <p:sp>
          <p:nvSpPr>
            <p:cNvPr id="32" name="Rectangle 31">
              <a:extLst>
                <a:ext uri="{FF2B5EF4-FFF2-40B4-BE49-F238E27FC236}">
                  <a16:creationId xmlns:a16="http://schemas.microsoft.com/office/drawing/2014/main" id="{B111ECD2-8D9D-4C03-BACF-76702AB428E2}"/>
                </a:ext>
              </a:extLst>
            </p:cNvPr>
            <p:cNvSpPr/>
            <p:nvPr/>
          </p:nvSpPr>
          <p:spPr>
            <a:xfrm>
              <a:off x="3241564" y="4908969"/>
              <a:ext cx="795939" cy="2848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cxnSp>
          <p:nvCxnSpPr>
            <p:cNvPr id="33" name="Straight Connector 32">
              <a:extLst>
                <a:ext uri="{FF2B5EF4-FFF2-40B4-BE49-F238E27FC236}">
                  <a16:creationId xmlns:a16="http://schemas.microsoft.com/office/drawing/2014/main" id="{6E2180B9-F827-4183-9C95-7F430D0C3B3F}"/>
                </a:ext>
              </a:extLst>
            </p:cNvPr>
            <p:cNvCxnSpPr>
              <a:cxnSpLocks/>
            </p:cNvCxnSpPr>
            <p:nvPr/>
          </p:nvCxnSpPr>
          <p:spPr>
            <a:xfrm>
              <a:off x="4165140" y="5564607"/>
              <a:ext cx="2361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646D035-85D3-42F8-B761-B7445A6CE5D7}"/>
                </a:ext>
              </a:extLst>
            </p:cNvPr>
            <p:cNvCxnSpPr>
              <a:cxnSpLocks/>
            </p:cNvCxnSpPr>
            <p:nvPr/>
          </p:nvCxnSpPr>
          <p:spPr>
            <a:xfrm>
              <a:off x="4654252" y="5845822"/>
              <a:ext cx="0" cy="1977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C8288AF4-5D7C-439D-ADB8-FEB6069D2D26}"/>
                </a:ext>
              </a:extLst>
            </p:cNvPr>
            <p:cNvSpPr/>
            <p:nvPr/>
          </p:nvSpPr>
          <p:spPr>
            <a:xfrm>
              <a:off x="4406369" y="5358459"/>
              <a:ext cx="509409" cy="487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cxnSp>
          <p:nvCxnSpPr>
            <p:cNvPr id="36" name="Straight Arrow Connector 35">
              <a:extLst>
                <a:ext uri="{FF2B5EF4-FFF2-40B4-BE49-F238E27FC236}">
                  <a16:creationId xmlns:a16="http://schemas.microsoft.com/office/drawing/2014/main" id="{8A1DF2B1-BA1E-47FE-ADBE-BCCB447F09BA}"/>
                </a:ext>
              </a:extLst>
            </p:cNvPr>
            <p:cNvCxnSpPr/>
            <p:nvPr/>
          </p:nvCxnSpPr>
          <p:spPr>
            <a:xfrm>
              <a:off x="2579945" y="5723584"/>
              <a:ext cx="90285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2F062BD-4A65-4A79-8306-1403CD57F629}"/>
                </a:ext>
              </a:extLst>
            </p:cNvPr>
            <p:cNvSpPr/>
            <p:nvPr/>
          </p:nvSpPr>
          <p:spPr>
            <a:xfrm>
              <a:off x="53694" y="4783783"/>
              <a:ext cx="5969998" cy="1850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 name="Group 5">
            <a:extLst>
              <a:ext uri="{FF2B5EF4-FFF2-40B4-BE49-F238E27FC236}">
                <a16:creationId xmlns:a16="http://schemas.microsoft.com/office/drawing/2014/main" id="{FBB61201-C171-41AF-A8D1-AEDD300E99DA}"/>
              </a:ext>
            </a:extLst>
          </p:cNvPr>
          <p:cNvGrpSpPr/>
          <p:nvPr/>
        </p:nvGrpSpPr>
        <p:grpSpPr>
          <a:xfrm>
            <a:off x="838200" y="2199752"/>
            <a:ext cx="7526601" cy="3276809"/>
            <a:chOff x="6139094" y="4783783"/>
            <a:chExt cx="5969998" cy="1832429"/>
          </a:xfrm>
        </p:grpSpPr>
        <p:pic>
          <p:nvPicPr>
            <p:cNvPr id="18" name="Picture 17">
              <a:extLst>
                <a:ext uri="{FF2B5EF4-FFF2-40B4-BE49-F238E27FC236}">
                  <a16:creationId xmlns:a16="http://schemas.microsoft.com/office/drawing/2014/main" id="{9A90DE8F-5627-4F08-9B05-61EA7B1AA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139" y="4854541"/>
              <a:ext cx="2810145" cy="1690914"/>
            </a:xfrm>
            <a:prstGeom prst="rect">
              <a:avLst/>
            </a:prstGeom>
            <a:ln>
              <a:solidFill>
                <a:schemeClr val="bg1"/>
              </a:solidFill>
            </a:ln>
          </p:spPr>
        </p:pic>
        <p:sp>
          <p:nvSpPr>
            <p:cNvPr id="19" name="Rectangle 18">
              <a:extLst>
                <a:ext uri="{FF2B5EF4-FFF2-40B4-BE49-F238E27FC236}">
                  <a16:creationId xmlns:a16="http://schemas.microsoft.com/office/drawing/2014/main" id="{A9F5988A-E6F1-47B3-9531-A55B853C2F62}"/>
                </a:ext>
              </a:extLst>
            </p:cNvPr>
            <p:cNvSpPr/>
            <p:nvPr/>
          </p:nvSpPr>
          <p:spPr>
            <a:xfrm>
              <a:off x="6395542" y="4908969"/>
              <a:ext cx="795939" cy="2848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cxnSp>
          <p:nvCxnSpPr>
            <p:cNvPr id="20" name="Straight Connector 19">
              <a:extLst>
                <a:ext uri="{FF2B5EF4-FFF2-40B4-BE49-F238E27FC236}">
                  <a16:creationId xmlns:a16="http://schemas.microsoft.com/office/drawing/2014/main" id="{6B52F392-FEBE-4ED9-A81F-2227D9EF5FC8}"/>
                </a:ext>
              </a:extLst>
            </p:cNvPr>
            <p:cNvCxnSpPr>
              <a:cxnSpLocks/>
            </p:cNvCxnSpPr>
            <p:nvPr/>
          </p:nvCxnSpPr>
          <p:spPr>
            <a:xfrm>
              <a:off x="7319118" y="5564607"/>
              <a:ext cx="2361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BE98B82-EABD-4CFD-A2D0-758051CF71CB}"/>
                </a:ext>
              </a:extLst>
            </p:cNvPr>
            <p:cNvCxnSpPr>
              <a:cxnSpLocks/>
            </p:cNvCxnSpPr>
            <p:nvPr/>
          </p:nvCxnSpPr>
          <p:spPr>
            <a:xfrm>
              <a:off x="7808230" y="5845822"/>
              <a:ext cx="0" cy="1977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F24E259-CAB2-4C48-A1C1-90C1C2C86218}"/>
                </a:ext>
              </a:extLst>
            </p:cNvPr>
            <p:cNvSpPr/>
            <p:nvPr/>
          </p:nvSpPr>
          <p:spPr>
            <a:xfrm>
              <a:off x="7560347" y="5358459"/>
              <a:ext cx="509409" cy="487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grpSp>
          <p:nvGrpSpPr>
            <p:cNvPr id="23" name="Group 22">
              <a:extLst>
                <a:ext uri="{FF2B5EF4-FFF2-40B4-BE49-F238E27FC236}">
                  <a16:creationId xmlns:a16="http://schemas.microsoft.com/office/drawing/2014/main" id="{2A562ED6-10E3-4387-A372-D0FD38A0BE8C}"/>
                </a:ext>
              </a:extLst>
            </p:cNvPr>
            <p:cNvGrpSpPr/>
            <p:nvPr/>
          </p:nvGrpSpPr>
          <p:grpSpPr>
            <a:xfrm>
              <a:off x="9249221" y="4854541"/>
              <a:ext cx="2810145" cy="1690914"/>
              <a:chOff x="333828" y="4960257"/>
              <a:chExt cx="3004191" cy="1690914"/>
            </a:xfrm>
          </p:grpSpPr>
          <p:pic>
            <p:nvPicPr>
              <p:cNvPr id="27" name="Picture 26">
                <a:extLst>
                  <a:ext uri="{FF2B5EF4-FFF2-40B4-BE49-F238E27FC236}">
                    <a16:creationId xmlns:a16="http://schemas.microsoft.com/office/drawing/2014/main" id="{DEE95C99-50A1-43B7-98BD-B1D0D8E39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28" y="4960257"/>
                <a:ext cx="3004191" cy="1690914"/>
              </a:xfrm>
              <a:prstGeom prst="rect">
                <a:avLst/>
              </a:prstGeom>
            </p:spPr>
          </p:pic>
          <p:sp>
            <p:nvSpPr>
              <p:cNvPr id="28" name="Rectangle 27">
                <a:extLst>
                  <a:ext uri="{FF2B5EF4-FFF2-40B4-BE49-F238E27FC236}">
                    <a16:creationId xmlns:a16="http://schemas.microsoft.com/office/drawing/2014/main" id="{F6154E52-084A-4E3A-8317-BDE05C8B513A}"/>
                  </a:ext>
                </a:extLst>
              </p:cNvPr>
              <p:cNvSpPr/>
              <p:nvPr/>
            </p:nvSpPr>
            <p:spPr>
              <a:xfrm>
                <a:off x="1439294" y="5670323"/>
                <a:ext cx="529999" cy="478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grpSp>
        <p:sp>
          <p:nvSpPr>
            <p:cNvPr id="24" name="Rectangle 23">
              <a:extLst>
                <a:ext uri="{FF2B5EF4-FFF2-40B4-BE49-F238E27FC236}">
                  <a16:creationId xmlns:a16="http://schemas.microsoft.com/office/drawing/2014/main" id="{A44D2FD0-8D3F-47F8-ADA5-A3D16CFE302A}"/>
                </a:ext>
              </a:extLst>
            </p:cNvPr>
            <p:cNvSpPr/>
            <p:nvPr/>
          </p:nvSpPr>
          <p:spPr>
            <a:xfrm>
              <a:off x="9364624" y="4908969"/>
              <a:ext cx="795939" cy="2848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cxnSp>
          <p:nvCxnSpPr>
            <p:cNvPr id="25" name="Straight Arrow Connector 24">
              <a:extLst>
                <a:ext uri="{FF2B5EF4-FFF2-40B4-BE49-F238E27FC236}">
                  <a16:creationId xmlns:a16="http://schemas.microsoft.com/office/drawing/2014/main" id="{FE73A7B2-54F8-4B86-9C35-A51AB94316D0}"/>
                </a:ext>
              </a:extLst>
            </p:cNvPr>
            <p:cNvCxnSpPr/>
            <p:nvPr/>
          </p:nvCxnSpPr>
          <p:spPr>
            <a:xfrm>
              <a:off x="8790315" y="5692741"/>
              <a:ext cx="90285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80C4DF9-6F60-4FA3-AF85-4448A9F14EBF}"/>
                </a:ext>
              </a:extLst>
            </p:cNvPr>
            <p:cNvSpPr/>
            <p:nvPr/>
          </p:nvSpPr>
          <p:spPr>
            <a:xfrm>
              <a:off x="6139094" y="4783783"/>
              <a:ext cx="5969998" cy="18324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Rectangle 6">
            <a:extLst>
              <a:ext uri="{FF2B5EF4-FFF2-40B4-BE49-F238E27FC236}">
                <a16:creationId xmlns:a16="http://schemas.microsoft.com/office/drawing/2014/main" id="{097196CD-6288-49E8-85A9-A2529BAF10F2}"/>
              </a:ext>
            </a:extLst>
          </p:cNvPr>
          <p:cNvSpPr/>
          <p:nvPr/>
        </p:nvSpPr>
        <p:spPr>
          <a:xfrm>
            <a:off x="3466908" y="4984902"/>
            <a:ext cx="1695447" cy="5093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F TUŞU</a:t>
            </a:r>
            <a:endParaRPr lang="en-GB" sz="1500" b="1" dirty="0">
              <a:solidFill>
                <a:schemeClr val="bg1"/>
              </a:solidFill>
            </a:endParaRPr>
          </a:p>
        </p:txBody>
      </p:sp>
      <p:sp>
        <p:nvSpPr>
          <p:cNvPr id="8" name="Rectangle 7">
            <a:extLst>
              <a:ext uri="{FF2B5EF4-FFF2-40B4-BE49-F238E27FC236}">
                <a16:creationId xmlns:a16="http://schemas.microsoft.com/office/drawing/2014/main" id="{2DB9A0D4-A0FB-4DEF-AE2C-96A46D41830F}"/>
              </a:ext>
            </a:extLst>
          </p:cNvPr>
          <p:cNvSpPr/>
          <p:nvPr/>
        </p:nvSpPr>
        <p:spPr>
          <a:xfrm>
            <a:off x="11368832" y="4984902"/>
            <a:ext cx="1695447" cy="5093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K TUŞU</a:t>
            </a:r>
            <a:endParaRPr lang="en-GB" sz="1500" b="1" dirty="0">
              <a:solidFill>
                <a:schemeClr val="bg1"/>
              </a:solidFill>
            </a:endParaRPr>
          </a:p>
        </p:txBody>
      </p:sp>
      <p:pic>
        <p:nvPicPr>
          <p:cNvPr id="9" name="Picture 8">
            <a:extLst>
              <a:ext uri="{FF2B5EF4-FFF2-40B4-BE49-F238E27FC236}">
                <a16:creationId xmlns:a16="http://schemas.microsoft.com/office/drawing/2014/main" id="{D566E891-6669-4F88-AED9-6C64012B5437}"/>
              </a:ext>
            </a:extLst>
          </p:cNvPr>
          <p:cNvPicPr>
            <a:picLocks noChangeAspect="1"/>
          </p:cNvPicPr>
          <p:nvPr/>
        </p:nvPicPr>
        <p:blipFill rotWithShape="1">
          <a:blip r:embed="rId3">
            <a:extLst>
              <a:ext uri="{28A0092B-C50C-407E-A947-70E740481C1C}">
                <a14:useLocalDpi xmlns:a14="http://schemas.microsoft.com/office/drawing/2010/main" val="0"/>
              </a:ext>
            </a:extLst>
          </a:blip>
          <a:srcRect t="55232" b="27619"/>
          <a:stretch/>
        </p:blipFill>
        <p:spPr>
          <a:xfrm>
            <a:off x="5804049" y="4901665"/>
            <a:ext cx="4979535" cy="635896"/>
          </a:xfrm>
          <a:prstGeom prst="rect">
            <a:avLst/>
          </a:prstGeom>
        </p:spPr>
      </p:pic>
      <p:sp>
        <p:nvSpPr>
          <p:cNvPr id="10" name="Rectangle 9">
            <a:extLst>
              <a:ext uri="{FF2B5EF4-FFF2-40B4-BE49-F238E27FC236}">
                <a16:creationId xmlns:a16="http://schemas.microsoft.com/office/drawing/2014/main" id="{2AB0D2A5-0144-427F-94A7-EE8A389BC2D1}"/>
              </a:ext>
            </a:extLst>
          </p:cNvPr>
          <p:cNvSpPr/>
          <p:nvPr/>
        </p:nvSpPr>
        <p:spPr>
          <a:xfrm>
            <a:off x="7287105" y="4898726"/>
            <a:ext cx="375020" cy="48472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Connector: Elbow 10">
            <a:extLst>
              <a:ext uri="{FF2B5EF4-FFF2-40B4-BE49-F238E27FC236}">
                <a16:creationId xmlns:a16="http://schemas.microsoft.com/office/drawing/2014/main" id="{26998DFD-4504-4C65-B67F-790F5E031F40}"/>
              </a:ext>
            </a:extLst>
          </p:cNvPr>
          <p:cNvCxnSpPr>
            <a:stCxn id="10" idx="0"/>
            <a:endCxn id="7" idx="0"/>
          </p:cNvCxnSpPr>
          <p:nvPr/>
        </p:nvCxnSpPr>
        <p:spPr>
          <a:xfrm rot="16200000" flipH="1" flipV="1">
            <a:off x="5851535" y="3361821"/>
            <a:ext cx="86177" cy="3159983"/>
          </a:xfrm>
          <a:prstGeom prst="bentConnector3">
            <a:avLst>
              <a:gd name="adj1" fmla="val -47436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DB243A4-0108-4E2E-9EE8-B27CFD792D4D}"/>
              </a:ext>
            </a:extLst>
          </p:cNvPr>
          <p:cNvSpPr/>
          <p:nvPr/>
        </p:nvSpPr>
        <p:spPr>
          <a:xfrm>
            <a:off x="8632060" y="4903033"/>
            <a:ext cx="375020" cy="48472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Connector: Elbow 12">
            <a:extLst>
              <a:ext uri="{FF2B5EF4-FFF2-40B4-BE49-F238E27FC236}">
                <a16:creationId xmlns:a16="http://schemas.microsoft.com/office/drawing/2014/main" id="{4E76ED8A-1D20-4372-845C-88DA6BF7FC04}"/>
              </a:ext>
            </a:extLst>
          </p:cNvPr>
          <p:cNvCxnSpPr>
            <a:stCxn id="12" idx="0"/>
            <a:endCxn id="8" idx="0"/>
          </p:cNvCxnSpPr>
          <p:nvPr/>
        </p:nvCxnSpPr>
        <p:spPr>
          <a:xfrm rot="16200000" flipH="1">
            <a:off x="10477128" y="3245476"/>
            <a:ext cx="81869" cy="3396986"/>
          </a:xfrm>
          <a:prstGeom prst="bentConnector3">
            <a:avLst>
              <a:gd name="adj1" fmla="val -49932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2B8ED3EF-E03B-4475-88E4-E81F2BD0FFE7}"/>
              </a:ext>
            </a:extLst>
          </p:cNvPr>
          <p:cNvSpPr/>
          <p:nvPr/>
        </p:nvSpPr>
        <p:spPr>
          <a:xfrm>
            <a:off x="6645324" y="3555364"/>
            <a:ext cx="75707" cy="1197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4ECB813-A18B-4FCF-8D05-2514AC1429DA}"/>
              </a:ext>
            </a:extLst>
          </p:cNvPr>
          <p:cNvSpPr/>
          <p:nvPr/>
        </p:nvSpPr>
        <p:spPr>
          <a:xfrm>
            <a:off x="2899360" y="3555364"/>
            <a:ext cx="75707" cy="1197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D7B1BD2-1015-4A3C-9FBD-4541CF110495}"/>
              </a:ext>
            </a:extLst>
          </p:cNvPr>
          <p:cNvSpPr/>
          <p:nvPr/>
        </p:nvSpPr>
        <p:spPr>
          <a:xfrm>
            <a:off x="10530646" y="3530620"/>
            <a:ext cx="75707" cy="1197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AC85C3C0-6058-4381-A2B4-91E255DABC79}"/>
              </a:ext>
            </a:extLst>
          </p:cNvPr>
          <p:cNvSpPr/>
          <p:nvPr/>
        </p:nvSpPr>
        <p:spPr>
          <a:xfrm>
            <a:off x="14333346" y="3530620"/>
            <a:ext cx="75707" cy="1197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2670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3FBCE6F5-7B77-4F40-9DE8-7590A7D92BEC}"/>
              </a:ext>
            </a:extLst>
          </p:cNvPr>
          <p:cNvGrpSpPr/>
          <p:nvPr/>
        </p:nvGrpSpPr>
        <p:grpSpPr>
          <a:xfrm>
            <a:off x="10714" y="1243950"/>
            <a:ext cx="12170571" cy="2332986"/>
            <a:chOff x="-77857" y="2262507"/>
            <a:chExt cx="12170571" cy="2332986"/>
          </a:xfrm>
        </p:grpSpPr>
        <p:sp>
          <p:nvSpPr>
            <p:cNvPr id="47" name="Rectangle: Rounded Corners 46">
              <a:extLst>
                <a:ext uri="{FF2B5EF4-FFF2-40B4-BE49-F238E27FC236}">
                  <a16:creationId xmlns:a16="http://schemas.microsoft.com/office/drawing/2014/main" id="{9962D6E0-B922-4BB0-8B42-4F28DBC32032}"/>
                </a:ext>
              </a:extLst>
            </p:cNvPr>
            <p:cNvSpPr/>
            <p:nvPr/>
          </p:nvSpPr>
          <p:spPr>
            <a:xfrm>
              <a:off x="-77857" y="2262507"/>
              <a:ext cx="12170571" cy="2332986"/>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8" name="Group 47">
              <a:extLst>
                <a:ext uri="{FF2B5EF4-FFF2-40B4-BE49-F238E27FC236}">
                  <a16:creationId xmlns:a16="http://schemas.microsoft.com/office/drawing/2014/main" id="{D9E79E33-DA82-435D-BF46-B2F87ACEB2F1}"/>
                </a:ext>
              </a:extLst>
            </p:cNvPr>
            <p:cNvGrpSpPr/>
            <p:nvPr/>
          </p:nvGrpSpPr>
          <p:grpSpPr>
            <a:xfrm>
              <a:off x="4330" y="2553751"/>
              <a:ext cx="4405507" cy="1551842"/>
              <a:chOff x="82187" y="4524759"/>
              <a:chExt cx="5969998" cy="1850573"/>
            </a:xfrm>
          </p:grpSpPr>
          <p:sp>
            <p:nvSpPr>
              <p:cNvPr id="49" name="Rectangle 48">
                <a:extLst>
                  <a:ext uri="{FF2B5EF4-FFF2-40B4-BE49-F238E27FC236}">
                    <a16:creationId xmlns:a16="http://schemas.microsoft.com/office/drawing/2014/main" id="{53F071DB-7A31-4E79-B929-9E74431596C0}"/>
                  </a:ext>
                </a:extLst>
              </p:cNvPr>
              <p:cNvSpPr/>
              <p:nvPr/>
            </p:nvSpPr>
            <p:spPr>
              <a:xfrm>
                <a:off x="179819" y="4612367"/>
                <a:ext cx="2810146" cy="1690914"/>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49">
                <a:extLst>
                  <a:ext uri="{FF2B5EF4-FFF2-40B4-BE49-F238E27FC236}">
                    <a16:creationId xmlns:a16="http://schemas.microsoft.com/office/drawing/2014/main" id="{2D381869-3AF9-4475-B551-394675CC48C9}"/>
                  </a:ext>
                </a:extLst>
              </p:cNvPr>
              <p:cNvSpPr/>
              <p:nvPr/>
            </p:nvSpPr>
            <p:spPr>
              <a:xfrm>
                <a:off x="82187" y="4524759"/>
                <a:ext cx="5969998" cy="1850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55" name="Picture 54">
              <a:extLst>
                <a:ext uri="{FF2B5EF4-FFF2-40B4-BE49-F238E27FC236}">
                  <a16:creationId xmlns:a16="http://schemas.microsoft.com/office/drawing/2014/main" id="{4B94AC37-D43B-410A-897A-E61E8254E99B}"/>
                </a:ext>
              </a:extLst>
            </p:cNvPr>
            <p:cNvPicPr>
              <a:picLocks noChangeAspect="1"/>
            </p:cNvPicPr>
            <p:nvPr/>
          </p:nvPicPr>
          <p:blipFill rotWithShape="1">
            <a:blip r:embed="rId2">
              <a:extLst>
                <a:ext uri="{28A0092B-C50C-407E-A947-70E740481C1C}">
                  <a14:useLocalDpi xmlns:a14="http://schemas.microsoft.com/office/drawing/2010/main" val="0"/>
                </a:ext>
              </a:extLst>
            </a:blip>
            <a:srcRect t="29156" r="4629" b="2863"/>
            <a:stretch/>
          </p:blipFill>
          <p:spPr>
            <a:xfrm>
              <a:off x="4656424" y="2470125"/>
              <a:ext cx="2464133" cy="2112115"/>
            </a:xfrm>
            <a:prstGeom prst="rect">
              <a:avLst/>
            </a:prstGeom>
          </p:spPr>
        </p:pic>
        <p:sp>
          <p:nvSpPr>
            <p:cNvPr id="57" name="Rectangle 56">
              <a:extLst>
                <a:ext uri="{FF2B5EF4-FFF2-40B4-BE49-F238E27FC236}">
                  <a16:creationId xmlns:a16="http://schemas.microsoft.com/office/drawing/2014/main" id="{722765CA-4F06-4789-86F9-9E7EDEF7A4AE}"/>
                </a:ext>
              </a:extLst>
            </p:cNvPr>
            <p:cNvSpPr/>
            <p:nvPr/>
          </p:nvSpPr>
          <p:spPr>
            <a:xfrm>
              <a:off x="5386248" y="2978387"/>
              <a:ext cx="385951" cy="35714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36FE55C4-4AC0-496A-BCCC-D4434DE2C663}"/>
                </a:ext>
              </a:extLst>
            </p:cNvPr>
            <p:cNvSpPr/>
            <p:nvPr/>
          </p:nvSpPr>
          <p:spPr>
            <a:xfrm>
              <a:off x="5844833" y="2979051"/>
              <a:ext cx="385951" cy="35714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028D3211-699C-4A7B-9B84-9F604ED114E0}"/>
                </a:ext>
              </a:extLst>
            </p:cNvPr>
            <p:cNvSpPr/>
            <p:nvPr/>
          </p:nvSpPr>
          <p:spPr>
            <a:xfrm>
              <a:off x="1521822" y="4221375"/>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«7» TUŞU</a:t>
              </a:r>
              <a:endParaRPr lang="en-GB" sz="1500" b="1" dirty="0">
                <a:solidFill>
                  <a:schemeClr val="bg1"/>
                </a:solidFill>
              </a:endParaRPr>
            </a:p>
          </p:txBody>
        </p:sp>
        <p:sp>
          <p:nvSpPr>
            <p:cNvPr id="60" name="Rectangle 59">
              <a:extLst>
                <a:ext uri="{FF2B5EF4-FFF2-40B4-BE49-F238E27FC236}">
                  <a16:creationId xmlns:a16="http://schemas.microsoft.com/office/drawing/2014/main" id="{D984CC70-7327-4418-A437-D5480E0146D0}"/>
                </a:ext>
              </a:extLst>
            </p:cNvPr>
            <p:cNvSpPr/>
            <p:nvPr/>
          </p:nvSpPr>
          <p:spPr>
            <a:xfrm>
              <a:off x="8964874" y="4196996"/>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«8» TUŞU</a:t>
              </a:r>
              <a:endParaRPr lang="en-GB" sz="1500" b="1" dirty="0">
                <a:solidFill>
                  <a:schemeClr val="bg1"/>
                </a:solidFill>
              </a:endParaRPr>
            </a:p>
          </p:txBody>
        </p:sp>
        <p:grpSp>
          <p:nvGrpSpPr>
            <p:cNvPr id="61" name="Group 60">
              <a:extLst>
                <a:ext uri="{FF2B5EF4-FFF2-40B4-BE49-F238E27FC236}">
                  <a16:creationId xmlns:a16="http://schemas.microsoft.com/office/drawing/2014/main" id="{1F32ECE1-BCFA-445E-B961-885AB4BE4C86}"/>
                </a:ext>
              </a:extLst>
            </p:cNvPr>
            <p:cNvGrpSpPr/>
            <p:nvPr/>
          </p:nvGrpSpPr>
          <p:grpSpPr>
            <a:xfrm>
              <a:off x="2308115" y="2651117"/>
              <a:ext cx="2073600" cy="1417956"/>
              <a:chOff x="2630152" y="2766114"/>
              <a:chExt cx="2810145" cy="1690914"/>
            </a:xfrm>
          </p:grpSpPr>
          <p:pic>
            <p:nvPicPr>
              <p:cNvPr id="62" name="Picture 61">
                <a:extLst>
                  <a:ext uri="{FF2B5EF4-FFF2-40B4-BE49-F238E27FC236}">
                    <a16:creationId xmlns:a16="http://schemas.microsoft.com/office/drawing/2014/main" id="{1813D444-0303-4C25-9A53-CBC9B4B976C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630152" y="2766114"/>
                <a:ext cx="2810145" cy="1690914"/>
              </a:xfrm>
              <a:prstGeom prst="rect">
                <a:avLst/>
              </a:prstGeom>
            </p:spPr>
          </p:pic>
          <p:sp>
            <p:nvSpPr>
              <p:cNvPr id="63" name="Rectangle 62">
                <a:extLst>
                  <a:ext uri="{FF2B5EF4-FFF2-40B4-BE49-F238E27FC236}">
                    <a16:creationId xmlns:a16="http://schemas.microsoft.com/office/drawing/2014/main" id="{F5E14A36-E7DA-46C8-B6C3-66ABF09E46F2}"/>
                  </a:ext>
                </a:extLst>
              </p:cNvPr>
              <p:cNvSpPr/>
              <p:nvPr/>
            </p:nvSpPr>
            <p:spPr>
              <a:xfrm>
                <a:off x="3664214" y="3476180"/>
                <a:ext cx="495765" cy="478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64" name="Oval 63">
                <a:extLst>
                  <a:ext uri="{FF2B5EF4-FFF2-40B4-BE49-F238E27FC236}">
                    <a16:creationId xmlns:a16="http://schemas.microsoft.com/office/drawing/2014/main" id="{EF83BDFE-5A78-485E-AB33-C2F2A15D0609}"/>
                  </a:ext>
                </a:extLst>
              </p:cNvPr>
              <p:cNvSpPr/>
              <p:nvPr/>
            </p:nvSpPr>
            <p:spPr>
              <a:xfrm>
                <a:off x="4126157" y="3453430"/>
                <a:ext cx="60050" cy="669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65" name="Connector: Elbow 64">
              <a:extLst>
                <a:ext uri="{FF2B5EF4-FFF2-40B4-BE49-F238E27FC236}">
                  <a16:creationId xmlns:a16="http://schemas.microsoft.com/office/drawing/2014/main" id="{D67922B9-5FBE-4E76-B6A2-78E417A7CC94}"/>
                </a:ext>
              </a:extLst>
            </p:cNvPr>
            <p:cNvCxnSpPr>
              <a:stCxn id="57" idx="2"/>
              <a:endCxn id="59" idx="3"/>
            </p:cNvCxnSpPr>
            <p:nvPr/>
          </p:nvCxnSpPr>
          <p:spPr>
            <a:xfrm rot="5400000">
              <a:off x="3708794" y="2493365"/>
              <a:ext cx="1028265" cy="2712596"/>
            </a:xfrm>
            <a:prstGeom prst="bentConnector2">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9B41B1EA-145C-4716-BF8B-963B0B2DA0D0}"/>
                </a:ext>
              </a:extLst>
            </p:cNvPr>
            <p:cNvCxnSpPr>
              <a:stCxn id="58" idx="2"/>
              <a:endCxn id="60" idx="1"/>
            </p:cNvCxnSpPr>
            <p:nvPr/>
          </p:nvCxnSpPr>
          <p:spPr>
            <a:xfrm rot="16200000" flipH="1">
              <a:off x="6999730" y="2374273"/>
              <a:ext cx="1003222" cy="2927065"/>
            </a:xfrm>
            <a:prstGeom prst="bentConnector2">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5EFBD0A9-C7FE-4DB2-84FC-422E073083E9}"/>
                </a:ext>
              </a:extLst>
            </p:cNvPr>
            <p:cNvSpPr/>
            <p:nvPr/>
          </p:nvSpPr>
          <p:spPr>
            <a:xfrm>
              <a:off x="2238918" y="2387901"/>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grpSp>
          <p:nvGrpSpPr>
            <p:cNvPr id="68" name="Group 67">
              <a:extLst>
                <a:ext uri="{FF2B5EF4-FFF2-40B4-BE49-F238E27FC236}">
                  <a16:creationId xmlns:a16="http://schemas.microsoft.com/office/drawing/2014/main" id="{C44C7A66-8B8A-4050-911C-374E5D60DA5C}"/>
                </a:ext>
              </a:extLst>
            </p:cNvPr>
            <p:cNvGrpSpPr/>
            <p:nvPr/>
          </p:nvGrpSpPr>
          <p:grpSpPr>
            <a:xfrm>
              <a:off x="82699" y="2647010"/>
              <a:ext cx="2073600" cy="1418400"/>
              <a:chOff x="1035199" y="2656593"/>
              <a:chExt cx="2073600" cy="1418400"/>
            </a:xfrm>
          </p:grpSpPr>
          <p:grpSp>
            <p:nvGrpSpPr>
              <p:cNvPr id="69" name="Group 68">
                <a:extLst>
                  <a:ext uri="{FF2B5EF4-FFF2-40B4-BE49-F238E27FC236}">
                    <a16:creationId xmlns:a16="http://schemas.microsoft.com/office/drawing/2014/main" id="{28743D63-7467-4378-A4EE-68F099197A31}"/>
                  </a:ext>
                </a:extLst>
              </p:cNvPr>
              <p:cNvGrpSpPr/>
              <p:nvPr/>
            </p:nvGrpSpPr>
            <p:grpSpPr>
              <a:xfrm>
                <a:off x="1035199" y="2656593"/>
                <a:ext cx="2073600" cy="1418400"/>
                <a:chOff x="-261800" y="3025837"/>
                <a:chExt cx="2810145" cy="1690914"/>
              </a:xfrm>
            </p:grpSpPr>
            <p:pic>
              <p:nvPicPr>
                <p:cNvPr id="73" name="Picture 72">
                  <a:extLst>
                    <a:ext uri="{FF2B5EF4-FFF2-40B4-BE49-F238E27FC236}">
                      <a16:creationId xmlns:a16="http://schemas.microsoft.com/office/drawing/2014/main" id="{D88E1280-9482-476D-B41E-8873CD52DCC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61800" y="3025837"/>
                  <a:ext cx="2810145" cy="1690914"/>
                </a:xfrm>
                <a:prstGeom prst="rect">
                  <a:avLst/>
                </a:prstGeom>
                <a:ln>
                  <a:noFill/>
                </a:ln>
              </p:spPr>
            </p:pic>
            <p:cxnSp>
              <p:nvCxnSpPr>
                <p:cNvPr id="74" name="Straight Connector 73">
                  <a:extLst>
                    <a:ext uri="{FF2B5EF4-FFF2-40B4-BE49-F238E27FC236}">
                      <a16:creationId xmlns:a16="http://schemas.microsoft.com/office/drawing/2014/main" id="{5E15C632-FB13-4DD1-8FC9-B8C87547F7F5}"/>
                    </a:ext>
                  </a:extLst>
                </p:cNvPr>
                <p:cNvCxnSpPr>
                  <a:cxnSpLocks/>
                </p:cNvCxnSpPr>
                <p:nvPr/>
              </p:nvCxnSpPr>
              <p:spPr>
                <a:xfrm>
                  <a:off x="786020" y="3827095"/>
                  <a:ext cx="236109" cy="0"/>
                </a:xfrm>
                <a:prstGeom prst="line">
                  <a:avLst/>
                </a:prstGeom>
                <a:ln w="19050">
                  <a:no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4BC5AD87-54AB-4358-9270-B5A870A25D6A}"/>
                    </a:ext>
                  </a:extLst>
                </p:cNvPr>
                <p:cNvSpPr/>
                <p:nvPr/>
              </p:nvSpPr>
              <p:spPr>
                <a:xfrm>
                  <a:off x="1010514" y="3522929"/>
                  <a:ext cx="509409" cy="487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grpSp>
          <p:cxnSp>
            <p:nvCxnSpPr>
              <p:cNvPr id="70" name="Straight Connector 69">
                <a:extLst>
                  <a:ext uri="{FF2B5EF4-FFF2-40B4-BE49-F238E27FC236}">
                    <a16:creationId xmlns:a16="http://schemas.microsoft.com/office/drawing/2014/main" id="{56A68260-91FF-4C96-A36F-AED0A8328109}"/>
                  </a:ext>
                </a:extLst>
              </p:cNvPr>
              <p:cNvCxnSpPr>
                <a:cxnSpLocks/>
              </p:cNvCxnSpPr>
              <p:nvPr/>
            </p:nvCxnSpPr>
            <p:spPr>
              <a:xfrm>
                <a:off x="1803621" y="3250847"/>
                <a:ext cx="165600" cy="28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9180AB1-A998-487F-94B8-0F2545F6FAD0}"/>
                  </a:ext>
                </a:extLst>
              </p:cNvPr>
              <p:cNvCxnSpPr>
                <a:cxnSpLocks/>
              </p:cNvCxnSpPr>
              <p:nvPr/>
            </p:nvCxnSpPr>
            <p:spPr>
              <a:xfrm>
                <a:off x="2160777" y="3487154"/>
                <a:ext cx="0" cy="158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0F807B10-0829-4356-9E45-C92975DB5089}"/>
                  </a:ext>
                </a:extLst>
              </p:cNvPr>
              <p:cNvSpPr/>
              <p:nvPr/>
            </p:nvSpPr>
            <p:spPr>
              <a:xfrm>
                <a:off x="2139928" y="3221417"/>
                <a:ext cx="44311" cy="561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6" name="Rectangle 75">
              <a:extLst>
                <a:ext uri="{FF2B5EF4-FFF2-40B4-BE49-F238E27FC236}">
                  <a16:creationId xmlns:a16="http://schemas.microsoft.com/office/drawing/2014/main" id="{D8F05BDE-6448-4C69-AED2-B0AFE4465487}"/>
                </a:ext>
              </a:extLst>
            </p:cNvPr>
            <p:cNvSpPr/>
            <p:nvPr/>
          </p:nvSpPr>
          <p:spPr>
            <a:xfrm>
              <a:off x="75466" y="2387901"/>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grpSp>
          <p:nvGrpSpPr>
            <p:cNvPr id="77" name="Group 76">
              <a:extLst>
                <a:ext uri="{FF2B5EF4-FFF2-40B4-BE49-F238E27FC236}">
                  <a16:creationId xmlns:a16="http://schemas.microsoft.com/office/drawing/2014/main" id="{9D49F4AE-CA99-42EA-AECE-B2E7173F42A6}"/>
                </a:ext>
              </a:extLst>
            </p:cNvPr>
            <p:cNvGrpSpPr/>
            <p:nvPr/>
          </p:nvGrpSpPr>
          <p:grpSpPr>
            <a:xfrm>
              <a:off x="9774650" y="2648690"/>
              <a:ext cx="2073600" cy="1418400"/>
              <a:chOff x="1035199" y="2656593"/>
              <a:chExt cx="2073600" cy="1418400"/>
            </a:xfrm>
          </p:grpSpPr>
          <p:grpSp>
            <p:nvGrpSpPr>
              <p:cNvPr id="78" name="Group 77">
                <a:extLst>
                  <a:ext uri="{FF2B5EF4-FFF2-40B4-BE49-F238E27FC236}">
                    <a16:creationId xmlns:a16="http://schemas.microsoft.com/office/drawing/2014/main" id="{D825FE36-F09D-4699-9BD2-D54684D32EF0}"/>
                  </a:ext>
                </a:extLst>
              </p:cNvPr>
              <p:cNvGrpSpPr/>
              <p:nvPr/>
            </p:nvGrpSpPr>
            <p:grpSpPr>
              <a:xfrm>
                <a:off x="1035199" y="2656593"/>
                <a:ext cx="2073600" cy="1418400"/>
                <a:chOff x="-261800" y="3025837"/>
                <a:chExt cx="2810145" cy="1690914"/>
              </a:xfrm>
            </p:grpSpPr>
            <p:pic>
              <p:nvPicPr>
                <p:cNvPr id="82" name="Picture 81">
                  <a:extLst>
                    <a:ext uri="{FF2B5EF4-FFF2-40B4-BE49-F238E27FC236}">
                      <a16:creationId xmlns:a16="http://schemas.microsoft.com/office/drawing/2014/main" id="{720E665B-52EF-4B23-8143-4A6A894F5F2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61800" y="3025837"/>
                  <a:ext cx="2810145" cy="1690914"/>
                </a:xfrm>
                <a:prstGeom prst="rect">
                  <a:avLst/>
                </a:prstGeom>
                <a:ln>
                  <a:noFill/>
                </a:ln>
              </p:spPr>
            </p:pic>
            <p:cxnSp>
              <p:nvCxnSpPr>
                <p:cNvPr id="83" name="Straight Connector 82">
                  <a:extLst>
                    <a:ext uri="{FF2B5EF4-FFF2-40B4-BE49-F238E27FC236}">
                      <a16:creationId xmlns:a16="http://schemas.microsoft.com/office/drawing/2014/main" id="{1BBA7985-DA5E-44F6-9429-F95948B453F8}"/>
                    </a:ext>
                  </a:extLst>
                </p:cNvPr>
                <p:cNvCxnSpPr>
                  <a:cxnSpLocks/>
                </p:cNvCxnSpPr>
                <p:nvPr/>
              </p:nvCxnSpPr>
              <p:spPr>
                <a:xfrm>
                  <a:off x="786020" y="3827095"/>
                  <a:ext cx="236109" cy="0"/>
                </a:xfrm>
                <a:prstGeom prst="line">
                  <a:avLst/>
                </a:prstGeom>
                <a:ln w="19050">
                  <a:noFill/>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1F0E8EA9-B590-4A03-8498-58911218684D}"/>
                    </a:ext>
                  </a:extLst>
                </p:cNvPr>
                <p:cNvSpPr/>
                <p:nvPr/>
              </p:nvSpPr>
              <p:spPr>
                <a:xfrm>
                  <a:off x="1010514" y="3522929"/>
                  <a:ext cx="509409" cy="487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grpSp>
          <p:cxnSp>
            <p:nvCxnSpPr>
              <p:cNvPr id="79" name="Straight Connector 78">
                <a:extLst>
                  <a:ext uri="{FF2B5EF4-FFF2-40B4-BE49-F238E27FC236}">
                    <a16:creationId xmlns:a16="http://schemas.microsoft.com/office/drawing/2014/main" id="{FCA91A79-3F38-454B-BD12-D44335151DB9}"/>
                  </a:ext>
                </a:extLst>
              </p:cNvPr>
              <p:cNvCxnSpPr>
                <a:cxnSpLocks/>
              </p:cNvCxnSpPr>
              <p:nvPr/>
            </p:nvCxnSpPr>
            <p:spPr>
              <a:xfrm>
                <a:off x="1803621" y="3250847"/>
                <a:ext cx="165600" cy="28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296D069-4E82-4B5D-A7AA-A6326B6F0338}"/>
                  </a:ext>
                </a:extLst>
              </p:cNvPr>
              <p:cNvCxnSpPr>
                <a:cxnSpLocks/>
              </p:cNvCxnSpPr>
              <p:nvPr/>
            </p:nvCxnSpPr>
            <p:spPr>
              <a:xfrm>
                <a:off x="2160777" y="3487154"/>
                <a:ext cx="0" cy="158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1B1C8E6E-EAD7-4ED4-BDF1-5971F40E5848}"/>
                  </a:ext>
                </a:extLst>
              </p:cNvPr>
              <p:cNvSpPr/>
              <p:nvPr/>
            </p:nvSpPr>
            <p:spPr>
              <a:xfrm>
                <a:off x="2139928" y="3221417"/>
                <a:ext cx="44311" cy="561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6" name="Group 85">
              <a:extLst>
                <a:ext uri="{FF2B5EF4-FFF2-40B4-BE49-F238E27FC236}">
                  <a16:creationId xmlns:a16="http://schemas.microsoft.com/office/drawing/2014/main" id="{ABC53D7B-0862-481A-9EE0-4CDF66533D51}"/>
                </a:ext>
              </a:extLst>
            </p:cNvPr>
            <p:cNvGrpSpPr/>
            <p:nvPr/>
          </p:nvGrpSpPr>
          <p:grpSpPr>
            <a:xfrm>
              <a:off x="7537177" y="2654665"/>
              <a:ext cx="2073600" cy="1417956"/>
              <a:chOff x="2630152" y="2766114"/>
              <a:chExt cx="2810145" cy="1690914"/>
            </a:xfrm>
          </p:grpSpPr>
          <p:pic>
            <p:nvPicPr>
              <p:cNvPr id="87" name="Picture 86">
                <a:extLst>
                  <a:ext uri="{FF2B5EF4-FFF2-40B4-BE49-F238E27FC236}">
                    <a16:creationId xmlns:a16="http://schemas.microsoft.com/office/drawing/2014/main" id="{1E4D6DAC-7B98-44CE-B572-F71416707D5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630152" y="2766114"/>
                <a:ext cx="2810145" cy="1690914"/>
              </a:xfrm>
              <a:prstGeom prst="rect">
                <a:avLst/>
              </a:prstGeom>
            </p:spPr>
          </p:pic>
          <p:sp>
            <p:nvSpPr>
              <p:cNvPr id="88" name="Rectangle 87">
                <a:extLst>
                  <a:ext uri="{FF2B5EF4-FFF2-40B4-BE49-F238E27FC236}">
                    <a16:creationId xmlns:a16="http://schemas.microsoft.com/office/drawing/2014/main" id="{08248460-CFB8-4447-860A-985A7431056A}"/>
                  </a:ext>
                </a:extLst>
              </p:cNvPr>
              <p:cNvSpPr/>
              <p:nvPr/>
            </p:nvSpPr>
            <p:spPr>
              <a:xfrm>
                <a:off x="3664214" y="3476180"/>
                <a:ext cx="495765" cy="478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89" name="Oval 88">
                <a:extLst>
                  <a:ext uri="{FF2B5EF4-FFF2-40B4-BE49-F238E27FC236}">
                    <a16:creationId xmlns:a16="http://schemas.microsoft.com/office/drawing/2014/main" id="{A6FA762D-E92A-4583-AEC1-8A6B2A38E6BA}"/>
                  </a:ext>
                </a:extLst>
              </p:cNvPr>
              <p:cNvSpPr/>
              <p:nvPr/>
            </p:nvSpPr>
            <p:spPr>
              <a:xfrm>
                <a:off x="4126157" y="3453430"/>
                <a:ext cx="60050" cy="669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2" name="Rectangle 91">
              <a:extLst>
                <a:ext uri="{FF2B5EF4-FFF2-40B4-BE49-F238E27FC236}">
                  <a16:creationId xmlns:a16="http://schemas.microsoft.com/office/drawing/2014/main" id="{19E259CD-3D36-4EE3-B73A-B5B4531ECA96}"/>
                </a:ext>
              </a:extLst>
            </p:cNvPr>
            <p:cNvSpPr/>
            <p:nvPr/>
          </p:nvSpPr>
          <p:spPr>
            <a:xfrm>
              <a:off x="7505490" y="2554582"/>
              <a:ext cx="4405507" cy="15518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EB4C2B8D-EDD8-49A7-A41B-D2B24E9C7705}"/>
                </a:ext>
              </a:extLst>
            </p:cNvPr>
            <p:cNvSpPr/>
            <p:nvPr/>
          </p:nvSpPr>
          <p:spPr>
            <a:xfrm>
              <a:off x="7455533" y="2387901"/>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sp>
          <p:nvSpPr>
            <p:cNvPr id="85" name="Rectangle 84">
              <a:extLst>
                <a:ext uri="{FF2B5EF4-FFF2-40B4-BE49-F238E27FC236}">
                  <a16:creationId xmlns:a16="http://schemas.microsoft.com/office/drawing/2014/main" id="{78A8F577-F621-4699-805D-4D1BF4437B88}"/>
                </a:ext>
              </a:extLst>
            </p:cNvPr>
            <p:cNvSpPr/>
            <p:nvPr/>
          </p:nvSpPr>
          <p:spPr>
            <a:xfrm>
              <a:off x="9644114" y="2389790"/>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grpSp>
      <p:grpSp>
        <p:nvGrpSpPr>
          <p:cNvPr id="93" name="Group 92">
            <a:extLst>
              <a:ext uri="{FF2B5EF4-FFF2-40B4-BE49-F238E27FC236}">
                <a16:creationId xmlns:a16="http://schemas.microsoft.com/office/drawing/2014/main" id="{90C1F303-FFC5-4730-A641-3A1CA4D7D421}"/>
              </a:ext>
            </a:extLst>
          </p:cNvPr>
          <p:cNvGrpSpPr/>
          <p:nvPr/>
        </p:nvGrpSpPr>
        <p:grpSpPr>
          <a:xfrm>
            <a:off x="164037" y="3843012"/>
            <a:ext cx="12170571" cy="2332986"/>
            <a:chOff x="0" y="4532243"/>
            <a:chExt cx="12170571" cy="2332986"/>
          </a:xfrm>
        </p:grpSpPr>
        <p:sp>
          <p:nvSpPr>
            <p:cNvPr id="94" name="Rectangle: Rounded Corners 93">
              <a:extLst>
                <a:ext uri="{FF2B5EF4-FFF2-40B4-BE49-F238E27FC236}">
                  <a16:creationId xmlns:a16="http://schemas.microsoft.com/office/drawing/2014/main" id="{982B6BFF-F30E-43F2-97D9-3FE4F52FD199}"/>
                </a:ext>
              </a:extLst>
            </p:cNvPr>
            <p:cNvSpPr/>
            <p:nvPr/>
          </p:nvSpPr>
          <p:spPr>
            <a:xfrm>
              <a:off x="0" y="4532243"/>
              <a:ext cx="12170571" cy="2332986"/>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5" name="Group 94">
              <a:extLst>
                <a:ext uri="{FF2B5EF4-FFF2-40B4-BE49-F238E27FC236}">
                  <a16:creationId xmlns:a16="http://schemas.microsoft.com/office/drawing/2014/main" id="{507B2699-22A6-4877-AAF3-2746975FC406}"/>
                </a:ext>
              </a:extLst>
            </p:cNvPr>
            <p:cNvGrpSpPr/>
            <p:nvPr/>
          </p:nvGrpSpPr>
          <p:grpSpPr>
            <a:xfrm>
              <a:off x="82187" y="4823487"/>
              <a:ext cx="4405507" cy="1551842"/>
              <a:chOff x="82187" y="4524759"/>
              <a:chExt cx="5969998" cy="1850573"/>
            </a:xfrm>
          </p:grpSpPr>
          <p:grpSp>
            <p:nvGrpSpPr>
              <p:cNvPr id="119" name="Group 118">
                <a:extLst>
                  <a:ext uri="{FF2B5EF4-FFF2-40B4-BE49-F238E27FC236}">
                    <a16:creationId xmlns:a16="http://schemas.microsoft.com/office/drawing/2014/main" id="{57317806-1800-4CCD-B18D-9A21DDA42D1E}"/>
                  </a:ext>
                </a:extLst>
              </p:cNvPr>
              <p:cNvGrpSpPr/>
              <p:nvPr/>
            </p:nvGrpSpPr>
            <p:grpSpPr>
              <a:xfrm>
                <a:off x="179819" y="4612367"/>
                <a:ext cx="2810145" cy="1690914"/>
                <a:chOff x="1190171" y="2119086"/>
                <a:chExt cx="4441372" cy="2931885"/>
              </a:xfrm>
            </p:grpSpPr>
            <p:sp>
              <p:nvSpPr>
                <p:cNvPr id="128" name="Rectangle 127">
                  <a:extLst>
                    <a:ext uri="{FF2B5EF4-FFF2-40B4-BE49-F238E27FC236}">
                      <a16:creationId xmlns:a16="http://schemas.microsoft.com/office/drawing/2014/main" id="{580602C2-03ED-4037-845C-B269CF11F5CC}"/>
                    </a:ext>
                  </a:extLst>
                </p:cNvPr>
                <p:cNvSpPr/>
                <p:nvPr/>
              </p:nvSpPr>
              <p:spPr>
                <a:xfrm>
                  <a:off x="1190171"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9" name="Picture 128">
                  <a:extLst>
                    <a:ext uri="{FF2B5EF4-FFF2-40B4-BE49-F238E27FC236}">
                      <a16:creationId xmlns:a16="http://schemas.microsoft.com/office/drawing/2014/main" id="{290FA3D4-9A9B-4741-BB1D-077312B358A0}"/>
                    </a:ext>
                  </a:extLst>
                </p:cNvPr>
                <p:cNvPicPr>
                  <a:picLocks noChangeAspect="1"/>
                </p:cNvPicPr>
                <p:nvPr/>
              </p:nvPicPr>
              <p:blipFill rotWithShape="1">
                <a:blip r:embed="rId4"/>
                <a:srcRect l="34524" t="18014" r="32976" b="10961"/>
                <a:stretch/>
              </p:blipFill>
              <p:spPr>
                <a:xfrm>
                  <a:off x="2506528" y="2498272"/>
                  <a:ext cx="1929425" cy="2028370"/>
                </a:xfrm>
                <a:prstGeom prst="rect">
                  <a:avLst/>
                </a:prstGeom>
              </p:spPr>
            </p:pic>
          </p:grpSp>
          <p:grpSp>
            <p:nvGrpSpPr>
              <p:cNvPr id="120" name="Group 119">
                <a:extLst>
                  <a:ext uri="{FF2B5EF4-FFF2-40B4-BE49-F238E27FC236}">
                    <a16:creationId xmlns:a16="http://schemas.microsoft.com/office/drawing/2014/main" id="{DEB37E38-FB0B-4002-9BF9-AE459B432CA3}"/>
                  </a:ext>
                </a:extLst>
              </p:cNvPr>
              <p:cNvGrpSpPr/>
              <p:nvPr/>
            </p:nvGrpSpPr>
            <p:grpSpPr>
              <a:xfrm>
                <a:off x="3148900" y="4612367"/>
                <a:ext cx="2810145" cy="1690914"/>
                <a:chOff x="6364514" y="2119086"/>
                <a:chExt cx="4441372" cy="2931885"/>
              </a:xfrm>
            </p:grpSpPr>
            <p:sp>
              <p:nvSpPr>
                <p:cNvPr id="126" name="Rectangle 125">
                  <a:extLst>
                    <a:ext uri="{FF2B5EF4-FFF2-40B4-BE49-F238E27FC236}">
                      <a16:creationId xmlns:a16="http://schemas.microsoft.com/office/drawing/2014/main" id="{5074CC87-B8B2-4DBB-9226-FEA7E70270F4}"/>
                    </a:ext>
                  </a:extLst>
                </p:cNvPr>
                <p:cNvSpPr/>
                <p:nvPr/>
              </p:nvSpPr>
              <p:spPr>
                <a:xfrm>
                  <a:off x="6364514"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7" name="Picture 126">
                  <a:extLst>
                    <a:ext uri="{FF2B5EF4-FFF2-40B4-BE49-F238E27FC236}">
                      <a16:creationId xmlns:a16="http://schemas.microsoft.com/office/drawing/2014/main" id="{EC850F41-9F19-448E-9F18-727BFBABA0DF}"/>
                    </a:ext>
                  </a:extLst>
                </p:cNvPr>
                <p:cNvPicPr>
                  <a:picLocks noChangeAspect="1"/>
                </p:cNvPicPr>
                <p:nvPr/>
              </p:nvPicPr>
              <p:blipFill rotWithShape="1">
                <a:blip r:embed="rId4"/>
                <a:srcRect l="66607" t="17456" r="893" b="11519"/>
                <a:stretch/>
              </p:blipFill>
              <p:spPr>
                <a:xfrm>
                  <a:off x="7756049" y="2414815"/>
                  <a:ext cx="1929425" cy="2028370"/>
                </a:xfrm>
                <a:prstGeom prst="rect">
                  <a:avLst/>
                </a:prstGeom>
              </p:spPr>
            </p:pic>
          </p:grpSp>
          <p:grpSp>
            <p:nvGrpSpPr>
              <p:cNvPr id="121" name="Group 120">
                <a:extLst>
                  <a:ext uri="{FF2B5EF4-FFF2-40B4-BE49-F238E27FC236}">
                    <a16:creationId xmlns:a16="http://schemas.microsoft.com/office/drawing/2014/main" id="{4DB407AA-7FD5-4B0E-9614-38D04E5EB6F4}"/>
                  </a:ext>
                </a:extLst>
              </p:cNvPr>
              <p:cNvGrpSpPr/>
              <p:nvPr/>
            </p:nvGrpSpPr>
            <p:grpSpPr>
              <a:xfrm>
                <a:off x="82187" y="4524759"/>
                <a:ext cx="5969998" cy="1850573"/>
                <a:chOff x="6363200" y="4449005"/>
                <a:chExt cx="5969998" cy="1850573"/>
              </a:xfrm>
            </p:grpSpPr>
            <p:sp>
              <p:nvSpPr>
                <p:cNvPr id="124" name="Rectangle 123">
                  <a:extLst>
                    <a:ext uri="{FF2B5EF4-FFF2-40B4-BE49-F238E27FC236}">
                      <a16:creationId xmlns:a16="http://schemas.microsoft.com/office/drawing/2014/main" id="{9FCF287C-FA7D-4AA3-B39F-FF21EB14412C}"/>
                    </a:ext>
                  </a:extLst>
                </p:cNvPr>
                <p:cNvSpPr/>
                <p:nvPr/>
              </p:nvSpPr>
              <p:spPr>
                <a:xfrm>
                  <a:off x="6363200" y="4449005"/>
                  <a:ext cx="5969998" cy="1850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5" name="Straight Arrow Connector 124">
                  <a:extLst>
                    <a:ext uri="{FF2B5EF4-FFF2-40B4-BE49-F238E27FC236}">
                      <a16:creationId xmlns:a16="http://schemas.microsoft.com/office/drawing/2014/main" id="{606A8A9C-EE30-4C25-99DC-79B2BB132083}"/>
                    </a:ext>
                  </a:extLst>
                </p:cNvPr>
                <p:cNvCxnSpPr/>
                <p:nvPr/>
              </p:nvCxnSpPr>
              <p:spPr>
                <a:xfrm>
                  <a:off x="8879347" y="5388807"/>
                  <a:ext cx="902857"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2" name="Oval 121">
                <a:extLst>
                  <a:ext uri="{FF2B5EF4-FFF2-40B4-BE49-F238E27FC236}">
                    <a16:creationId xmlns:a16="http://schemas.microsoft.com/office/drawing/2014/main" id="{B24D388A-AE6A-46DA-992D-05BF8C457D59}"/>
                  </a:ext>
                </a:extLst>
              </p:cNvPr>
              <p:cNvSpPr/>
              <p:nvPr/>
            </p:nvSpPr>
            <p:spPr>
              <a:xfrm>
                <a:off x="1646681" y="5363913"/>
                <a:ext cx="61200" cy="61200"/>
              </a:xfrm>
              <a:prstGeom prst="ellipse">
                <a:avLst/>
              </a:prstGeom>
              <a:solidFill>
                <a:srgbClr val="FF00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176FBE12-A226-4155-ACFB-88215A935AE9}"/>
                  </a:ext>
                </a:extLst>
              </p:cNvPr>
              <p:cNvSpPr/>
              <p:nvPr/>
            </p:nvSpPr>
            <p:spPr>
              <a:xfrm>
                <a:off x="4589906" y="5334971"/>
                <a:ext cx="61200" cy="61200"/>
              </a:xfrm>
              <a:prstGeom prst="ellipse">
                <a:avLst/>
              </a:prstGeom>
              <a:solidFill>
                <a:srgbClr val="FF00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6" name="Group 95">
              <a:extLst>
                <a:ext uri="{FF2B5EF4-FFF2-40B4-BE49-F238E27FC236}">
                  <a16:creationId xmlns:a16="http://schemas.microsoft.com/office/drawing/2014/main" id="{9B487882-D5CE-465E-AAEA-4F67487DF5DE}"/>
                </a:ext>
              </a:extLst>
            </p:cNvPr>
            <p:cNvGrpSpPr/>
            <p:nvPr/>
          </p:nvGrpSpPr>
          <p:grpSpPr>
            <a:xfrm>
              <a:off x="7568778" y="4756641"/>
              <a:ext cx="4405507" cy="1546640"/>
              <a:chOff x="6139812" y="4527123"/>
              <a:chExt cx="5969998" cy="1850573"/>
            </a:xfrm>
          </p:grpSpPr>
          <p:grpSp>
            <p:nvGrpSpPr>
              <p:cNvPr id="108" name="Group 107">
                <a:extLst>
                  <a:ext uri="{FF2B5EF4-FFF2-40B4-BE49-F238E27FC236}">
                    <a16:creationId xmlns:a16="http://schemas.microsoft.com/office/drawing/2014/main" id="{58EB6C91-B7B1-445F-A471-676F1A55E608}"/>
                  </a:ext>
                </a:extLst>
              </p:cNvPr>
              <p:cNvGrpSpPr/>
              <p:nvPr/>
            </p:nvGrpSpPr>
            <p:grpSpPr>
              <a:xfrm>
                <a:off x="6238240" y="4607108"/>
                <a:ext cx="2810145" cy="1690914"/>
                <a:chOff x="6364514" y="2119086"/>
                <a:chExt cx="4441372" cy="2931885"/>
              </a:xfrm>
            </p:grpSpPr>
            <p:sp>
              <p:nvSpPr>
                <p:cNvPr id="117" name="Rectangle 116">
                  <a:extLst>
                    <a:ext uri="{FF2B5EF4-FFF2-40B4-BE49-F238E27FC236}">
                      <a16:creationId xmlns:a16="http://schemas.microsoft.com/office/drawing/2014/main" id="{D5CC1EF0-D746-4D90-AFBD-CFC2978E5647}"/>
                    </a:ext>
                  </a:extLst>
                </p:cNvPr>
                <p:cNvSpPr/>
                <p:nvPr/>
              </p:nvSpPr>
              <p:spPr>
                <a:xfrm>
                  <a:off x="6364514"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8" name="Picture 117">
                  <a:extLst>
                    <a:ext uri="{FF2B5EF4-FFF2-40B4-BE49-F238E27FC236}">
                      <a16:creationId xmlns:a16="http://schemas.microsoft.com/office/drawing/2014/main" id="{51394646-3A18-48F1-A5A1-B5C2C9E01F41}"/>
                    </a:ext>
                  </a:extLst>
                </p:cNvPr>
                <p:cNvPicPr>
                  <a:picLocks noChangeAspect="1"/>
                </p:cNvPicPr>
                <p:nvPr/>
              </p:nvPicPr>
              <p:blipFill rotWithShape="1">
                <a:blip r:embed="rId4"/>
                <a:srcRect l="66607" t="17456" r="893" b="11519"/>
                <a:stretch/>
              </p:blipFill>
              <p:spPr>
                <a:xfrm>
                  <a:off x="7756049" y="2414815"/>
                  <a:ext cx="1929425" cy="2028370"/>
                </a:xfrm>
                <a:prstGeom prst="rect">
                  <a:avLst/>
                </a:prstGeom>
              </p:spPr>
            </p:pic>
          </p:grpSp>
          <p:grpSp>
            <p:nvGrpSpPr>
              <p:cNvPr id="109" name="Group 108">
                <a:extLst>
                  <a:ext uri="{FF2B5EF4-FFF2-40B4-BE49-F238E27FC236}">
                    <a16:creationId xmlns:a16="http://schemas.microsoft.com/office/drawing/2014/main" id="{B32F1E37-9F28-417F-BC90-137B2FC81FF5}"/>
                  </a:ext>
                </a:extLst>
              </p:cNvPr>
              <p:cNvGrpSpPr/>
              <p:nvPr/>
            </p:nvGrpSpPr>
            <p:grpSpPr>
              <a:xfrm>
                <a:off x="9207321" y="4607108"/>
                <a:ext cx="2810145" cy="1690914"/>
                <a:chOff x="1190171" y="2119086"/>
                <a:chExt cx="4441372" cy="2931885"/>
              </a:xfrm>
            </p:grpSpPr>
            <p:sp>
              <p:nvSpPr>
                <p:cNvPr id="115" name="Rectangle 114">
                  <a:extLst>
                    <a:ext uri="{FF2B5EF4-FFF2-40B4-BE49-F238E27FC236}">
                      <a16:creationId xmlns:a16="http://schemas.microsoft.com/office/drawing/2014/main" id="{BDA67B1F-85F1-4C2E-8EB8-D8B233A7D672}"/>
                    </a:ext>
                  </a:extLst>
                </p:cNvPr>
                <p:cNvSpPr/>
                <p:nvPr/>
              </p:nvSpPr>
              <p:spPr>
                <a:xfrm>
                  <a:off x="1190171"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6" name="Picture 115">
                  <a:extLst>
                    <a:ext uri="{FF2B5EF4-FFF2-40B4-BE49-F238E27FC236}">
                      <a16:creationId xmlns:a16="http://schemas.microsoft.com/office/drawing/2014/main" id="{4BB656CC-B2E0-4CE7-B243-DAB08C2C7B75}"/>
                    </a:ext>
                  </a:extLst>
                </p:cNvPr>
                <p:cNvPicPr>
                  <a:picLocks noChangeAspect="1"/>
                </p:cNvPicPr>
                <p:nvPr/>
              </p:nvPicPr>
              <p:blipFill rotWithShape="1">
                <a:blip r:embed="rId4"/>
                <a:srcRect l="34524" t="18014" r="32976" b="10961"/>
                <a:stretch/>
              </p:blipFill>
              <p:spPr>
                <a:xfrm>
                  <a:off x="2506528" y="2498272"/>
                  <a:ext cx="1929425" cy="2028370"/>
                </a:xfrm>
                <a:prstGeom prst="rect">
                  <a:avLst/>
                </a:prstGeom>
              </p:spPr>
            </p:pic>
          </p:grpSp>
          <p:grpSp>
            <p:nvGrpSpPr>
              <p:cNvPr id="110" name="Group 109">
                <a:extLst>
                  <a:ext uri="{FF2B5EF4-FFF2-40B4-BE49-F238E27FC236}">
                    <a16:creationId xmlns:a16="http://schemas.microsoft.com/office/drawing/2014/main" id="{0DFDB639-ABD7-41DC-925D-791ADDE54E64}"/>
                  </a:ext>
                </a:extLst>
              </p:cNvPr>
              <p:cNvGrpSpPr/>
              <p:nvPr/>
            </p:nvGrpSpPr>
            <p:grpSpPr>
              <a:xfrm>
                <a:off x="6139812" y="4527123"/>
                <a:ext cx="5969998" cy="1850573"/>
                <a:chOff x="-5717" y="4822385"/>
                <a:chExt cx="5969998" cy="1850573"/>
              </a:xfrm>
            </p:grpSpPr>
            <p:cxnSp>
              <p:nvCxnSpPr>
                <p:cNvPr id="113" name="Straight Arrow Connector 112">
                  <a:extLst>
                    <a:ext uri="{FF2B5EF4-FFF2-40B4-BE49-F238E27FC236}">
                      <a16:creationId xmlns:a16="http://schemas.microsoft.com/office/drawing/2014/main" id="{04CECCEF-E2D2-44A5-A51D-9E075D6357E2}"/>
                    </a:ext>
                  </a:extLst>
                </p:cNvPr>
                <p:cNvCxnSpPr/>
                <p:nvPr/>
              </p:nvCxnSpPr>
              <p:spPr>
                <a:xfrm>
                  <a:off x="2520534" y="5762186"/>
                  <a:ext cx="90285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0CF84436-9FB1-40BD-B2CC-A057268C6EA6}"/>
                    </a:ext>
                  </a:extLst>
                </p:cNvPr>
                <p:cNvSpPr/>
                <p:nvPr/>
              </p:nvSpPr>
              <p:spPr>
                <a:xfrm>
                  <a:off x="-5717" y="4822385"/>
                  <a:ext cx="5969998" cy="1850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1" name="Oval 110">
                <a:extLst>
                  <a:ext uri="{FF2B5EF4-FFF2-40B4-BE49-F238E27FC236}">
                    <a16:creationId xmlns:a16="http://schemas.microsoft.com/office/drawing/2014/main" id="{1C6D3BE9-C662-4A99-814A-3E83D562F527}"/>
                  </a:ext>
                </a:extLst>
              </p:cNvPr>
              <p:cNvSpPr/>
              <p:nvPr/>
            </p:nvSpPr>
            <p:spPr>
              <a:xfrm>
                <a:off x="7689427" y="5330552"/>
                <a:ext cx="61200" cy="61200"/>
              </a:xfrm>
              <a:prstGeom prst="ellipse">
                <a:avLst/>
              </a:prstGeom>
              <a:solidFill>
                <a:srgbClr val="FF00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Oval 111">
                <a:extLst>
                  <a:ext uri="{FF2B5EF4-FFF2-40B4-BE49-F238E27FC236}">
                    <a16:creationId xmlns:a16="http://schemas.microsoft.com/office/drawing/2014/main" id="{C73D99EF-1C29-42EA-8C0B-019C5714DE95}"/>
                  </a:ext>
                </a:extLst>
              </p:cNvPr>
              <p:cNvSpPr/>
              <p:nvPr/>
            </p:nvSpPr>
            <p:spPr>
              <a:xfrm>
                <a:off x="10680279" y="5359127"/>
                <a:ext cx="61200" cy="61200"/>
              </a:xfrm>
              <a:prstGeom prst="ellipse">
                <a:avLst/>
              </a:prstGeom>
              <a:solidFill>
                <a:srgbClr val="FF00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97" name="Picture 96">
              <a:extLst>
                <a:ext uri="{FF2B5EF4-FFF2-40B4-BE49-F238E27FC236}">
                  <a16:creationId xmlns:a16="http://schemas.microsoft.com/office/drawing/2014/main" id="{694CFB50-505E-4CED-8B49-05461FFF4E47}"/>
                </a:ext>
              </a:extLst>
            </p:cNvPr>
            <p:cNvPicPr>
              <a:picLocks noChangeAspect="1"/>
            </p:cNvPicPr>
            <p:nvPr/>
          </p:nvPicPr>
          <p:blipFill rotWithShape="1">
            <a:blip r:embed="rId2">
              <a:extLst>
                <a:ext uri="{28A0092B-C50C-407E-A947-70E740481C1C}">
                  <a14:useLocalDpi xmlns:a14="http://schemas.microsoft.com/office/drawing/2010/main" val="0"/>
                </a:ext>
              </a:extLst>
            </a:blip>
            <a:srcRect t="29156" r="4629" b="2863"/>
            <a:stretch/>
          </p:blipFill>
          <p:spPr>
            <a:xfrm>
              <a:off x="4734281" y="4739861"/>
              <a:ext cx="2464133" cy="2112115"/>
            </a:xfrm>
            <a:prstGeom prst="rect">
              <a:avLst/>
            </a:prstGeom>
          </p:spPr>
        </p:pic>
        <p:sp>
          <p:nvSpPr>
            <p:cNvPr id="98" name="Rectangle 97">
              <a:extLst>
                <a:ext uri="{FF2B5EF4-FFF2-40B4-BE49-F238E27FC236}">
                  <a16:creationId xmlns:a16="http://schemas.microsoft.com/office/drawing/2014/main" id="{77C01619-0CD9-4A43-944F-85DF50740B70}"/>
                </a:ext>
              </a:extLst>
            </p:cNvPr>
            <p:cNvSpPr/>
            <p:nvPr/>
          </p:nvSpPr>
          <p:spPr>
            <a:xfrm>
              <a:off x="2316775" y="4657637"/>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sp>
          <p:nvSpPr>
            <p:cNvPr id="99" name="Rectangle 98">
              <a:extLst>
                <a:ext uri="{FF2B5EF4-FFF2-40B4-BE49-F238E27FC236}">
                  <a16:creationId xmlns:a16="http://schemas.microsoft.com/office/drawing/2014/main" id="{0176FF42-1504-4051-8B3C-05F8CD5B5A32}"/>
                </a:ext>
              </a:extLst>
            </p:cNvPr>
            <p:cNvSpPr/>
            <p:nvPr/>
          </p:nvSpPr>
          <p:spPr>
            <a:xfrm>
              <a:off x="153323" y="4657637"/>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sp>
          <p:nvSpPr>
            <p:cNvPr id="100" name="Rectangle 99">
              <a:extLst>
                <a:ext uri="{FF2B5EF4-FFF2-40B4-BE49-F238E27FC236}">
                  <a16:creationId xmlns:a16="http://schemas.microsoft.com/office/drawing/2014/main" id="{2E9EE3F7-CFA5-4D4A-9C04-620785DE09A0}"/>
                </a:ext>
              </a:extLst>
            </p:cNvPr>
            <p:cNvSpPr/>
            <p:nvPr/>
          </p:nvSpPr>
          <p:spPr>
            <a:xfrm>
              <a:off x="7533390" y="4657637"/>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sp>
          <p:nvSpPr>
            <p:cNvPr id="101" name="Rectangle 100">
              <a:extLst>
                <a:ext uri="{FF2B5EF4-FFF2-40B4-BE49-F238E27FC236}">
                  <a16:creationId xmlns:a16="http://schemas.microsoft.com/office/drawing/2014/main" id="{AE4F5B68-81B1-40B3-BAB8-A73D4C80C0ED}"/>
                </a:ext>
              </a:extLst>
            </p:cNvPr>
            <p:cNvSpPr/>
            <p:nvPr/>
          </p:nvSpPr>
          <p:spPr>
            <a:xfrm>
              <a:off x="9721971" y="4659526"/>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sp>
          <p:nvSpPr>
            <p:cNvPr id="102" name="Rectangle 101">
              <a:extLst>
                <a:ext uri="{FF2B5EF4-FFF2-40B4-BE49-F238E27FC236}">
                  <a16:creationId xmlns:a16="http://schemas.microsoft.com/office/drawing/2014/main" id="{12274B49-ABB9-4984-B118-3057D4C56BE3}"/>
                </a:ext>
              </a:extLst>
            </p:cNvPr>
            <p:cNvSpPr/>
            <p:nvPr/>
          </p:nvSpPr>
          <p:spPr>
            <a:xfrm>
              <a:off x="5464105" y="5248123"/>
              <a:ext cx="385951" cy="35714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a:extLst>
                <a:ext uri="{FF2B5EF4-FFF2-40B4-BE49-F238E27FC236}">
                  <a16:creationId xmlns:a16="http://schemas.microsoft.com/office/drawing/2014/main" id="{F4B7C6C0-EAAB-4F9E-9AD0-39EB18A2DAF4}"/>
                </a:ext>
              </a:extLst>
            </p:cNvPr>
            <p:cNvSpPr/>
            <p:nvPr/>
          </p:nvSpPr>
          <p:spPr>
            <a:xfrm>
              <a:off x="5922690" y="5248787"/>
              <a:ext cx="385951" cy="35714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ectangle 103">
              <a:extLst>
                <a:ext uri="{FF2B5EF4-FFF2-40B4-BE49-F238E27FC236}">
                  <a16:creationId xmlns:a16="http://schemas.microsoft.com/office/drawing/2014/main" id="{E66DE522-DCD9-4965-B645-D5A19938DD78}"/>
                </a:ext>
              </a:extLst>
            </p:cNvPr>
            <p:cNvSpPr/>
            <p:nvPr/>
          </p:nvSpPr>
          <p:spPr>
            <a:xfrm>
              <a:off x="1599679" y="6491111"/>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«7» TUŞU</a:t>
              </a:r>
              <a:endParaRPr lang="en-GB" sz="1500" b="1" dirty="0">
                <a:solidFill>
                  <a:schemeClr val="bg1"/>
                </a:solidFill>
              </a:endParaRPr>
            </a:p>
          </p:txBody>
        </p:sp>
        <p:sp>
          <p:nvSpPr>
            <p:cNvPr id="105" name="Rectangle 104">
              <a:extLst>
                <a:ext uri="{FF2B5EF4-FFF2-40B4-BE49-F238E27FC236}">
                  <a16:creationId xmlns:a16="http://schemas.microsoft.com/office/drawing/2014/main" id="{CC7F3711-8F70-4021-BAA0-E14A500D4BF8}"/>
                </a:ext>
              </a:extLst>
            </p:cNvPr>
            <p:cNvSpPr/>
            <p:nvPr/>
          </p:nvSpPr>
          <p:spPr>
            <a:xfrm>
              <a:off x="9042731" y="6466732"/>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«8» TUŞU</a:t>
              </a:r>
              <a:endParaRPr lang="en-GB" sz="1500" b="1" dirty="0">
                <a:solidFill>
                  <a:schemeClr val="bg1"/>
                </a:solidFill>
              </a:endParaRPr>
            </a:p>
          </p:txBody>
        </p:sp>
        <p:cxnSp>
          <p:nvCxnSpPr>
            <p:cNvPr id="106" name="Connector: Elbow 105">
              <a:extLst>
                <a:ext uri="{FF2B5EF4-FFF2-40B4-BE49-F238E27FC236}">
                  <a16:creationId xmlns:a16="http://schemas.microsoft.com/office/drawing/2014/main" id="{3B94DC3E-0D6B-447F-8A96-80531527EC09}"/>
                </a:ext>
              </a:extLst>
            </p:cNvPr>
            <p:cNvCxnSpPr>
              <a:stCxn id="102" idx="2"/>
              <a:endCxn id="104" idx="3"/>
            </p:cNvCxnSpPr>
            <p:nvPr/>
          </p:nvCxnSpPr>
          <p:spPr>
            <a:xfrm rot="5400000">
              <a:off x="3786651" y="4763101"/>
              <a:ext cx="1028265" cy="2712596"/>
            </a:xfrm>
            <a:prstGeom prst="bentConnector2">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10C81C20-0AA1-44EF-A81F-2576958ABF41}"/>
                </a:ext>
              </a:extLst>
            </p:cNvPr>
            <p:cNvCxnSpPr>
              <a:stCxn id="103" idx="2"/>
              <a:endCxn id="105" idx="1"/>
            </p:cNvCxnSpPr>
            <p:nvPr/>
          </p:nvCxnSpPr>
          <p:spPr>
            <a:xfrm rot="16200000" flipH="1">
              <a:off x="7077587" y="4644009"/>
              <a:ext cx="1003222" cy="2927065"/>
            </a:xfrm>
            <a:prstGeom prst="bentConnector2">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0646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5C4ACD-D2D0-4C0A-985C-190351C244A0}"/>
              </a:ext>
            </a:extLst>
          </p:cNvPr>
          <p:cNvPicPr>
            <a:picLocks noChangeAspect="1"/>
          </p:cNvPicPr>
          <p:nvPr/>
        </p:nvPicPr>
        <p:blipFill rotWithShape="1">
          <a:blip r:embed="rId2">
            <a:extLst>
              <a:ext uri="{28A0092B-C50C-407E-A947-70E740481C1C}">
                <a14:useLocalDpi xmlns:a14="http://schemas.microsoft.com/office/drawing/2010/main" val="0"/>
              </a:ext>
            </a:extLst>
          </a:blip>
          <a:srcRect t="29156" r="4629" b="2863"/>
          <a:stretch/>
        </p:blipFill>
        <p:spPr>
          <a:xfrm>
            <a:off x="193807" y="4871462"/>
            <a:ext cx="2063934" cy="1940088"/>
          </a:xfrm>
          <a:prstGeom prst="rect">
            <a:avLst/>
          </a:prstGeom>
        </p:spPr>
      </p:pic>
      <p:grpSp>
        <p:nvGrpSpPr>
          <p:cNvPr id="93" name="Group 92">
            <a:extLst>
              <a:ext uri="{FF2B5EF4-FFF2-40B4-BE49-F238E27FC236}">
                <a16:creationId xmlns:a16="http://schemas.microsoft.com/office/drawing/2014/main" id="{CEEFAC1E-B176-4702-8AD2-4DFC030F12CF}"/>
              </a:ext>
            </a:extLst>
          </p:cNvPr>
          <p:cNvGrpSpPr/>
          <p:nvPr/>
        </p:nvGrpSpPr>
        <p:grpSpPr>
          <a:xfrm>
            <a:off x="2440296" y="5067366"/>
            <a:ext cx="2810145" cy="1690914"/>
            <a:chOff x="6364514" y="2119086"/>
            <a:chExt cx="4441372" cy="2931885"/>
          </a:xfrm>
        </p:grpSpPr>
        <p:sp>
          <p:nvSpPr>
            <p:cNvPr id="94" name="Rectangle 93">
              <a:extLst>
                <a:ext uri="{FF2B5EF4-FFF2-40B4-BE49-F238E27FC236}">
                  <a16:creationId xmlns:a16="http://schemas.microsoft.com/office/drawing/2014/main" id="{67D1FCAF-C4F5-47BD-9623-60785081E6F3}"/>
                </a:ext>
              </a:extLst>
            </p:cNvPr>
            <p:cNvSpPr/>
            <p:nvPr/>
          </p:nvSpPr>
          <p:spPr>
            <a:xfrm>
              <a:off x="6364514"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5" name="Picture 94">
              <a:extLst>
                <a:ext uri="{FF2B5EF4-FFF2-40B4-BE49-F238E27FC236}">
                  <a16:creationId xmlns:a16="http://schemas.microsoft.com/office/drawing/2014/main" id="{E3F0C69A-5843-4940-9825-A6BBBFB2B487}"/>
                </a:ext>
              </a:extLst>
            </p:cNvPr>
            <p:cNvPicPr>
              <a:picLocks noChangeAspect="1"/>
            </p:cNvPicPr>
            <p:nvPr/>
          </p:nvPicPr>
          <p:blipFill rotWithShape="1">
            <a:blip r:embed="rId3"/>
            <a:srcRect l="66607" t="17456" r="893" b="11519"/>
            <a:stretch/>
          </p:blipFill>
          <p:spPr>
            <a:xfrm>
              <a:off x="7756049" y="2414815"/>
              <a:ext cx="1929425" cy="2028370"/>
            </a:xfrm>
            <a:prstGeom prst="rect">
              <a:avLst/>
            </a:prstGeom>
          </p:spPr>
        </p:pic>
      </p:grpSp>
      <p:grpSp>
        <p:nvGrpSpPr>
          <p:cNvPr id="96" name="Group 95">
            <a:extLst>
              <a:ext uri="{FF2B5EF4-FFF2-40B4-BE49-F238E27FC236}">
                <a16:creationId xmlns:a16="http://schemas.microsoft.com/office/drawing/2014/main" id="{F15C5DC6-3C6D-47E6-A3AD-5A5C1FF20812}"/>
              </a:ext>
            </a:extLst>
          </p:cNvPr>
          <p:cNvGrpSpPr/>
          <p:nvPr/>
        </p:nvGrpSpPr>
        <p:grpSpPr>
          <a:xfrm>
            <a:off x="2440295" y="3267108"/>
            <a:ext cx="2810145" cy="1690914"/>
            <a:chOff x="1190171" y="2119086"/>
            <a:chExt cx="4441372" cy="2931885"/>
          </a:xfrm>
        </p:grpSpPr>
        <p:sp>
          <p:nvSpPr>
            <p:cNvPr id="97" name="Rectangle 96">
              <a:extLst>
                <a:ext uri="{FF2B5EF4-FFF2-40B4-BE49-F238E27FC236}">
                  <a16:creationId xmlns:a16="http://schemas.microsoft.com/office/drawing/2014/main" id="{5FD18698-0690-43DE-BE8F-FED377DFC990}"/>
                </a:ext>
              </a:extLst>
            </p:cNvPr>
            <p:cNvSpPr/>
            <p:nvPr/>
          </p:nvSpPr>
          <p:spPr>
            <a:xfrm>
              <a:off x="1190171"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8" name="Picture 97">
              <a:extLst>
                <a:ext uri="{FF2B5EF4-FFF2-40B4-BE49-F238E27FC236}">
                  <a16:creationId xmlns:a16="http://schemas.microsoft.com/office/drawing/2014/main" id="{E5C65CF2-F8C7-46B1-BB69-5FE4F2EC8211}"/>
                </a:ext>
              </a:extLst>
            </p:cNvPr>
            <p:cNvPicPr>
              <a:picLocks noChangeAspect="1"/>
            </p:cNvPicPr>
            <p:nvPr/>
          </p:nvPicPr>
          <p:blipFill rotWithShape="1">
            <a:blip r:embed="rId3"/>
            <a:srcRect l="34524" t="18014" r="32976" b="10961"/>
            <a:stretch/>
          </p:blipFill>
          <p:spPr>
            <a:xfrm>
              <a:off x="2506528" y="2498272"/>
              <a:ext cx="1929425" cy="2028370"/>
            </a:xfrm>
            <a:prstGeom prst="rect">
              <a:avLst/>
            </a:prstGeom>
          </p:spPr>
        </p:pic>
      </p:grpSp>
      <p:grpSp>
        <p:nvGrpSpPr>
          <p:cNvPr id="99" name="Group 98">
            <a:extLst>
              <a:ext uri="{FF2B5EF4-FFF2-40B4-BE49-F238E27FC236}">
                <a16:creationId xmlns:a16="http://schemas.microsoft.com/office/drawing/2014/main" id="{FD96E3C4-FCC9-4D15-90D7-F7AF82621038}"/>
              </a:ext>
            </a:extLst>
          </p:cNvPr>
          <p:cNvGrpSpPr/>
          <p:nvPr/>
        </p:nvGrpSpPr>
        <p:grpSpPr>
          <a:xfrm>
            <a:off x="5536488" y="5064039"/>
            <a:ext cx="2810145" cy="1690914"/>
            <a:chOff x="1190171" y="2119086"/>
            <a:chExt cx="4441372" cy="2931885"/>
          </a:xfrm>
        </p:grpSpPr>
        <p:sp>
          <p:nvSpPr>
            <p:cNvPr id="100" name="Rectangle 99">
              <a:extLst>
                <a:ext uri="{FF2B5EF4-FFF2-40B4-BE49-F238E27FC236}">
                  <a16:creationId xmlns:a16="http://schemas.microsoft.com/office/drawing/2014/main" id="{87BEC567-5FB6-4C79-8BAD-3A17D5C840A9}"/>
                </a:ext>
              </a:extLst>
            </p:cNvPr>
            <p:cNvSpPr/>
            <p:nvPr/>
          </p:nvSpPr>
          <p:spPr>
            <a:xfrm>
              <a:off x="1190171"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1" name="Picture 100">
              <a:extLst>
                <a:ext uri="{FF2B5EF4-FFF2-40B4-BE49-F238E27FC236}">
                  <a16:creationId xmlns:a16="http://schemas.microsoft.com/office/drawing/2014/main" id="{26A209D1-F4E6-4DDE-8C4D-64F9B0EBA10E}"/>
                </a:ext>
              </a:extLst>
            </p:cNvPr>
            <p:cNvPicPr>
              <a:picLocks noChangeAspect="1"/>
            </p:cNvPicPr>
            <p:nvPr/>
          </p:nvPicPr>
          <p:blipFill rotWithShape="1">
            <a:blip r:embed="rId3"/>
            <a:srcRect l="34524" t="18014" r="32976" b="10961"/>
            <a:stretch/>
          </p:blipFill>
          <p:spPr>
            <a:xfrm>
              <a:off x="2506528" y="2498272"/>
              <a:ext cx="1929425" cy="2028370"/>
            </a:xfrm>
            <a:prstGeom prst="rect">
              <a:avLst/>
            </a:prstGeom>
          </p:spPr>
        </p:pic>
      </p:grpSp>
      <p:grpSp>
        <p:nvGrpSpPr>
          <p:cNvPr id="102" name="Group 101">
            <a:extLst>
              <a:ext uri="{FF2B5EF4-FFF2-40B4-BE49-F238E27FC236}">
                <a16:creationId xmlns:a16="http://schemas.microsoft.com/office/drawing/2014/main" id="{AE4B62C8-6197-4195-BD94-990206A28D02}"/>
              </a:ext>
            </a:extLst>
          </p:cNvPr>
          <p:cNvGrpSpPr/>
          <p:nvPr/>
        </p:nvGrpSpPr>
        <p:grpSpPr>
          <a:xfrm>
            <a:off x="5536487" y="3263781"/>
            <a:ext cx="2810145" cy="1690914"/>
            <a:chOff x="6364514" y="2119086"/>
            <a:chExt cx="4441372" cy="2931885"/>
          </a:xfrm>
        </p:grpSpPr>
        <p:sp>
          <p:nvSpPr>
            <p:cNvPr id="103" name="Rectangle 102">
              <a:extLst>
                <a:ext uri="{FF2B5EF4-FFF2-40B4-BE49-F238E27FC236}">
                  <a16:creationId xmlns:a16="http://schemas.microsoft.com/office/drawing/2014/main" id="{26E39860-A618-40A8-88E0-EA832D802F15}"/>
                </a:ext>
              </a:extLst>
            </p:cNvPr>
            <p:cNvSpPr/>
            <p:nvPr/>
          </p:nvSpPr>
          <p:spPr>
            <a:xfrm>
              <a:off x="6364514"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4" name="Picture 103">
              <a:extLst>
                <a:ext uri="{FF2B5EF4-FFF2-40B4-BE49-F238E27FC236}">
                  <a16:creationId xmlns:a16="http://schemas.microsoft.com/office/drawing/2014/main" id="{54417CB3-CFAB-49FD-81CB-6800866E0504}"/>
                </a:ext>
              </a:extLst>
            </p:cNvPr>
            <p:cNvPicPr>
              <a:picLocks noChangeAspect="1"/>
            </p:cNvPicPr>
            <p:nvPr/>
          </p:nvPicPr>
          <p:blipFill rotWithShape="1">
            <a:blip r:embed="rId3"/>
            <a:srcRect l="66607" t="17456" r="893" b="11519"/>
            <a:stretch/>
          </p:blipFill>
          <p:spPr>
            <a:xfrm>
              <a:off x="7756049" y="2414815"/>
              <a:ext cx="1929425" cy="2028370"/>
            </a:xfrm>
            <a:prstGeom prst="rect">
              <a:avLst/>
            </a:prstGeom>
          </p:spPr>
        </p:pic>
      </p:grpSp>
    </p:spTree>
    <p:extLst>
      <p:ext uri="{BB962C8B-B14F-4D97-AF65-F5344CB8AC3E}">
        <p14:creationId xmlns:p14="http://schemas.microsoft.com/office/powerpoint/2010/main" val="2669021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4" name="Group 223">
            <a:extLst>
              <a:ext uri="{FF2B5EF4-FFF2-40B4-BE49-F238E27FC236}">
                <a16:creationId xmlns:a16="http://schemas.microsoft.com/office/drawing/2014/main" id="{87632342-406E-4007-BB14-9851818A9BD9}"/>
              </a:ext>
            </a:extLst>
          </p:cNvPr>
          <p:cNvGrpSpPr/>
          <p:nvPr/>
        </p:nvGrpSpPr>
        <p:grpSpPr>
          <a:xfrm>
            <a:off x="0" y="4625009"/>
            <a:ext cx="12170571" cy="2240220"/>
            <a:chOff x="0" y="4625009"/>
            <a:chExt cx="12170571" cy="2240220"/>
          </a:xfrm>
        </p:grpSpPr>
        <p:sp>
          <p:nvSpPr>
            <p:cNvPr id="165" name="Rectangle: Rounded Corners 164">
              <a:extLst>
                <a:ext uri="{FF2B5EF4-FFF2-40B4-BE49-F238E27FC236}">
                  <a16:creationId xmlns:a16="http://schemas.microsoft.com/office/drawing/2014/main" id="{C2376A7F-BDEC-4F86-9CE3-BE339787FB7C}"/>
                </a:ext>
              </a:extLst>
            </p:cNvPr>
            <p:cNvSpPr/>
            <p:nvPr/>
          </p:nvSpPr>
          <p:spPr>
            <a:xfrm>
              <a:off x="0" y="4625009"/>
              <a:ext cx="12170571" cy="22402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66" name="Group 165">
              <a:extLst>
                <a:ext uri="{FF2B5EF4-FFF2-40B4-BE49-F238E27FC236}">
                  <a16:creationId xmlns:a16="http://schemas.microsoft.com/office/drawing/2014/main" id="{B414E2E7-1544-4FD7-A41F-03B6B0EC7DBD}"/>
                </a:ext>
              </a:extLst>
            </p:cNvPr>
            <p:cNvGrpSpPr/>
            <p:nvPr/>
          </p:nvGrpSpPr>
          <p:grpSpPr>
            <a:xfrm>
              <a:off x="202290" y="4745901"/>
              <a:ext cx="3146400" cy="1987200"/>
              <a:chOff x="1840991" y="4012770"/>
              <a:chExt cx="3071668" cy="2227257"/>
            </a:xfrm>
          </p:grpSpPr>
          <p:grpSp>
            <p:nvGrpSpPr>
              <p:cNvPr id="167" name="Group 166">
                <a:extLst>
                  <a:ext uri="{FF2B5EF4-FFF2-40B4-BE49-F238E27FC236}">
                    <a16:creationId xmlns:a16="http://schemas.microsoft.com/office/drawing/2014/main" id="{AC0C19F8-9127-4FC8-B04F-BD0E19D56F4E}"/>
                  </a:ext>
                </a:extLst>
              </p:cNvPr>
              <p:cNvGrpSpPr/>
              <p:nvPr/>
            </p:nvGrpSpPr>
            <p:grpSpPr>
              <a:xfrm>
                <a:off x="1840991" y="4012770"/>
                <a:ext cx="3071668" cy="2227257"/>
                <a:chOff x="121698" y="4224504"/>
                <a:chExt cx="3071668" cy="2227257"/>
              </a:xfrm>
            </p:grpSpPr>
            <p:sp>
              <p:nvSpPr>
                <p:cNvPr id="176" name="Rectangle 175">
                  <a:extLst>
                    <a:ext uri="{FF2B5EF4-FFF2-40B4-BE49-F238E27FC236}">
                      <a16:creationId xmlns:a16="http://schemas.microsoft.com/office/drawing/2014/main" id="{79768728-AA2B-446E-AA33-C2BBA343C4DE}"/>
                    </a:ext>
                  </a:extLst>
                </p:cNvPr>
                <p:cNvSpPr/>
                <p:nvPr/>
              </p:nvSpPr>
              <p:spPr>
                <a:xfrm>
                  <a:off x="121698" y="4224504"/>
                  <a:ext cx="795939" cy="2848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sp>
              <p:nvSpPr>
                <p:cNvPr id="177" name="Rectangle 176">
                  <a:extLst>
                    <a:ext uri="{FF2B5EF4-FFF2-40B4-BE49-F238E27FC236}">
                      <a16:creationId xmlns:a16="http://schemas.microsoft.com/office/drawing/2014/main" id="{14C88226-E7DD-4FDE-B661-96EED0871025}"/>
                    </a:ext>
                  </a:extLst>
                </p:cNvPr>
                <p:cNvSpPr/>
                <p:nvPr/>
              </p:nvSpPr>
              <p:spPr>
                <a:xfrm>
                  <a:off x="126001" y="4601188"/>
                  <a:ext cx="3067365" cy="1850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78" name="Group 177">
                  <a:extLst>
                    <a:ext uri="{FF2B5EF4-FFF2-40B4-BE49-F238E27FC236}">
                      <a16:creationId xmlns:a16="http://schemas.microsoft.com/office/drawing/2014/main" id="{1DAF77AC-ACA5-4B29-B57F-30A4BD83E890}"/>
                    </a:ext>
                  </a:extLst>
                </p:cNvPr>
                <p:cNvGrpSpPr/>
                <p:nvPr/>
              </p:nvGrpSpPr>
              <p:grpSpPr>
                <a:xfrm>
                  <a:off x="402980" y="4872874"/>
                  <a:ext cx="1029314" cy="1325039"/>
                  <a:chOff x="4960144" y="1971675"/>
                  <a:chExt cx="2271712" cy="2914650"/>
                </a:xfrm>
              </p:grpSpPr>
              <p:grpSp>
                <p:nvGrpSpPr>
                  <p:cNvPr id="185" name="Group 184">
                    <a:extLst>
                      <a:ext uri="{FF2B5EF4-FFF2-40B4-BE49-F238E27FC236}">
                        <a16:creationId xmlns:a16="http://schemas.microsoft.com/office/drawing/2014/main" id="{C65C5C0F-17E9-4797-86F2-61CCD793D5BC}"/>
                      </a:ext>
                    </a:extLst>
                  </p:cNvPr>
                  <p:cNvGrpSpPr/>
                  <p:nvPr/>
                </p:nvGrpSpPr>
                <p:grpSpPr>
                  <a:xfrm>
                    <a:off x="4960144" y="1971675"/>
                    <a:ext cx="2271712" cy="2914650"/>
                    <a:chOff x="4960144" y="1971675"/>
                    <a:chExt cx="2271712" cy="2914650"/>
                  </a:xfrm>
                </p:grpSpPr>
                <p:sp>
                  <p:nvSpPr>
                    <p:cNvPr id="188" name="Rectangle 187">
                      <a:extLst>
                        <a:ext uri="{FF2B5EF4-FFF2-40B4-BE49-F238E27FC236}">
                          <a16:creationId xmlns:a16="http://schemas.microsoft.com/office/drawing/2014/main" id="{F22EF21B-BFFF-49EE-AC7A-8FC6A8639F60}"/>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89" name="Rectangle 188">
                      <a:extLst>
                        <a:ext uri="{FF2B5EF4-FFF2-40B4-BE49-F238E27FC236}">
                          <a16:creationId xmlns:a16="http://schemas.microsoft.com/office/drawing/2014/main" id="{15745D8F-3B2B-4602-846A-21667B2816FF}"/>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6" name="Rectangle 185">
                    <a:extLst>
                      <a:ext uri="{FF2B5EF4-FFF2-40B4-BE49-F238E27FC236}">
                        <a16:creationId xmlns:a16="http://schemas.microsoft.com/office/drawing/2014/main" id="{4D4A47A4-F441-4F0E-87A1-B02719B23376}"/>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Rectangle 186">
                    <a:extLst>
                      <a:ext uri="{FF2B5EF4-FFF2-40B4-BE49-F238E27FC236}">
                        <a16:creationId xmlns:a16="http://schemas.microsoft.com/office/drawing/2014/main" id="{848C5563-D729-4C29-AC79-C9AEEED16FF1}"/>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9" name="Group 178">
                  <a:extLst>
                    <a:ext uri="{FF2B5EF4-FFF2-40B4-BE49-F238E27FC236}">
                      <a16:creationId xmlns:a16="http://schemas.microsoft.com/office/drawing/2014/main" id="{6EAF89A7-536B-45E7-AB50-1C77A43D4810}"/>
                    </a:ext>
                  </a:extLst>
                </p:cNvPr>
                <p:cNvGrpSpPr/>
                <p:nvPr/>
              </p:nvGrpSpPr>
              <p:grpSpPr>
                <a:xfrm>
                  <a:off x="1768184" y="4872874"/>
                  <a:ext cx="1029314" cy="1325039"/>
                  <a:chOff x="4960144" y="1971675"/>
                  <a:chExt cx="2271712" cy="2914650"/>
                </a:xfrm>
              </p:grpSpPr>
              <p:grpSp>
                <p:nvGrpSpPr>
                  <p:cNvPr id="180" name="Group 179">
                    <a:extLst>
                      <a:ext uri="{FF2B5EF4-FFF2-40B4-BE49-F238E27FC236}">
                        <a16:creationId xmlns:a16="http://schemas.microsoft.com/office/drawing/2014/main" id="{11E143C7-5BA9-47B9-B2FC-A61A1732C094}"/>
                      </a:ext>
                    </a:extLst>
                  </p:cNvPr>
                  <p:cNvGrpSpPr/>
                  <p:nvPr/>
                </p:nvGrpSpPr>
                <p:grpSpPr>
                  <a:xfrm>
                    <a:off x="4960144" y="1971675"/>
                    <a:ext cx="2271712" cy="2914650"/>
                    <a:chOff x="4960144" y="1971675"/>
                    <a:chExt cx="2271712" cy="2914650"/>
                  </a:xfrm>
                </p:grpSpPr>
                <p:sp>
                  <p:nvSpPr>
                    <p:cNvPr id="183" name="Rectangle 182">
                      <a:extLst>
                        <a:ext uri="{FF2B5EF4-FFF2-40B4-BE49-F238E27FC236}">
                          <a16:creationId xmlns:a16="http://schemas.microsoft.com/office/drawing/2014/main" id="{310B9CC7-58DB-4270-94AF-70BC6B9F68F4}"/>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84" name="Rectangle 183">
                      <a:extLst>
                        <a:ext uri="{FF2B5EF4-FFF2-40B4-BE49-F238E27FC236}">
                          <a16:creationId xmlns:a16="http://schemas.microsoft.com/office/drawing/2014/main" id="{149402D3-D402-4719-BF48-38140D9E72B4}"/>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1" name="Rectangle 180">
                    <a:extLst>
                      <a:ext uri="{FF2B5EF4-FFF2-40B4-BE49-F238E27FC236}">
                        <a16:creationId xmlns:a16="http://schemas.microsoft.com/office/drawing/2014/main" id="{CC65932D-7DC5-4EAC-AADA-3C104F23A7F8}"/>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Rectangle 181">
                    <a:extLst>
                      <a:ext uri="{FF2B5EF4-FFF2-40B4-BE49-F238E27FC236}">
                        <a16:creationId xmlns:a16="http://schemas.microsoft.com/office/drawing/2014/main" id="{DEF3CD6E-54A6-4021-9377-8162E974E7CE}"/>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68" name="Rectangle 167">
                <a:extLst>
                  <a:ext uri="{FF2B5EF4-FFF2-40B4-BE49-F238E27FC236}">
                    <a16:creationId xmlns:a16="http://schemas.microsoft.com/office/drawing/2014/main" id="{1AA9F60D-F83E-4D33-ACE4-CA1567F19297}"/>
                  </a:ext>
                </a:extLst>
              </p:cNvPr>
              <p:cNvSpPr/>
              <p:nvPr/>
            </p:nvSpPr>
            <p:spPr>
              <a:xfrm>
                <a:off x="2969118" y="4623494"/>
                <a:ext cx="165118" cy="13824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Rectangle 168">
                <a:extLst>
                  <a:ext uri="{FF2B5EF4-FFF2-40B4-BE49-F238E27FC236}">
                    <a16:creationId xmlns:a16="http://schemas.microsoft.com/office/drawing/2014/main" id="{F9B4A637-DA36-44D4-AEFB-0E1188BDB35C}"/>
                  </a:ext>
                </a:extLst>
              </p:cNvPr>
              <p:cNvSpPr/>
              <p:nvPr/>
            </p:nvSpPr>
            <p:spPr>
              <a:xfrm>
                <a:off x="2122522" y="4632413"/>
                <a:ext cx="165118" cy="13824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Rectangle 169">
                <a:extLst>
                  <a:ext uri="{FF2B5EF4-FFF2-40B4-BE49-F238E27FC236}">
                    <a16:creationId xmlns:a16="http://schemas.microsoft.com/office/drawing/2014/main" id="{96E73ED2-B86A-4847-A43B-1DA564E521DF}"/>
                  </a:ext>
                </a:extLst>
              </p:cNvPr>
              <p:cNvSpPr/>
              <p:nvPr/>
            </p:nvSpPr>
            <p:spPr>
              <a:xfrm>
                <a:off x="3487332" y="4632413"/>
                <a:ext cx="165118" cy="13824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Rectangle 170">
                <a:extLst>
                  <a:ext uri="{FF2B5EF4-FFF2-40B4-BE49-F238E27FC236}">
                    <a16:creationId xmlns:a16="http://schemas.microsoft.com/office/drawing/2014/main" id="{1E060FBB-39EC-44FB-8093-DB9A513B04E6}"/>
                  </a:ext>
                </a:extLst>
              </p:cNvPr>
              <p:cNvSpPr/>
              <p:nvPr/>
            </p:nvSpPr>
            <p:spPr>
              <a:xfrm>
                <a:off x="4350182" y="4632413"/>
                <a:ext cx="165118" cy="13824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2" name="Straight Arrow Connector 171">
                <a:extLst>
                  <a:ext uri="{FF2B5EF4-FFF2-40B4-BE49-F238E27FC236}">
                    <a16:creationId xmlns:a16="http://schemas.microsoft.com/office/drawing/2014/main" id="{EE75F5D2-F4A3-4229-BF34-33F49DD15819}"/>
                  </a:ext>
                </a:extLst>
              </p:cNvPr>
              <p:cNvCxnSpPr/>
              <p:nvPr/>
            </p:nvCxnSpPr>
            <p:spPr>
              <a:xfrm flipV="1">
                <a:off x="3571156" y="5025799"/>
                <a:ext cx="0" cy="4953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07018C64-A95B-448B-A7F2-3E3854271A01}"/>
                  </a:ext>
                </a:extLst>
              </p:cNvPr>
              <p:cNvCxnSpPr>
                <a:cxnSpLocks/>
              </p:cNvCxnSpPr>
              <p:nvPr/>
            </p:nvCxnSpPr>
            <p:spPr>
              <a:xfrm>
                <a:off x="4433491" y="5025799"/>
                <a:ext cx="0" cy="4953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FF67CFBC-8627-4712-8A66-96B71D3F0B75}"/>
                  </a:ext>
                </a:extLst>
              </p:cNvPr>
              <p:cNvSpPr/>
              <p:nvPr/>
            </p:nvSpPr>
            <p:spPr>
              <a:xfrm>
                <a:off x="1876369" y="5970902"/>
                <a:ext cx="264180" cy="2340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175" name="Rectangle 174">
                <a:extLst>
                  <a:ext uri="{FF2B5EF4-FFF2-40B4-BE49-F238E27FC236}">
                    <a16:creationId xmlns:a16="http://schemas.microsoft.com/office/drawing/2014/main" id="{D67F7D69-F2BE-48F6-AA34-F2AC29BAC747}"/>
                  </a:ext>
                </a:extLst>
              </p:cNvPr>
              <p:cNvSpPr/>
              <p:nvPr/>
            </p:nvSpPr>
            <p:spPr>
              <a:xfrm>
                <a:off x="3234285" y="5970682"/>
                <a:ext cx="264180" cy="2340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grpSp>
        <p:grpSp>
          <p:nvGrpSpPr>
            <p:cNvPr id="190" name="Group 189">
              <a:extLst>
                <a:ext uri="{FF2B5EF4-FFF2-40B4-BE49-F238E27FC236}">
                  <a16:creationId xmlns:a16="http://schemas.microsoft.com/office/drawing/2014/main" id="{A45A8D0E-B891-4C9B-9B63-B344012371B9}"/>
                </a:ext>
              </a:extLst>
            </p:cNvPr>
            <p:cNvGrpSpPr/>
            <p:nvPr/>
          </p:nvGrpSpPr>
          <p:grpSpPr>
            <a:xfrm>
              <a:off x="8739540" y="4757182"/>
              <a:ext cx="3146943" cy="1986904"/>
              <a:chOff x="6340308" y="4012770"/>
              <a:chExt cx="3071668" cy="2227257"/>
            </a:xfrm>
          </p:grpSpPr>
          <p:grpSp>
            <p:nvGrpSpPr>
              <p:cNvPr id="191" name="Group 190">
                <a:extLst>
                  <a:ext uri="{FF2B5EF4-FFF2-40B4-BE49-F238E27FC236}">
                    <a16:creationId xmlns:a16="http://schemas.microsoft.com/office/drawing/2014/main" id="{D105DA45-1CF7-492F-85C9-288E87B52E87}"/>
                  </a:ext>
                </a:extLst>
              </p:cNvPr>
              <p:cNvGrpSpPr/>
              <p:nvPr/>
            </p:nvGrpSpPr>
            <p:grpSpPr>
              <a:xfrm>
                <a:off x="6340308" y="4012770"/>
                <a:ext cx="3071668" cy="2227257"/>
                <a:chOff x="121698" y="4224504"/>
                <a:chExt cx="3071668" cy="2227257"/>
              </a:xfrm>
            </p:grpSpPr>
            <p:sp>
              <p:nvSpPr>
                <p:cNvPr id="200" name="Rectangle 199">
                  <a:extLst>
                    <a:ext uri="{FF2B5EF4-FFF2-40B4-BE49-F238E27FC236}">
                      <a16:creationId xmlns:a16="http://schemas.microsoft.com/office/drawing/2014/main" id="{69B9336A-E5E3-437C-9B5D-818995EAB5B4}"/>
                    </a:ext>
                  </a:extLst>
                </p:cNvPr>
                <p:cNvSpPr/>
                <p:nvPr/>
              </p:nvSpPr>
              <p:spPr>
                <a:xfrm>
                  <a:off x="121698" y="4224504"/>
                  <a:ext cx="795939" cy="2848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sp>
              <p:nvSpPr>
                <p:cNvPr id="201" name="Rectangle 200">
                  <a:extLst>
                    <a:ext uri="{FF2B5EF4-FFF2-40B4-BE49-F238E27FC236}">
                      <a16:creationId xmlns:a16="http://schemas.microsoft.com/office/drawing/2014/main" id="{AC38753A-5635-4F73-952B-F4D533BDCCC5}"/>
                    </a:ext>
                  </a:extLst>
                </p:cNvPr>
                <p:cNvSpPr/>
                <p:nvPr/>
              </p:nvSpPr>
              <p:spPr>
                <a:xfrm>
                  <a:off x="126001" y="4601188"/>
                  <a:ext cx="3067365" cy="1850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02" name="Group 201">
                  <a:extLst>
                    <a:ext uri="{FF2B5EF4-FFF2-40B4-BE49-F238E27FC236}">
                      <a16:creationId xmlns:a16="http://schemas.microsoft.com/office/drawing/2014/main" id="{EB37D806-520B-47F1-9402-2CFE23A73350}"/>
                    </a:ext>
                  </a:extLst>
                </p:cNvPr>
                <p:cNvGrpSpPr/>
                <p:nvPr/>
              </p:nvGrpSpPr>
              <p:grpSpPr>
                <a:xfrm>
                  <a:off x="402980" y="4872874"/>
                  <a:ext cx="1029314" cy="1325039"/>
                  <a:chOff x="4960144" y="1971675"/>
                  <a:chExt cx="2271712" cy="2914650"/>
                </a:xfrm>
              </p:grpSpPr>
              <p:grpSp>
                <p:nvGrpSpPr>
                  <p:cNvPr id="209" name="Group 208">
                    <a:extLst>
                      <a:ext uri="{FF2B5EF4-FFF2-40B4-BE49-F238E27FC236}">
                        <a16:creationId xmlns:a16="http://schemas.microsoft.com/office/drawing/2014/main" id="{67D0C56E-8D2F-4FCD-B727-8D5C1240A0B2}"/>
                      </a:ext>
                    </a:extLst>
                  </p:cNvPr>
                  <p:cNvGrpSpPr/>
                  <p:nvPr/>
                </p:nvGrpSpPr>
                <p:grpSpPr>
                  <a:xfrm>
                    <a:off x="4960144" y="1971675"/>
                    <a:ext cx="2271712" cy="2914650"/>
                    <a:chOff x="4960144" y="1971675"/>
                    <a:chExt cx="2271712" cy="2914650"/>
                  </a:xfrm>
                </p:grpSpPr>
                <p:sp>
                  <p:nvSpPr>
                    <p:cNvPr id="212" name="Rectangle 211">
                      <a:extLst>
                        <a:ext uri="{FF2B5EF4-FFF2-40B4-BE49-F238E27FC236}">
                          <a16:creationId xmlns:a16="http://schemas.microsoft.com/office/drawing/2014/main" id="{DA652118-29F8-4885-91C3-ADB8AE33CBE0}"/>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13" name="Rectangle 212">
                      <a:extLst>
                        <a:ext uri="{FF2B5EF4-FFF2-40B4-BE49-F238E27FC236}">
                          <a16:creationId xmlns:a16="http://schemas.microsoft.com/office/drawing/2014/main" id="{97AAB13D-A4A1-4942-9F11-021B47E62CA0}"/>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10" name="Rectangle 209">
                    <a:extLst>
                      <a:ext uri="{FF2B5EF4-FFF2-40B4-BE49-F238E27FC236}">
                        <a16:creationId xmlns:a16="http://schemas.microsoft.com/office/drawing/2014/main" id="{440E01AA-0491-4189-A18A-D4303E12C174}"/>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Rectangle 210">
                    <a:extLst>
                      <a:ext uri="{FF2B5EF4-FFF2-40B4-BE49-F238E27FC236}">
                        <a16:creationId xmlns:a16="http://schemas.microsoft.com/office/drawing/2014/main" id="{4302F85F-ECF1-44C2-AC1B-211A483A81BF}"/>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3" name="Group 202">
                  <a:extLst>
                    <a:ext uri="{FF2B5EF4-FFF2-40B4-BE49-F238E27FC236}">
                      <a16:creationId xmlns:a16="http://schemas.microsoft.com/office/drawing/2014/main" id="{BE4EED23-3284-44D8-9391-49C8BDD5990B}"/>
                    </a:ext>
                  </a:extLst>
                </p:cNvPr>
                <p:cNvGrpSpPr/>
                <p:nvPr/>
              </p:nvGrpSpPr>
              <p:grpSpPr>
                <a:xfrm>
                  <a:off x="1768184" y="4872874"/>
                  <a:ext cx="1029314" cy="1325039"/>
                  <a:chOff x="4960144" y="1971675"/>
                  <a:chExt cx="2271712" cy="2914650"/>
                </a:xfrm>
              </p:grpSpPr>
              <p:grpSp>
                <p:nvGrpSpPr>
                  <p:cNvPr id="204" name="Group 203">
                    <a:extLst>
                      <a:ext uri="{FF2B5EF4-FFF2-40B4-BE49-F238E27FC236}">
                        <a16:creationId xmlns:a16="http://schemas.microsoft.com/office/drawing/2014/main" id="{38CFFF2D-9B6E-4A50-8358-80FCCC6DC762}"/>
                      </a:ext>
                    </a:extLst>
                  </p:cNvPr>
                  <p:cNvGrpSpPr/>
                  <p:nvPr/>
                </p:nvGrpSpPr>
                <p:grpSpPr>
                  <a:xfrm>
                    <a:off x="4960144" y="1971675"/>
                    <a:ext cx="2271712" cy="2914650"/>
                    <a:chOff x="4960144" y="1971675"/>
                    <a:chExt cx="2271712" cy="2914650"/>
                  </a:xfrm>
                </p:grpSpPr>
                <p:sp>
                  <p:nvSpPr>
                    <p:cNvPr id="207" name="Rectangle 206">
                      <a:extLst>
                        <a:ext uri="{FF2B5EF4-FFF2-40B4-BE49-F238E27FC236}">
                          <a16:creationId xmlns:a16="http://schemas.microsoft.com/office/drawing/2014/main" id="{CFB03789-E3DD-459E-8C13-276B9C5792B5}"/>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08" name="Rectangle 207">
                      <a:extLst>
                        <a:ext uri="{FF2B5EF4-FFF2-40B4-BE49-F238E27FC236}">
                          <a16:creationId xmlns:a16="http://schemas.microsoft.com/office/drawing/2014/main" id="{7F3AC806-4F84-4CEA-9B32-4276D771E6DA}"/>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5" name="Rectangle 204">
                    <a:extLst>
                      <a:ext uri="{FF2B5EF4-FFF2-40B4-BE49-F238E27FC236}">
                        <a16:creationId xmlns:a16="http://schemas.microsoft.com/office/drawing/2014/main" id="{FD4BA142-E9F2-4889-AD9C-A554DAC82AD6}"/>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Rectangle 205">
                    <a:extLst>
                      <a:ext uri="{FF2B5EF4-FFF2-40B4-BE49-F238E27FC236}">
                        <a16:creationId xmlns:a16="http://schemas.microsoft.com/office/drawing/2014/main" id="{58AAB53E-DC13-4815-A93D-B733E21E7812}"/>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92" name="Rectangle 191">
                <a:extLst>
                  <a:ext uri="{FF2B5EF4-FFF2-40B4-BE49-F238E27FC236}">
                    <a16:creationId xmlns:a16="http://schemas.microsoft.com/office/drawing/2014/main" id="{C1A1D6C6-A394-476C-A811-0A034A06FDC9}"/>
                  </a:ext>
                </a:extLst>
              </p:cNvPr>
              <p:cNvSpPr/>
              <p:nvPr/>
            </p:nvSpPr>
            <p:spPr>
              <a:xfrm>
                <a:off x="6621590" y="4632414"/>
                <a:ext cx="1029314" cy="1819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3" name="Rectangle 192">
                <a:extLst>
                  <a:ext uri="{FF2B5EF4-FFF2-40B4-BE49-F238E27FC236}">
                    <a16:creationId xmlns:a16="http://schemas.microsoft.com/office/drawing/2014/main" id="{071B0FE0-3909-4B67-95C2-1D39F7264A29}"/>
                  </a:ext>
                </a:extLst>
              </p:cNvPr>
              <p:cNvSpPr/>
              <p:nvPr/>
            </p:nvSpPr>
            <p:spPr>
              <a:xfrm>
                <a:off x="6621590" y="5796769"/>
                <a:ext cx="1029314" cy="1819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4" name="Rectangle 193">
                <a:extLst>
                  <a:ext uri="{FF2B5EF4-FFF2-40B4-BE49-F238E27FC236}">
                    <a16:creationId xmlns:a16="http://schemas.microsoft.com/office/drawing/2014/main" id="{29F0E4A3-B5C8-4FF6-A5E8-F28E276C73B8}"/>
                  </a:ext>
                </a:extLst>
              </p:cNvPr>
              <p:cNvSpPr/>
              <p:nvPr/>
            </p:nvSpPr>
            <p:spPr>
              <a:xfrm>
                <a:off x="7986794" y="5788996"/>
                <a:ext cx="1029314" cy="1819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5" name="Rectangle 194">
                <a:extLst>
                  <a:ext uri="{FF2B5EF4-FFF2-40B4-BE49-F238E27FC236}">
                    <a16:creationId xmlns:a16="http://schemas.microsoft.com/office/drawing/2014/main" id="{7B176ED6-9768-4B2E-A86A-727896F10BA6}"/>
                  </a:ext>
                </a:extLst>
              </p:cNvPr>
              <p:cNvSpPr/>
              <p:nvPr/>
            </p:nvSpPr>
            <p:spPr>
              <a:xfrm>
                <a:off x="7983949" y="4632414"/>
                <a:ext cx="1029314" cy="1819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6" name="Straight Arrow Connector 195">
                <a:extLst>
                  <a:ext uri="{FF2B5EF4-FFF2-40B4-BE49-F238E27FC236}">
                    <a16:creationId xmlns:a16="http://schemas.microsoft.com/office/drawing/2014/main" id="{E6C13BBB-785E-4205-B337-F12B93D55AF3}"/>
                  </a:ext>
                </a:extLst>
              </p:cNvPr>
              <p:cNvCxnSpPr>
                <a:cxnSpLocks/>
              </p:cNvCxnSpPr>
              <p:nvPr/>
            </p:nvCxnSpPr>
            <p:spPr>
              <a:xfrm rot="16200000" flipV="1">
                <a:off x="8521025" y="4470919"/>
                <a:ext cx="0" cy="4953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50A0546C-BA07-4AD2-8EB5-894C22FB6C0C}"/>
                  </a:ext>
                </a:extLst>
              </p:cNvPr>
              <p:cNvCxnSpPr>
                <a:cxnSpLocks/>
              </p:cNvCxnSpPr>
              <p:nvPr/>
            </p:nvCxnSpPr>
            <p:spPr>
              <a:xfrm rot="5400000" flipH="1" flipV="1">
                <a:off x="8521025" y="5626619"/>
                <a:ext cx="0" cy="4953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8FDC91FE-CDB2-4240-BD0F-960A6D72E333}"/>
                  </a:ext>
                </a:extLst>
              </p:cNvPr>
              <p:cNvSpPr/>
              <p:nvPr/>
            </p:nvSpPr>
            <p:spPr>
              <a:xfrm>
                <a:off x="6382549" y="5970682"/>
                <a:ext cx="264180" cy="2340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199" name="Rectangle 198">
                <a:extLst>
                  <a:ext uri="{FF2B5EF4-FFF2-40B4-BE49-F238E27FC236}">
                    <a16:creationId xmlns:a16="http://schemas.microsoft.com/office/drawing/2014/main" id="{6EAFC44C-8BD8-4B42-9F20-F79A08274483}"/>
                  </a:ext>
                </a:extLst>
              </p:cNvPr>
              <p:cNvSpPr/>
              <p:nvPr/>
            </p:nvSpPr>
            <p:spPr>
              <a:xfrm>
                <a:off x="7793585" y="5970682"/>
                <a:ext cx="264180" cy="2340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grpSp>
        <p:pic>
          <p:nvPicPr>
            <p:cNvPr id="214" name="Picture 213">
              <a:extLst>
                <a:ext uri="{FF2B5EF4-FFF2-40B4-BE49-F238E27FC236}">
                  <a16:creationId xmlns:a16="http://schemas.microsoft.com/office/drawing/2014/main" id="{9A70D49A-3EE4-48EE-BA09-1640FBAD2AFA}"/>
                </a:ext>
              </a:extLst>
            </p:cNvPr>
            <p:cNvPicPr>
              <a:picLocks noChangeAspect="1"/>
            </p:cNvPicPr>
            <p:nvPr/>
          </p:nvPicPr>
          <p:blipFill rotWithShape="1">
            <a:blip r:embed="rId2">
              <a:extLst>
                <a:ext uri="{28A0092B-C50C-407E-A947-70E740481C1C}">
                  <a14:useLocalDpi xmlns:a14="http://schemas.microsoft.com/office/drawing/2010/main" val="0"/>
                </a:ext>
              </a:extLst>
            </a:blip>
            <a:srcRect t="29156" r="4629" b="2863"/>
            <a:stretch/>
          </p:blipFill>
          <p:spPr>
            <a:xfrm>
              <a:off x="4853616" y="4745885"/>
              <a:ext cx="2464133" cy="2112115"/>
            </a:xfrm>
            <a:prstGeom prst="rect">
              <a:avLst/>
            </a:prstGeom>
          </p:spPr>
        </p:pic>
        <p:cxnSp>
          <p:nvCxnSpPr>
            <p:cNvPr id="215" name="Straight Arrow Connector 214">
              <a:extLst>
                <a:ext uri="{FF2B5EF4-FFF2-40B4-BE49-F238E27FC236}">
                  <a16:creationId xmlns:a16="http://schemas.microsoft.com/office/drawing/2014/main" id="{981843D6-5F35-462D-87D6-12EE9D6890EB}"/>
                </a:ext>
              </a:extLst>
            </p:cNvPr>
            <p:cNvCxnSpPr/>
            <p:nvPr/>
          </p:nvCxnSpPr>
          <p:spPr>
            <a:xfrm>
              <a:off x="8640417" y="665117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6" name="Rectangle 215">
              <a:extLst>
                <a:ext uri="{FF2B5EF4-FFF2-40B4-BE49-F238E27FC236}">
                  <a16:creationId xmlns:a16="http://schemas.microsoft.com/office/drawing/2014/main" id="{3BD3247E-AC32-473B-A24F-B31B85D7488B}"/>
                </a:ext>
              </a:extLst>
            </p:cNvPr>
            <p:cNvSpPr/>
            <p:nvPr/>
          </p:nvSpPr>
          <p:spPr>
            <a:xfrm>
              <a:off x="6069496" y="5264296"/>
              <a:ext cx="302388" cy="304873"/>
            </a:xfrm>
            <a:prstGeom prst="rect">
              <a:avLst/>
            </a:prstGeom>
            <a:noFill/>
            <a:ln w="38100">
              <a:solidFill>
                <a:srgbClr val="2BF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Rectangle 216">
              <a:extLst>
                <a:ext uri="{FF2B5EF4-FFF2-40B4-BE49-F238E27FC236}">
                  <a16:creationId xmlns:a16="http://schemas.microsoft.com/office/drawing/2014/main" id="{D41CC547-2DFA-431B-A8BC-B0EDC5D85179}"/>
                </a:ext>
              </a:extLst>
            </p:cNvPr>
            <p:cNvSpPr/>
            <p:nvPr/>
          </p:nvSpPr>
          <p:spPr>
            <a:xfrm>
              <a:off x="5625548" y="5257670"/>
              <a:ext cx="302388" cy="30487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8" name="Straight Arrow Connector 217">
              <a:extLst>
                <a:ext uri="{FF2B5EF4-FFF2-40B4-BE49-F238E27FC236}">
                  <a16:creationId xmlns:a16="http://schemas.microsoft.com/office/drawing/2014/main" id="{6203AE31-C1C1-4323-99A8-7C4E599E3DF6}"/>
                </a:ext>
              </a:extLst>
            </p:cNvPr>
            <p:cNvCxnSpPr>
              <a:cxnSpLocks/>
            </p:cNvCxnSpPr>
            <p:nvPr/>
          </p:nvCxnSpPr>
          <p:spPr>
            <a:xfrm>
              <a:off x="5625548" y="5569169"/>
              <a:ext cx="0" cy="895363"/>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9" name="Rectangle 218">
              <a:extLst>
                <a:ext uri="{FF2B5EF4-FFF2-40B4-BE49-F238E27FC236}">
                  <a16:creationId xmlns:a16="http://schemas.microsoft.com/office/drawing/2014/main" id="{354B0790-3AAA-46A7-A889-9FD5EE4AB0C0}"/>
                </a:ext>
              </a:extLst>
            </p:cNvPr>
            <p:cNvSpPr/>
            <p:nvPr/>
          </p:nvSpPr>
          <p:spPr>
            <a:xfrm>
              <a:off x="5362752" y="4675553"/>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«8» TUŞU</a:t>
              </a:r>
              <a:endParaRPr lang="en-GB" sz="1500" b="1" dirty="0">
                <a:solidFill>
                  <a:schemeClr val="bg1"/>
                </a:solidFill>
              </a:endParaRPr>
            </a:p>
          </p:txBody>
        </p:sp>
        <p:sp>
          <p:nvSpPr>
            <p:cNvPr id="220" name="Rectangle 219">
              <a:extLst>
                <a:ext uri="{FF2B5EF4-FFF2-40B4-BE49-F238E27FC236}">
                  <a16:creationId xmlns:a16="http://schemas.microsoft.com/office/drawing/2014/main" id="{B0EAC3F2-7EC0-48A4-ADC8-BEE963F237ED}"/>
                </a:ext>
              </a:extLst>
            </p:cNvPr>
            <p:cNvSpPr/>
            <p:nvPr/>
          </p:nvSpPr>
          <p:spPr>
            <a:xfrm>
              <a:off x="5362752" y="6564243"/>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«7» TUŞU</a:t>
              </a:r>
              <a:endParaRPr lang="en-GB" sz="1500" b="1" dirty="0">
                <a:solidFill>
                  <a:schemeClr val="bg1"/>
                </a:solidFill>
              </a:endParaRPr>
            </a:p>
          </p:txBody>
        </p:sp>
        <p:cxnSp>
          <p:nvCxnSpPr>
            <p:cNvPr id="221" name="Connector: Elbow 220">
              <a:extLst>
                <a:ext uri="{FF2B5EF4-FFF2-40B4-BE49-F238E27FC236}">
                  <a16:creationId xmlns:a16="http://schemas.microsoft.com/office/drawing/2014/main" id="{D1D9EDA2-25D5-4B4B-B557-ACBF5E333E9E}"/>
                </a:ext>
              </a:extLst>
            </p:cNvPr>
            <p:cNvCxnSpPr/>
            <p:nvPr/>
          </p:nvCxnSpPr>
          <p:spPr>
            <a:xfrm flipV="1">
              <a:off x="6386606" y="5111273"/>
              <a:ext cx="720000" cy="359053"/>
            </a:xfrm>
            <a:prstGeom prst="bentConnector2">
              <a:avLst/>
            </a:prstGeom>
            <a:ln w="57150">
              <a:solidFill>
                <a:srgbClr val="2BF40A"/>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A26E319-9196-4F49-A1ED-A998E808FB40}"/>
                </a:ext>
              </a:extLst>
            </p:cNvPr>
            <p:cNvCxnSpPr>
              <a:cxnSpLocks/>
            </p:cNvCxnSpPr>
            <p:nvPr/>
          </p:nvCxnSpPr>
          <p:spPr>
            <a:xfrm flipV="1">
              <a:off x="3525078" y="5108308"/>
              <a:ext cx="5210054" cy="0"/>
            </a:xfrm>
            <a:prstGeom prst="straightConnector1">
              <a:avLst/>
            </a:prstGeom>
            <a:ln w="57150">
              <a:solidFill>
                <a:srgbClr val="2BF40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291C9178-030E-450F-B1EE-049B9262A075}"/>
                </a:ext>
              </a:extLst>
            </p:cNvPr>
            <p:cNvCxnSpPr/>
            <p:nvPr/>
          </p:nvCxnSpPr>
          <p:spPr>
            <a:xfrm flipH="1">
              <a:off x="3525078" y="6484410"/>
              <a:ext cx="5214462" cy="0"/>
            </a:xfrm>
            <a:prstGeom prst="straightConnector1">
              <a:avLst/>
            </a:prstGeom>
            <a:ln w="5715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226" name="Group 225">
            <a:extLst>
              <a:ext uri="{FF2B5EF4-FFF2-40B4-BE49-F238E27FC236}">
                <a16:creationId xmlns:a16="http://schemas.microsoft.com/office/drawing/2014/main" id="{B49231F4-7EA0-4AFE-8E05-EDAA649E757E}"/>
              </a:ext>
            </a:extLst>
          </p:cNvPr>
          <p:cNvGrpSpPr/>
          <p:nvPr/>
        </p:nvGrpSpPr>
        <p:grpSpPr>
          <a:xfrm>
            <a:off x="44819" y="2290474"/>
            <a:ext cx="12170571" cy="2240220"/>
            <a:chOff x="0" y="4625009"/>
            <a:chExt cx="12170571" cy="2240220"/>
          </a:xfrm>
        </p:grpSpPr>
        <p:sp>
          <p:nvSpPr>
            <p:cNvPr id="227" name="Rectangle: Rounded Corners 226">
              <a:extLst>
                <a:ext uri="{FF2B5EF4-FFF2-40B4-BE49-F238E27FC236}">
                  <a16:creationId xmlns:a16="http://schemas.microsoft.com/office/drawing/2014/main" id="{E37CEE0B-EB6F-4157-AABF-A60A1A334544}"/>
                </a:ext>
              </a:extLst>
            </p:cNvPr>
            <p:cNvSpPr/>
            <p:nvPr/>
          </p:nvSpPr>
          <p:spPr>
            <a:xfrm>
              <a:off x="0" y="4625009"/>
              <a:ext cx="12170571" cy="22402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Rectangle 227">
              <a:extLst>
                <a:ext uri="{FF2B5EF4-FFF2-40B4-BE49-F238E27FC236}">
                  <a16:creationId xmlns:a16="http://schemas.microsoft.com/office/drawing/2014/main" id="{9FCDD548-2B73-42B2-9DF3-3336B6BEB4F9}"/>
                </a:ext>
              </a:extLst>
            </p:cNvPr>
            <p:cNvSpPr/>
            <p:nvPr/>
          </p:nvSpPr>
          <p:spPr>
            <a:xfrm>
              <a:off x="202290" y="4745901"/>
              <a:ext cx="815304" cy="254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sp>
          <p:nvSpPr>
            <p:cNvPr id="229" name="Rectangle 228">
              <a:extLst>
                <a:ext uri="{FF2B5EF4-FFF2-40B4-BE49-F238E27FC236}">
                  <a16:creationId xmlns:a16="http://schemas.microsoft.com/office/drawing/2014/main" id="{725E966B-1996-4EE2-9270-010244CD7D5D}"/>
                </a:ext>
              </a:extLst>
            </p:cNvPr>
            <p:cNvSpPr/>
            <p:nvPr/>
          </p:nvSpPr>
          <p:spPr>
            <a:xfrm>
              <a:off x="206698" y="5081985"/>
              <a:ext cx="4238434" cy="16511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30" name="Group 229">
              <a:extLst>
                <a:ext uri="{FF2B5EF4-FFF2-40B4-BE49-F238E27FC236}">
                  <a16:creationId xmlns:a16="http://schemas.microsoft.com/office/drawing/2014/main" id="{A4DC193F-CFAA-4971-88DC-D0FB923E3A2C}"/>
                </a:ext>
              </a:extLst>
            </p:cNvPr>
            <p:cNvGrpSpPr/>
            <p:nvPr/>
          </p:nvGrpSpPr>
          <p:grpSpPr>
            <a:xfrm>
              <a:off x="490415" y="5324389"/>
              <a:ext cx="1054357" cy="1182224"/>
              <a:chOff x="4960144" y="1971675"/>
              <a:chExt cx="2271712" cy="2914650"/>
            </a:xfrm>
          </p:grpSpPr>
          <p:grpSp>
            <p:nvGrpSpPr>
              <p:cNvPr id="298" name="Group 297">
                <a:extLst>
                  <a:ext uri="{FF2B5EF4-FFF2-40B4-BE49-F238E27FC236}">
                    <a16:creationId xmlns:a16="http://schemas.microsoft.com/office/drawing/2014/main" id="{5CC49808-EE93-4A75-A3A6-4724ED981D89}"/>
                  </a:ext>
                </a:extLst>
              </p:cNvPr>
              <p:cNvGrpSpPr/>
              <p:nvPr/>
            </p:nvGrpSpPr>
            <p:grpSpPr>
              <a:xfrm>
                <a:off x="4960144" y="1971675"/>
                <a:ext cx="2271712" cy="2914650"/>
                <a:chOff x="4960144" y="1971675"/>
                <a:chExt cx="2271712" cy="2914650"/>
              </a:xfrm>
            </p:grpSpPr>
            <p:sp>
              <p:nvSpPr>
                <p:cNvPr id="301" name="Rectangle 300">
                  <a:extLst>
                    <a:ext uri="{FF2B5EF4-FFF2-40B4-BE49-F238E27FC236}">
                      <a16:creationId xmlns:a16="http://schemas.microsoft.com/office/drawing/2014/main" id="{1471DD02-45F6-40D9-931D-FFC961945EC0}"/>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302" name="Rectangle 301">
                  <a:extLst>
                    <a:ext uri="{FF2B5EF4-FFF2-40B4-BE49-F238E27FC236}">
                      <a16:creationId xmlns:a16="http://schemas.microsoft.com/office/drawing/2014/main" id="{EE534C49-9FFF-43A7-A2B3-9C7B781CE3C2}"/>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9" name="Rectangle 298">
                <a:extLst>
                  <a:ext uri="{FF2B5EF4-FFF2-40B4-BE49-F238E27FC236}">
                    <a16:creationId xmlns:a16="http://schemas.microsoft.com/office/drawing/2014/main" id="{AB9E516E-B1DC-4448-9E8B-0F2A587E0755}"/>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0" name="Rectangle 299">
                <a:extLst>
                  <a:ext uri="{FF2B5EF4-FFF2-40B4-BE49-F238E27FC236}">
                    <a16:creationId xmlns:a16="http://schemas.microsoft.com/office/drawing/2014/main" id="{D4870FC3-DAD0-42BB-878F-B2C756707B74}"/>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31" name="Group 230">
              <a:extLst>
                <a:ext uri="{FF2B5EF4-FFF2-40B4-BE49-F238E27FC236}">
                  <a16:creationId xmlns:a16="http://schemas.microsoft.com/office/drawing/2014/main" id="{7E32D1F5-DA03-4382-AC5E-D95AB975C59F}"/>
                </a:ext>
              </a:extLst>
            </p:cNvPr>
            <p:cNvGrpSpPr/>
            <p:nvPr/>
          </p:nvGrpSpPr>
          <p:grpSpPr>
            <a:xfrm>
              <a:off x="1888834" y="5324389"/>
              <a:ext cx="1054357" cy="1182224"/>
              <a:chOff x="4960144" y="1971675"/>
              <a:chExt cx="2271712" cy="2914650"/>
            </a:xfrm>
          </p:grpSpPr>
          <p:grpSp>
            <p:nvGrpSpPr>
              <p:cNvPr id="293" name="Group 292">
                <a:extLst>
                  <a:ext uri="{FF2B5EF4-FFF2-40B4-BE49-F238E27FC236}">
                    <a16:creationId xmlns:a16="http://schemas.microsoft.com/office/drawing/2014/main" id="{470477CD-BCFA-45C1-9E91-6CA2DF9C4C39}"/>
                  </a:ext>
                </a:extLst>
              </p:cNvPr>
              <p:cNvGrpSpPr/>
              <p:nvPr/>
            </p:nvGrpSpPr>
            <p:grpSpPr>
              <a:xfrm>
                <a:off x="4960144" y="1971675"/>
                <a:ext cx="2271712" cy="2914650"/>
                <a:chOff x="4960144" y="1971675"/>
                <a:chExt cx="2271712" cy="2914650"/>
              </a:xfrm>
            </p:grpSpPr>
            <p:sp>
              <p:nvSpPr>
                <p:cNvPr id="296" name="Rectangle 295">
                  <a:extLst>
                    <a:ext uri="{FF2B5EF4-FFF2-40B4-BE49-F238E27FC236}">
                      <a16:creationId xmlns:a16="http://schemas.microsoft.com/office/drawing/2014/main" id="{1F479000-E0BA-491B-9BCB-9849D2DD32FB}"/>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97" name="Rectangle 296">
                  <a:extLst>
                    <a:ext uri="{FF2B5EF4-FFF2-40B4-BE49-F238E27FC236}">
                      <a16:creationId xmlns:a16="http://schemas.microsoft.com/office/drawing/2014/main" id="{E5B6BB99-82D0-4DAA-B6AF-6FB1238EE2D7}"/>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4" name="Rectangle 293">
                <a:extLst>
                  <a:ext uri="{FF2B5EF4-FFF2-40B4-BE49-F238E27FC236}">
                    <a16:creationId xmlns:a16="http://schemas.microsoft.com/office/drawing/2014/main" id="{B82D4625-2ADA-42D6-8693-E5F699E09832}"/>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5" name="Rectangle 294">
                <a:extLst>
                  <a:ext uri="{FF2B5EF4-FFF2-40B4-BE49-F238E27FC236}">
                    <a16:creationId xmlns:a16="http://schemas.microsoft.com/office/drawing/2014/main" id="{FF318FAB-E506-4680-95D7-FDF61B2D86B0}"/>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32" name="Rectangle 231">
              <a:extLst>
                <a:ext uri="{FF2B5EF4-FFF2-40B4-BE49-F238E27FC236}">
                  <a16:creationId xmlns:a16="http://schemas.microsoft.com/office/drawing/2014/main" id="{452B7D5D-3AD7-431B-A024-D47ACB81A18F}"/>
                </a:ext>
              </a:extLst>
            </p:cNvPr>
            <p:cNvSpPr/>
            <p:nvPr/>
          </p:nvSpPr>
          <p:spPr>
            <a:xfrm>
              <a:off x="1357864" y="5290800"/>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Rectangle 232">
              <a:extLst>
                <a:ext uri="{FF2B5EF4-FFF2-40B4-BE49-F238E27FC236}">
                  <a16:creationId xmlns:a16="http://schemas.microsoft.com/office/drawing/2014/main" id="{32B3365C-5D7A-4A01-99C4-9851F00F3BEA}"/>
                </a:ext>
              </a:extLst>
            </p:cNvPr>
            <p:cNvSpPr/>
            <p:nvPr/>
          </p:nvSpPr>
          <p:spPr>
            <a:xfrm>
              <a:off x="490670" y="5298758"/>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Rectangle 233">
              <a:extLst>
                <a:ext uri="{FF2B5EF4-FFF2-40B4-BE49-F238E27FC236}">
                  <a16:creationId xmlns:a16="http://schemas.microsoft.com/office/drawing/2014/main" id="{DE5853BC-8F32-4B09-82A4-AE823137B7DE}"/>
                </a:ext>
              </a:extLst>
            </p:cNvPr>
            <p:cNvSpPr/>
            <p:nvPr/>
          </p:nvSpPr>
          <p:spPr>
            <a:xfrm>
              <a:off x="1888686" y="5298758"/>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Rectangle 234">
              <a:extLst>
                <a:ext uri="{FF2B5EF4-FFF2-40B4-BE49-F238E27FC236}">
                  <a16:creationId xmlns:a16="http://schemas.microsoft.com/office/drawing/2014/main" id="{F1D2DC59-0CDF-4230-AA6E-1CF87425488D}"/>
                </a:ext>
              </a:extLst>
            </p:cNvPr>
            <p:cNvSpPr/>
            <p:nvPr/>
          </p:nvSpPr>
          <p:spPr>
            <a:xfrm>
              <a:off x="2772528" y="5298758"/>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6" name="Straight Arrow Connector 235">
              <a:extLst>
                <a:ext uri="{FF2B5EF4-FFF2-40B4-BE49-F238E27FC236}">
                  <a16:creationId xmlns:a16="http://schemas.microsoft.com/office/drawing/2014/main" id="{899AE172-E4B8-43CC-BBD8-B07E49632EEF}"/>
                </a:ext>
              </a:extLst>
            </p:cNvPr>
            <p:cNvCxnSpPr/>
            <p:nvPr/>
          </p:nvCxnSpPr>
          <p:spPr>
            <a:xfrm flipV="1">
              <a:off x="1974549" y="5649744"/>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08A951A5-AFD8-4739-9C43-7749E84FF7FB}"/>
                </a:ext>
              </a:extLst>
            </p:cNvPr>
            <p:cNvCxnSpPr>
              <a:cxnSpLocks/>
            </p:cNvCxnSpPr>
            <p:nvPr/>
          </p:nvCxnSpPr>
          <p:spPr>
            <a:xfrm>
              <a:off x="2857864" y="5649744"/>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FCCD78A7-1368-4EB6-ABDD-4E180D0EF963}"/>
                </a:ext>
              </a:extLst>
            </p:cNvPr>
            <p:cNvSpPr/>
            <p:nvPr/>
          </p:nvSpPr>
          <p:spPr>
            <a:xfrm>
              <a:off x="238529" y="6492983"/>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239" name="Rectangle 238">
              <a:extLst>
                <a:ext uri="{FF2B5EF4-FFF2-40B4-BE49-F238E27FC236}">
                  <a16:creationId xmlns:a16="http://schemas.microsoft.com/office/drawing/2014/main" id="{1C2041DF-B48E-4066-972E-AFAC68E350B9}"/>
                </a:ext>
              </a:extLst>
            </p:cNvPr>
            <p:cNvSpPr/>
            <p:nvPr/>
          </p:nvSpPr>
          <p:spPr>
            <a:xfrm>
              <a:off x="1629482" y="6492786"/>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sp>
          <p:nvSpPr>
            <p:cNvPr id="240" name="Rectangle 239">
              <a:extLst>
                <a:ext uri="{FF2B5EF4-FFF2-40B4-BE49-F238E27FC236}">
                  <a16:creationId xmlns:a16="http://schemas.microsoft.com/office/drawing/2014/main" id="{B07075C0-7A8C-4199-99F8-A35DC38E76B0}"/>
                </a:ext>
              </a:extLst>
            </p:cNvPr>
            <p:cNvSpPr/>
            <p:nvPr/>
          </p:nvSpPr>
          <p:spPr>
            <a:xfrm>
              <a:off x="8739540" y="4757182"/>
              <a:ext cx="815444" cy="254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sp>
          <p:nvSpPr>
            <p:cNvPr id="241" name="Rectangle 240">
              <a:extLst>
                <a:ext uri="{FF2B5EF4-FFF2-40B4-BE49-F238E27FC236}">
                  <a16:creationId xmlns:a16="http://schemas.microsoft.com/office/drawing/2014/main" id="{8092E8D6-A661-427E-9C01-A13341EAFA33}"/>
                </a:ext>
              </a:extLst>
            </p:cNvPr>
            <p:cNvSpPr/>
            <p:nvPr/>
          </p:nvSpPr>
          <p:spPr>
            <a:xfrm>
              <a:off x="7735238" y="5093216"/>
              <a:ext cx="4151246" cy="1650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2" name="Group 241">
              <a:extLst>
                <a:ext uri="{FF2B5EF4-FFF2-40B4-BE49-F238E27FC236}">
                  <a16:creationId xmlns:a16="http://schemas.microsoft.com/office/drawing/2014/main" id="{062CFF46-EA10-450B-B00A-7E82B7415749}"/>
                </a:ext>
              </a:extLst>
            </p:cNvPr>
            <p:cNvGrpSpPr/>
            <p:nvPr/>
          </p:nvGrpSpPr>
          <p:grpSpPr>
            <a:xfrm>
              <a:off x="8046640" y="5335584"/>
              <a:ext cx="1054539" cy="1182048"/>
              <a:chOff x="4960144" y="1971675"/>
              <a:chExt cx="2271712" cy="2914650"/>
            </a:xfrm>
          </p:grpSpPr>
          <p:grpSp>
            <p:nvGrpSpPr>
              <p:cNvPr id="288" name="Group 287">
                <a:extLst>
                  <a:ext uri="{FF2B5EF4-FFF2-40B4-BE49-F238E27FC236}">
                    <a16:creationId xmlns:a16="http://schemas.microsoft.com/office/drawing/2014/main" id="{95F1E9CB-72DA-4881-A45D-DF1A72BF3261}"/>
                  </a:ext>
                </a:extLst>
              </p:cNvPr>
              <p:cNvGrpSpPr/>
              <p:nvPr/>
            </p:nvGrpSpPr>
            <p:grpSpPr>
              <a:xfrm>
                <a:off x="4960144" y="1971675"/>
                <a:ext cx="2271712" cy="2914650"/>
                <a:chOff x="4960144" y="1971675"/>
                <a:chExt cx="2271712" cy="2914650"/>
              </a:xfrm>
            </p:grpSpPr>
            <p:sp>
              <p:nvSpPr>
                <p:cNvPr id="291" name="Rectangle 290">
                  <a:extLst>
                    <a:ext uri="{FF2B5EF4-FFF2-40B4-BE49-F238E27FC236}">
                      <a16:creationId xmlns:a16="http://schemas.microsoft.com/office/drawing/2014/main" id="{DA868B5D-B4E8-4B69-91EF-3DE944FB3287}"/>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92" name="Rectangle 291">
                  <a:extLst>
                    <a:ext uri="{FF2B5EF4-FFF2-40B4-BE49-F238E27FC236}">
                      <a16:creationId xmlns:a16="http://schemas.microsoft.com/office/drawing/2014/main" id="{3E6A2282-0950-4C92-8410-52B57C29C157}"/>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9" name="Rectangle 288">
                <a:extLst>
                  <a:ext uri="{FF2B5EF4-FFF2-40B4-BE49-F238E27FC236}">
                    <a16:creationId xmlns:a16="http://schemas.microsoft.com/office/drawing/2014/main" id="{E5EF32B6-7EDA-418E-9088-E13D507C05BB}"/>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0" name="Rectangle 289">
                <a:extLst>
                  <a:ext uri="{FF2B5EF4-FFF2-40B4-BE49-F238E27FC236}">
                    <a16:creationId xmlns:a16="http://schemas.microsoft.com/office/drawing/2014/main" id="{027ECDC9-F4B2-466E-9A93-E063D7B86402}"/>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43" name="Group 242">
              <a:extLst>
                <a:ext uri="{FF2B5EF4-FFF2-40B4-BE49-F238E27FC236}">
                  <a16:creationId xmlns:a16="http://schemas.microsoft.com/office/drawing/2014/main" id="{332B1E3B-9DC0-4411-BEBB-A0928BCF537A}"/>
                </a:ext>
              </a:extLst>
            </p:cNvPr>
            <p:cNvGrpSpPr/>
            <p:nvPr/>
          </p:nvGrpSpPr>
          <p:grpSpPr>
            <a:xfrm>
              <a:off x="9445300" y="5335584"/>
              <a:ext cx="1054539" cy="1182048"/>
              <a:chOff x="4960144" y="1971675"/>
              <a:chExt cx="2271712" cy="2914650"/>
            </a:xfrm>
          </p:grpSpPr>
          <p:grpSp>
            <p:nvGrpSpPr>
              <p:cNvPr id="283" name="Group 282">
                <a:extLst>
                  <a:ext uri="{FF2B5EF4-FFF2-40B4-BE49-F238E27FC236}">
                    <a16:creationId xmlns:a16="http://schemas.microsoft.com/office/drawing/2014/main" id="{6E74B18A-D639-4A36-884F-454137A62B69}"/>
                  </a:ext>
                </a:extLst>
              </p:cNvPr>
              <p:cNvGrpSpPr/>
              <p:nvPr/>
            </p:nvGrpSpPr>
            <p:grpSpPr>
              <a:xfrm>
                <a:off x="4960144" y="1971675"/>
                <a:ext cx="2271712" cy="2914650"/>
                <a:chOff x="4960144" y="1971675"/>
                <a:chExt cx="2271712" cy="2914650"/>
              </a:xfrm>
            </p:grpSpPr>
            <p:sp>
              <p:nvSpPr>
                <p:cNvPr id="286" name="Rectangle 285">
                  <a:extLst>
                    <a:ext uri="{FF2B5EF4-FFF2-40B4-BE49-F238E27FC236}">
                      <a16:creationId xmlns:a16="http://schemas.microsoft.com/office/drawing/2014/main" id="{51E37F8A-D478-45E9-9196-307F3298A558}"/>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87" name="Rectangle 286">
                  <a:extLst>
                    <a:ext uri="{FF2B5EF4-FFF2-40B4-BE49-F238E27FC236}">
                      <a16:creationId xmlns:a16="http://schemas.microsoft.com/office/drawing/2014/main" id="{597CCD38-894A-4C14-A7F3-2CEBBD29FD7A}"/>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4" name="Rectangle 283">
                <a:extLst>
                  <a:ext uri="{FF2B5EF4-FFF2-40B4-BE49-F238E27FC236}">
                    <a16:creationId xmlns:a16="http://schemas.microsoft.com/office/drawing/2014/main" id="{670CC82E-D803-4F09-A4BA-8F0A8055BD64}"/>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5" name="Rectangle 284">
                <a:extLst>
                  <a:ext uri="{FF2B5EF4-FFF2-40B4-BE49-F238E27FC236}">
                    <a16:creationId xmlns:a16="http://schemas.microsoft.com/office/drawing/2014/main" id="{18E95FBC-DF77-4228-BB34-8BA2BF1C85A3}"/>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44" name="Rectangle 243">
              <a:extLst>
                <a:ext uri="{FF2B5EF4-FFF2-40B4-BE49-F238E27FC236}">
                  <a16:creationId xmlns:a16="http://schemas.microsoft.com/office/drawing/2014/main" id="{DD025F59-0E6F-45FB-BA25-1E343FAA1BBE}"/>
                </a:ext>
              </a:extLst>
            </p:cNvPr>
            <p:cNvSpPr/>
            <p:nvPr/>
          </p:nvSpPr>
          <p:spPr>
            <a:xfrm>
              <a:off x="8046640" y="5309958"/>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5" name="Rectangle 244">
              <a:extLst>
                <a:ext uri="{FF2B5EF4-FFF2-40B4-BE49-F238E27FC236}">
                  <a16:creationId xmlns:a16="http://schemas.microsoft.com/office/drawing/2014/main" id="{A2BEAD48-862A-4D7C-A534-38413763B4E2}"/>
                </a:ext>
              </a:extLst>
            </p:cNvPr>
            <p:cNvSpPr/>
            <p:nvPr/>
          </p:nvSpPr>
          <p:spPr>
            <a:xfrm>
              <a:off x="8046640" y="6348662"/>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6" name="Rectangle 245">
              <a:extLst>
                <a:ext uri="{FF2B5EF4-FFF2-40B4-BE49-F238E27FC236}">
                  <a16:creationId xmlns:a16="http://schemas.microsoft.com/office/drawing/2014/main" id="{70E11E17-47C7-41E7-988C-4BCA71F04752}"/>
                </a:ext>
              </a:extLst>
            </p:cNvPr>
            <p:cNvSpPr/>
            <p:nvPr/>
          </p:nvSpPr>
          <p:spPr>
            <a:xfrm>
              <a:off x="9445300" y="6341728"/>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7" name="Rectangle 246">
              <a:extLst>
                <a:ext uri="{FF2B5EF4-FFF2-40B4-BE49-F238E27FC236}">
                  <a16:creationId xmlns:a16="http://schemas.microsoft.com/office/drawing/2014/main" id="{6BB27F5D-F9AD-4402-8126-0C5469EBA873}"/>
                </a:ext>
              </a:extLst>
            </p:cNvPr>
            <p:cNvSpPr/>
            <p:nvPr/>
          </p:nvSpPr>
          <p:spPr>
            <a:xfrm>
              <a:off x="9442385" y="5309958"/>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8" name="Straight Arrow Connector 247">
              <a:extLst>
                <a:ext uri="{FF2B5EF4-FFF2-40B4-BE49-F238E27FC236}">
                  <a16:creationId xmlns:a16="http://schemas.microsoft.com/office/drawing/2014/main" id="{542A649D-236C-449D-B900-0132D1DDF2F1}"/>
                </a:ext>
              </a:extLst>
            </p:cNvPr>
            <p:cNvCxnSpPr>
              <a:cxnSpLocks/>
            </p:cNvCxnSpPr>
            <p:nvPr/>
          </p:nvCxnSpPr>
          <p:spPr>
            <a:xfrm rot="16200000" flipV="1">
              <a:off x="9992623" y="5133096"/>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025106A9-1688-469C-87C5-F398EA484B2B}"/>
                </a:ext>
              </a:extLst>
            </p:cNvPr>
            <p:cNvCxnSpPr>
              <a:cxnSpLocks/>
            </p:cNvCxnSpPr>
            <p:nvPr/>
          </p:nvCxnSpPr>
          <p:spPr>
            <a:xfrm rot="5400000" flipH="1" flipV="1">
              <a:off x="9992623" y="6164080"/>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0" name="Rectangle 249">
              <a:extLst>
                <a:ext uri="{FF2B5EF4-FFF2-40B4-BE49-F238E27FC236}">
                  <a16:creationId xmlns:a16="http://schemas.microsoft.com/office/drawing/2014/main" id="{D2B4B0A5-414C-472C-979F-124223863414}"/>
                </a:ext>
              </a:extLst>
            </p:cNvPr>
            <p:cNvSpPr/>
            <p:nvPr/>
          </p:nvSpPr>
          <p:spPr>
            <a:xfrm>
              <a:off x="7801741" y="6503807"/>
              <a:ext cx="270654" cy="20878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251" name="Rectangle 250">
              <a:extLst>
                <a:ext uri="{FF2B5EF4-FFF2-40B4-BE49-F238E27FC236}">
                  <a16:creationId xmlns:a16="http://schemas.microsoft.com/office/drawing/2014/main" id="{9744584C-74C5-4E0D-98CE-DE4EBC9D93C0}"/>
                </a:ext>
              </a:extLst>
            </p:cNvPr>
            <p:cNvSpPr/>
            <p:nvPr/>
          </p:nvSpPr>
          <p:spPr>
            <a:xfrm>
              <a:off x="9247356" y="6503807"/>
              <a:ext cx="270654" cy="20878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pic>
          <p:nvPicPr>
            <p:cNvPr id="252" name="Picture 251">
              <a:extLst>
                <a:ext uri="{FF2B5EF4-FFF2-40B4-BE49-F238E27FC236}">
                  <a16:creationId xmlns:a16="http://schemas.microsoft.com/office/drawing/2014/main" id="{C423A692-C8B7-4B39-978F-30586E5232E7}"/>
                </a:ext>
              </a:extLst>
            </p:cNvPr>
            <p:cNvPicPr>
              <a:picLocks noChangeAspect="1"/>
            </p:cNvPicPr>
            <p:nvPr/>
          </p:nvPicPr>
          <p:blipFill rotWithShape="1">
            <a:blip r:embed="rId2">
              <a:extLst>
                <a:ext uri="{28A0092B-C50C-407E-A947-70E740481C1C}">
                  <a14:useLocalDpi xmlns:a14="http://schemas.microsoft.com/office/drawing/2010/main" val="0"/>
                </a:ext>
              </a:extLst>
            </a:blip>
            <a:srcRect t="29156" r="4629" b="2863"/>
            <a:stretch/>
          </p:blipFill>
          <p:spPr>
            <a:xfrm>
              <a:off x="4853616" y="4745885"/>
              <a:ext cx="2464133" cy="2112115"/>
            </a:xfrm>
            <a:prstGeom prst="rect">
              <a:avLst/>
            </a:prstGeom>
          </p:spPr>
        </p:pic>
        <p:sp>
          <p:nvSpPr>
            <p:cNvPr id="253" name="Rectangle 252">
              <a:extLst>
                <a:ext uri="{FF2B5EF4-FFF2-40B4-BE49-F238E27FC236}">
                  <a16:creationId xmlns:a16="http://schemas.microsoft.com/office/drawing/2014/main" id="{C0362DE3-58BC-4F49-8E05-2B0CC346487B}"/>
                </a:ext>
              </a:extLst>
            </p:cNvPr>
            <p:cNvSpPr/>
            <p:nvPr/>
          </p:nvSpPr>
          <p:spPr>
            <a:xfrm>
              <a:off x="6069496" y="5264296"/>
              <a:ext cx="302388" cy="304873"/>
            </a:xfrm>
            <a:prstGeom prst="rect">
              <a:avLst/>
            </a:prstGeom>
            <a:noFill/>
            <a:ln w="38100">
              <a:solidFill>
                <a:srgbClr val="2BF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Rectangle 253">
              <a:extLst>
                <a:ext uri="{FF2B5EF4-FFF2-40B4-BE49-F238E27FC236}">
                  <a16:creationId xmlns:a16="http://schemas.microsoft.com/office/drawing/2014/main" id="{A173A0E0-76D1-40C8-8E8C-5F1146416D97}"/>
                </a:ext>
              </a:extLst>
            </p:cNvPr>
            <p:cNvSpPr/>
            <p:nvPr/>
          </p:nvSpPr>
          <p:spPr>
            <a:xfrm>
              <a:off x="5625548" y="5257670"/>
              <a:ext cx="302388" cy="30487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5" name="Straight Arrow Connector 254">
              <a:extLst>
                <a:ext uri="{FF2B5EF4-FFF2-40B4-BE49-F238E27FC236}">
                  <a16:creationId xmlns:a16="http://schemas.microsoft.com/office/drawing/2014/main" id="{5634DB22-921B-487D-B468-8381166BE88B}"/>
                </a:ext>
              </a:extLst>
            </p:cNvPr>
            <p:cNvCxnSpPr>
              <a:cxnSpLocks/>
            </p:cNvCxnSpPr>
            <p:nvPr/>
          </p:nvCxnSpPr>
          <p:spPr>
            <a:xfrm>
              <a:off x="5625548" y="5569169"/>
              <a:ext cx="0" cy="895363"/>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56" name="Rectangle 255">
              <a:extLst>
                <a:ext uri="{FF2B5EF4-FFF2-40B4-BE49-F238E27FC236}">
                  <a16:creationId xmlns:a16="http://schemas.microsoft.com/office/drawing/2014/main" id="{8C7838B6-BC30-4A82-AEDB-15E91E505175}"/>
                </a:ext>
              </a:extLst>
            </p:cNvPr>
            <p:cNvSpPr/>
            <p:nvPr/>
          </p:nvSpPr>
          <p:spPr>
            <a:xfrm>
              <a:off x="5362752" y="4675553"/>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«8» TUŞU</a:t>
              </a:r>
              <a:endParaRPr lang="en-GB" sz="1500" b="1" dirty="0">
                <a:solidFill>
                  <a:schemeClr val="bg1"/>
                </a:solidFill>
              </a:endParaRPr>
            </a:p>
          </p:txBody>
        </p:sp>
        <p:sp>
          <p:nvSpPr>
            <p:cNvPr id="257" name="Rectangle 256">
              <a:extLst>
                <a:ext uri="{FF2B5EF4-FFF2-40B4-BE49-F238E27FC236}">
                  <a16:creationId xmlns:a16="http://schemas.microsoft.com/office/drawing/2014/main" id="{7814FDC7-1475-4682-9500-3376673F3FC9}"/>
                </a:ext>
              </a:extLst>
            </p:cNvPr>
            <p:cNvSpPr/>
            <p:nvPr/>
          </p:nvSpPr>
          <p:spPr>
            <a:xfrm>
              <a:off x="5362752" y="6564243"/>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«7» TUŞU</a:t>
              </a:r>
              <a:endParaRPr lang="en-GB" sz="1500" b="1" dirty="0">
                <a:solidFill>
                  <a:schemeClr val="bg1"/>
                </a:solidFill>
              </a:endParaRPr>
            </a:p>
          </p:txBody>
        </p:sp>
        <p:cxnSp>
          <p:nvCxnSpPr>
            <p:cNvPr id="258" name="Connector: Elbow 257">
              <a:extLst>
                <a:ext uri="{FF2B5EF4-FFF2-40B4-BE49-F238E27FC236}">
                  <a16:creationId xmlns:a16="http://schemas.microsoft.com/office/drawing/2014/main" id="{E4302503-A15C-4F6B-AEA4-8D2590CADF5D}"/>
                </a:ext>
              </a:extLst>
            </p:cNvPr>
            <p:cNvCxnSpPr/>
            <p:nvPr/>
          </p:nvCxnSpPr>
          <p:spPr>
            <a:xfrm flipV="1">
              <a:off x="6386606" y="5111273"/>
              <a:ext cx="720000" cy="359053"/>
            </a:xfrm>
            <a:prstGeom prst="bentConnector2">
              <a:avLst/>
            </a:prstGeom>
            <a:ln w="57150">
              <a:solidFill>
                <a:srgbClr val="2BF40A"/>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56863B15-4587-4F5C-95DF-8F2ED171FF32}"/>
                </a:ext>
              </a:extLst>
            </p:cNvPr>
            <p:cNvCxnSpPr>
              <a:cxnSpLocks/>
            </p:cNvCxnSpPr>
            <p:nvPr/>
          </p:nvCxnSpPr>
          <p:spPr>
            <a:xfrm>
              <a:off x="4678629" y="5102288"/>
              <a:ext cx="3004871" cy="2965"/>
            </a:xfrm>
            <a:prstGeom prst="straightConnector1">
              <a:avLst/>
            </a:prstGeom>
            <a:ln w="57150">
              <a:solidFill>
                <a:srgbClr val="2BF40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E2A163D4-1C73-4A98-9F15-6038FFA1561B}"/>
                </a:ext>
              </a:extLst>
            </p:cNvPr>
            <p:cNvCxnSpPr>
              <a:cxnSpLocks/>
            </p:cNvCxnSpPr>
            <p:nvPr/>
          </p:nvCxnSpPr>
          <p:spPr>
            <a:xfrm flipH="1" flipV="1">
              <a:off x="4481684" y="6478390"/>
              <a:ext cx="3100216" cy="10983"/>
            </a:xfrm>
            <a:prstGeom prst="straightConnector1">
              <a:avLst/>
            </a:prstGeom>
            <a:ln w="5715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61" name="Group 260">
              <a:extLst>
                <a:ext uri="{FF2B5EF4-FFF2-40B4-BE49-F238E27FC236}">
                  <a16:creationId xmlns:a16="http://schemas.microsoft.com/office/drawing/2014/main" id="{118F7944-693F-4C86-B983-A8B095A5D7CE}"/>
                </a:ext>
              </a:extLst>
            </p:cNvPr>
            <p:cNvGrpSpPr/>
            <p:nvPr/>
          </p:nvGrpSpPr>
          <p:grpSpPr>
            <a:xfrm>
              <a:off x="3233615" y="5324389"/>
              <a:ext cx="1054357" cy="1182224"/>
              <a:chOff x="4960144" y="1971675"/>
              <a:chExt cx="2271712" cy="2914650"/>
            </a:xfrm>
          </p:grpSpPr>
          <p:grpSp>
            <p:nvGrpSpPr>
              <p:cNvPr id="278" name="Group 277">
                <a:extLst>
                  <a:ext uri="{FF2B5EF4-FFF2-40B4-BE49-F238E27FC236}">
                    <a16:creationId xmlns:a16="http://schemas.microsoft.com/office/drawing/2014/main" id="{7CD58B69-E73B-43C7-B98A-DE04BCC58CC3}"/>
                  </a:ext>
                </a:extLst>
              </p:cNvPr>
              <p:cNvGrpSpPr/>
              <p:nvPr/>
            </p:nvGrpSpPr>
            <p:grpSpPr>
              <a:xfrm>
                <a:off x="4960144" y="1971675"/>
                <a:ext cx="2271712" cy="2914650"/>
                <a:chOff x="4960144" y="1971675"/>
                <a:chExt cx="2271712" cy="2914650"/>
              </a:xfrm>
            </p:grpSpPr>
            <p:sp>
              <p:nvSpPr>
                <p:cNvPr id="281" name="Rectangle 280">
                  <a:extLst>
                    <a:ext uri="{FF2B5EF4-FFF2-40B4-BE49-F238E27FC236}">
                      <a16:creationId xmlns:a16="http://schemas.microsoft.com/office/drawing/2014/main" id="{CBC715F5-DEA6-40F1-B368-1EE04FDE3631}"/>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82" name="Rectangle 281">
                  <a:extLst>
                    <a:ext uri="{FF2B5EF4-FFF2-40B4-BE49-F238E27FC236}">
                      <a16:creationId xmlns:a16="http://schemas.microsoft.com/office/drawing/2014/main" id="{9DC13745-65B8-4B85-B888-F76152CD4133}"/>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79" name="Rectangle 278">
                <a:extLst>
                  <a:ext uri="{FF2B5EF4-FFF2-40B4-BE49-F238E27FC236}">
                    <a16:creationId xmlns:a16="http://schemas.microsoft.com/office/drawing/2014/main" id="{393977E5-EE40-4802-B673-C0A4581FD32F}"/>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0" name="Rectangle 279">
                <a:extLst>
                  <a:ext uri="{FF2B5EF4-FFF2-40B4-BE49-F238E27FC236}">
                    <a16:creationId xmlns:a16="http://schemas.microsoft.com/office/drawing/2014/main" id="{874D1006-3341-4E8E-8648-216C889DA513}"/>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62" name="Rectangle 261">
              <a:extLst>
                <a:ext uri="{FF2B5EF4-FFF2-40B4-BE49-F238E27FC236}">
                  <a16:creationId xmlns:a16="http://schemas.microsoft.com/office/drawing/2014/main" id="{915A727F-0C95-4E04-96F1-68DEB53FF398}"/>
                </a:ext>
              </a:extLst>
            </p:cNvPr>
            <p:cNvSpPr/>
            <p:nvPr/>
          </p:nvSpPr>
          <p:spPr>
            <a:xfrm>
              <a:off x="4101064" y="5290800"/>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3" name="Rectangle 262">
              <a:extLst>
                <a:ext uri="{FF2B5EF4-FFF2-40B4-BE49-F238E27FC236}">
                  <a16:creationId xmlns:a16="http://schemas.microsoft.com/office/drawing/2014/main" id="{4AE619E7-D722-4474-A2DA-B07F707CDDEB}"/>
                </a:ext>
              </a:extLst>
            </p:cNvPr>
            <p:cNvSpPr/>
            <p:nvPr/>
          </p:nvSpPr>
          <p:spPr>
            <a:xfrm>
              <a:off x="3233870" y="5298758"/>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Rectangle 263">
              <a:extLst>
                <a:ext uri="{FF2B5EF4-FFF2-40B4-BE49-F238E27FC236}">
                  <a16:creationId xmlns:a16="http://schemas.microsoft.com/office/drawing/2014/main" id="{60545C37-B766-4947-8E5F-01C1B3E65721}"/>
                </a:ext>
              </a:extLst>
            </p:cNvPr>
            <p:cNvSpPr/>
            <p:nvPr/>
          </p:nvSpPr>
          <p:spPr>
            <a:xfrm>
              <a:off x="2991473" y="6492786"/>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3</a:t>
              </a:r>
              <a:endParaRPr lang="en-GB" b="1" dirty="0">
                <a:solidFill>
                  <a:srgbClr val="121212"/>
                </a:solidFill>
              </a:endParaRPr>
            </a:p>
          </p:txBody>
        </p:sp>
        <p:cxnSp>
          <p:nvCxnSpPr>
            <p:cNvPr id="265" name="Straight Arrow Connector 264">
              <a:extLst>
                <a:ext uri="{FF2B5EF4-FFF2-40B4-BE49-F238E27FC236}">
                  <a16:creationId xmlns:a16="http://schemas.microsoft.com/office/drawing/2014/main" id="{23FEDADD-DFC7-49C2-A8B3-6175323518E4}"/>
                </a:ext>
              </a:extLst>
            </p:cNvPr>
            <p:cNvCxnSpPr>
              <a:cxnSpLocks/>
            </p:cNvCxnSpPr>
            <p:nvPr/>
          </p:nvCxnSpPr>
          <p:spPr>
            <a:xfrm>
              <a:off x="3308049" y="5649744"/>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7FB53070-A091-46F2-8FA3-1A7C3A3BAF04}"/>
                </a:ext>
              </a:extLst>
            </p:cNvPr>
            <p:cNvCxnSpPr>
              <a:cxnSpLocks/>
            </p:cNvCxnSpPr>
            <p:nvPr/>
          </p:nvCxnSpPr>
          <p:spPr>
            <a:xfrm flipV="1">
              <a:off x="4191364" y="5649744"/>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67" name="Group 266">
              <a:extLst>
                <a:ext uri="{FF2B5EF4-FFF2-40B4-BE49-F238E27FC236}">
                  <a16:creationId xmlns:a16="http://schemas.microsoft.com/office/drawing/2014/main" id="{F201E529-9A56-4D71-8FA8-D3086862928E}"/>
                </a:ext>
              </a:extLst>
            </p:cNvPr>
            <p:cNvGrpSpPr/>
            <p:nvPr/>
          </p:nvGrpSpPr>
          <p:grpSpPr>
            <a:xfrm>
              <a:off x="10723165" y="5326059"/>
              <a:ext cx="1054539" cy="1182048"/>
              <a:chOff x="4960144" y="1971675"/>
              <a:chExt cx="2271712" cy="2914650"/>
            </a:xfrm>
          </p:grpSpPr>
          <p:grpSp>
            <p:nvGrpSpPr>
              <p:cNvPr id="273" name="Group 272">
                <a:extLst>
                  <a:ext uri="{FF2B5EF4-FFF2-40B4-BE49-F238E27FC236}">
                    <a16:creationId xmlns:a16="http://schemas.microsoft.com/office/drawing/2014/main" id="{1728D74E-9630-45D3-8196-22244FAC37C7}"/>
                  </a:ext>
                </a:extLst>
              </p:cNvPr>
              <p:cNvGrpSpPr/>
              <p:nvPr/>
            </p:nvGrpSpPr>
            <p:grpSpPr>
              <a:xfrm>
                <a:off x="4960144" y="1971675"/>
                <a:ext cx="2271712" cy="2914650"/>
                <a:chOff x="4960144" y="1971675"/>
                <a:chExt cx="2271712" cy="2914650"/>
              </a:xfrm>
            </p:grpSpPr>
            <p:sp>
              <p:nvSpPr>
                <p:cNvPr id="276" name="Rectangle 275">
                  <a:extLst>
                    <a:ext uri="{FF2B5EF4-FFF2-40B4-BE49-F238E27FC236}">
                      <a16:creationId xmlns:a16="http://schemas.microsoft.com/office/drawing/2014/main" id="{D650521E-6A4F-48E7-8D74-76DF27F2CDA5}"/>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77" name="Rectangle 276">
                  <a:extLst>
                    <a:ext uri="{FF2B5EF4-FFF2-40B4-BE49-F238E27FC236}">
                      <a16:creationId xmlns:a16="http://schemas.microsoft.com/office/drawing/2014/main" id="{1548D214-8017-4AFB-992A-EB43C2A02F40}"/>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74" name="Rectangle 273">
                <a:extLst>
                  <a:ext uri="{FF2B5EF4-FFF2-40B4-BE49-F238E27FC236}">
                    <a16:creationId xmlns:a16="http://schemas.microsoft.com/office/drawing/2014/main" id="{2837737D-7F81-4F0E-8193-DB76839CAED8}"/>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5" name="Rectangle 274">
                <a:extLst>
                  <a:ext uri="{FF2B5EF4-FFF2-40B4-BE49-F238E27FC236}">
                    <a16:creationId xmlns:a16="http://schemas.microsoft.com/office/drawing/2014/main" id="{A9F96452-A211-41A6-928D-4CBCA9F73512}"/>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68" name="Rectangle 267">
              <a:extLst>
                <a:ext uri="{FF2B5EF4-FFF2-40B4-BE49-F238E27FC236}">
                  <a16:creationId xmlns:a16="http://schemas.microsoft.com/office/drawing/2014/main" id="{3FE84EF2-1B6E-40CE-B224-7BAD40BE843C}"/>
                </a:ext>
              </a:extLst>
            </p:cNvPr>
            <p:cNvSpPr/>
            <p:nvPr/>
          </p:nvSpPr>
          <p:spPr>
            <a:xfrm>
              <a:off x="10723165" y="5300433"/>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9" name="Rectangle 268">
              <a:extLst>
                <a:ext uri="{FF2B5EF4-FFF2-40B4-BE49-F238E27FC236}">
                  <a16:creationId xmlns:a16="http://schemas.microsoft.com/office/drawing/2014/main" id="{FA89FF86-CAAA-4A44-A119-2EAE9EE98E25}"/>
                </a:ext>
              </a:extLst>
            </p:cNvPr>
            <p:cNvSpPr/>
            <p:nvPr/>
          </p:nvSpPr>
          <p:spPr>
            <a:xfrm>
              <a:off x="10723165" y="6339137"/>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0" name="Rectangle 269">
              <a:extLst>
                <a:ext uri="{FF2B5EF4-FFF2-40B4-BE49-F238E27FC236}">
                  <a16:creationId xmlns:a16="http://schemas.microsoft.com/office/drawing/2014/main" id="{FE699C81-4AF9-47E8-9FF5-EBB0730BF7AD}"/>
                </a:ext>
              </a:extLst>
            </p:cNvPr>
            <p:cNvSpPr/>
            <p:nvPr/>
          </p:nvSpPr>
          <p:spPr>
            <a:xfrm>
              <a:off x="10478266" y="6494282"/>
              <a:ext cx="270654" cy="20878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3</a:t>
              </a:r>
              <a:endParaRPr lang="en-GB" b="1" dirty="0">
                <a:solidFill>
                  <a:srgbClr val="121212"/>
                </a:solidFill>
              </a:endParaRPr>
            </a:p>
          </p:txBody>
        </p:sp>
        <p:cxnSp>
          <p:nvCxnSpPr>
            <p:cNvPr id="271" name="Straight Arrow Connector 270">
              <a:extLst>
                <a:ext uri="{FF2B5EF4-FFF2-40B4-BE49-F238E27FC236}">
                  <a16:creationId xmlns:a16="http://schemas.microsoft.com/office/drawing/2014/main" id="{1699DAE6-4106-456A-A5A3-09E649DE3CBF}"/>
                </a:ext>
              </a:extLst>
            </p:cNvPr>
            <p:cNvCxnSpPr>
              <a:cxnSpLocks/>
            </p:cNvCxnSpPr>
            <p:nvPr/>
          </p:nvCxnSpPr>
          <p:spPr>
            <a:xfrm rot="5400000" flipH="1" flipV="1">
              <a:off x="11249923" y="5133096"/>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83531957-375A-417A-AE0E-BD12A22571E0}"/>
                </a:ext>
              </a:extLst>
            </p:cNvPr>
            <p:cNvCxnSpPr>
              <a:cxnSpLocks/>
            </p:cNvCxnSpPr>
            <p:nvPr/>
          </p:nvCxnSpPr>
          <p:spPr>
            <a:xfrm rot="16200000" flipV="1">
              <a:off x="11249923" y="6164080"/>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41" name="Rectangle 140"/>
          <p:cNvSpPr/>
          <p:nvPr/>
        </p:nvSpPr>
        <p:spPr>
          <a:xfrm>
            <a:off x="1184564" y="457200"/>
            <a:ext cx="6906895" cy="82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DENEY INSTRUCTION GORSEL</a:t>
            </a:r>
            <a:endParaRPr lang="en-US" sz="4000" dirty="0"/>
          </a:p>
        </p:txBody>
      </p:sp>
    </p:spTree>
    <p:extLst>
      <p:ext uri="{BB962C8B-B14F-4D97-AF65-F5344CB8AC3E}">
        <p14:creationId xmlns:p14="http://schemas.microsoft.com/office/powerpoint/2010/main" val="2154775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4" name="Group 223">
            <a:extLst>
              <a:ext uri="{FF2B5EF4-FFF2-40B4-BE49-F238E27FC236}">
                <a16:creationId xmlns:a16="http://schemas.microsoft.com/office/drawing/2014/main" id="{87632342-406E-4007-BB14-9851818A9BD9}"/>
              </a:ext>
            </a:extLst>
          </p:cNvPr>
          <p:cNvGrpSpPr/>
          <p:nvPr/>
        </p:nvGrpSpPr>
        <p:grpSpPr>
          <a:xfrm>
            <a:off x="0" y="4625009"/>
            <a:ext cx="12170571" cy="2240220"/>
            <a:chOff x="0" y="4625009"/>
            <a:chExt cx="12170571" cy="2240220"/>
          </a:xfrm>
        </p:grpSpPr>
        <p:sp>
          <p:nvSpPr>
            <p:cNvPr id="165" name="Rectangle: Rounded Corners 164">
              <a:extLst>
                <a:ext uri="{FF2B5EF4-FFF2-40B4-BE49-F238E27FC236}">
                  <a16:creationId xmlns:a16="http://schemas.microsoft.com/office/drawing/2014/main" id="{C2376A7F-BDEC-4F86-9CE3-BE339787FB7C}"/>
                </a:ext>
              </a:extLst>
            </p:cNvPr>
            <p:cNvSpPr/>
            <p:nvPr/>
          </p:nvSpPr>
          <p:spPr>
            <a:xfrm>
              <a:off x="0" y="4625009"/>
              <a:ext cx="12170571" cy="22402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66" name="Group 165">
              <a:extLst>
                <a:ext uri="{FF2B5EF4-FFF2-40B4-BE49-F238E27FC236}">
                  <a16:creationId xmlns:a16="http://schemas.microsoft.com/office/drawing/2014/main" id="{B414E2E7-1544-4FD7-A41F-03B6B0EC7DBD}"/>
                </a:ext>
              </a:extLst>
            </p:cNvPr>
            <p:cNvGrpSpPr/>
            <p:nvPr/>
          </p:nvGrpSpPr>
          <p:grpSpPr>
            <a:xfrm>
              <a:off x="202290" y="4745901"/>
              <a:ext cx="3146400" cy="1987200"/>
              <a:chOff x="1840991" y="4012770"/>
              <a:chExt cx="3071668" cy="2227257"/>
            </a:xfrm>
          </p:grpSpPr>
          <p:grpSp>
            <p:nvGrpSpPr>
              <p:cNvPr id="167" name="Group 166">
                <a:extLst>
                  <a:ext uri="{FF2B5EF4-FFF2-40B4-BE49-F238E27FC236}">
                    <a16:creationId xmlns:a16="http://schemas.microsoft.com/office/drawing/2014/main" id="{AC0C19F8-9127-4FC8-B04F-BD0E19D56F4E}"/>
                  </a:ext>
                </a:extLst>
              </p:cNvPr>
              <p:cNvGrpSpPr/>
              <p:nvPr/>
            </p:nvGrpSpPr>
            <p:grpSpPr>
              <a:xfrm>
                <a:off x="1840991" y="4012770"/>
                <a:ext cx="3071668" cy="2227257"/>
                <a:chOff x="121698" y="4224504"/>
                <a:chExt cx="3071668" cy="2227257"/>
              </a:xfrm>
            </p:grpSpPr>
            <p:sp>
              <p:nvSpPr>
                <p:cNvPr id="176" name="Rectangle 175">
                  <a:extLst>
                    <a:ext uri="{FF2B5EF4-FFF2-40B4-BE49-F238E27FC236}">
                      <a16:creationId xmlns:a16="http://schemas.microsoft.com/office/drawing/2014/main" id="{79768728-AA2B-446E-AA33-C2BBA343C4DE}"/>
                    </a:ext>
                  </a:extLst>
                </p:cNvPr>
                <p:cNvSpPr/>
                <p:nvPr/>
              </p:nvSpPr>
              <p:spPr>
                <a:xfrm>
                  <a:off x="121698" y="4224504"/>
                  <a:ext cx="795939" cy="2848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sp>
              <p:nvSpPr>
                <p:cNvPr id="177" name="Rectangle 176">
                  <a:extLst>
                    <a:ext uri="{FF2B5EF4-FFF2-40B4-BE49-F238E27FC236}">
                      <a16:creationId xmlns:a16="http://schemas.microsoft.com/office/drawing/2014/main" id="{14C88226-E7DD-4FDE-B661-96EED0871025}"/>
                    </a:ext>
                  </a:extLst>
                </p:cNvPr>
                <p:cNvSpPr/>
                <p:nvPr/>
              </p:nvSpPr>
              <p:spPr>
                <a:xfrm>
                  <a:off x="126001" y="4601188"/>
                  <a:ext cx="3067365" cy="1850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78" name="Group 177">
                  <a:extLst>
                    <a:ext uri="{FF2B5EF4-FFF2-40B4-BE49-F238E27FC236}">
                      <a16:creationId xmlns:a16="http://schemas.microsoft.com/office/drawing/2014/main" id="{1DAF77AC-ACA5-4B29-B57F-30A4BD83E890}"/>
                    </a:ext>
                  </a:extLst>
                </p:cNvPr>
                <p:cNvGrpSpPr/>
                <p:nvPr/>
              </p:nvGrpSpPr>
              <p:grpSpPr>
                <a:xfrm>
                  <a:off x="402980" y="4872874"/>
                  <a:ext cx="1029314" cy="1325039"/>
                  <a:chOff x="4960144" y="1971675"/>
                  <a:chExt cx="2271712" cy="2914650"/>
                </a:xfrm>
              </p:grpSpPr>
              <p:grpSp>
                <p:nvGrpSpPr>
                  <p:cNvPr id="185" name="Group 184">
                    <a:extLst>
                      <a:ext uri="{FF2B5EF4-FFF2-40B4-BE49-F238E27FC236}">
                        <a16:creationId xmlns:a16="http://schemas.microsoft.com/office/drawing/2014/main" id="{C65C5C0F-17E9-4797-86F2-61CCD793D5BC}"/>
                      </a:ext>
                    </a:extLst>
                  </p:cNvPr>
                  <p:cNvGrpSpPr/>
                  <p:nvPr/>
                </p:nvGrpSpPr>
                <p:grpSpPr>
                  <a:xfrm>
                    <a:off x="4960144" y="1971675"/>
                    <a:ext cx="2271712" cy="2914650"/>
                    <a:chOff x="4960144" y="1971675"/>
                    <a:chExt cx="2271712" cy="2914650"/>
                  </a:xfrm>
                </p:grpSpPr>
                <p:sp>
                  <p:nvSpPr>
                    <p:cNvPr id="188" name="Rectangle 187">
                      <a:extLst>
                        <a:ext uri="{FF2B5EF4-FFF2-40B4-BE49-F238E27FC236}">
                          <a16:creationId xmlns:a16="http://schemas.microsoft.com/office/drawing/2014/main" id="{F22EF21B-BFFF-49EE-AC7A-8FC6A8639F60}"/>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89" name="Rectangle 188">
                      <a:extLst>
                        <a:ext uri="{FF2B5EF4-FFF2-40B4-BE49-F238E27FC236}">
                          <a16:creationId xmlns:a16="http://schemas.microsoft.com/office/drawing/2014/main" id="{15745D8F-3B2B-4602-846A-21667B2816FF}"/>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6" name="Rectangle 185">
                    <a:extLst>
                      <a:ext uri="{FF2B5EF4-FFF2-40B4-BE49-F238E27FC236}">
                        <a16:creationId xmlns:a16="http://schemas.microsoft.com/office/drawing/2014/main" id="{4D4A47A4-F441-4F0E-87A1-B02719B23376}"/>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Rectangle 186">
                    <a:extLst>
                      <a:ext uri="{FF2B5EF4-FFF2-40B4-BE49-F238E27FC236}">
                        <a16:creationId xmlns:a16="http://schemas.microsoft.com/office/drawing/2014/main" id="{848C5563-D729-4C29-AC79-C9AEEED16FF1}"/>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9" name="Group 178">
                  <a:extLst>
                    <a:ext uri="{FF2B5EF4-FFF2-40B4-BE49-F238E27FC236}">
                      <a16:creationId xmlns:a16="http://schemas.microsoft.com/office/drawing/2014/main" id="{6EAF89A7-536B-45E7-AB50-1C77A43D4810}"/>
                    </a:ext>
                  </a:extLst>
                </p:cNvPr>
                <p:cNvGrpSpPr/>
                <p:nvPr/>
              </p:nvGrpSpPr>
              <p:grpSpPr>
                <a:xfrm>
                  <a:off x="1768184" y="4872874"/>
                  <a:ext cx="1029314" cy="1325039"/>
                  <a:chOff x="4960144" y="1971675"/>
                  <a:chExt cx="2271712" cy="2914650"/>
                </a:xfrm>
              </p:grpSpPr>
              <p:grpSp>
                <p:nvGrpSpPr>
                  <p:cNvPr id="180" name="Group 179">
                    <a:extLst>
                      <a:ext uri="{FF2B5EF4-FFF2-40B4-BE49-F238E27FC236}">
                        <a16:creationId xmlns:a16="http://schemas.microsoft.com/office/drawing/2014/main" id="{11E143C7-5BA9-47B9-B2FC-A61A1732C094}"/>
                      </a:ext>
                    </a:extLst>
                  </p:cNvPr>
                  <p:cNvGrpSpPr/>
                  <p:nvPr/>
                </p:nvGrpSpPr>
                <p:grpSpPr>
                  <a:xfrm>
                    <a:off x="4960144" y="1971675"/>
                    <a:ext cx="2271712" cy="2914650"/>
                    <a:chOff x="4960144" y="1971675"/>
                    <a:chExt cx="2271712" cy="2914650"/>
                  </a:xfrm>
                </p:grpSpPr>
                <p:sp>
                  <p:nvSpPr>
                    <p:cNvPr id="183" name="Rectangle 182">
                      <a:extLst>
                        <a:ext uri="{FF2B5EF4-FFF2-40B4-BE49-F238E27FC236}">
                          <a16:creationId xmlns:a16="http://schemas.microsoft.com/office/drawing/2014/main" id="{310B9CC7-58DB-4270-94AF-70BC6B9F68F4}"/>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84" name="Rectangle 183">
                      <a:extLst>
                        <a:ext uri="{FF2B5EF4-FFF2-40B4-BE49-F238E27FC236}">
                          <a16:creationId xmlns:a16="http://schemas.microsoft.com/office/drawing/2014/main" id="{149402D3-D402-4719-BF48-38140D9E72B4}"/>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1" name="Rectangle 180">
                    <a:extLst>
                      <a:ext uri="{FF2B5EF4-FFF2-40B4-BE49-F238E27FC236}">
                        <a16:creationId xmlns:a16="http://schemas.microsoft.com/office/drawing/2014/main" id="{CC65932D-7DC5-4EAC-AADA-3C104F23A7F8}"/>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Rectangle 181">
                    <a:extLst>
                      <a:ext uri="{FF2B5EF4-FFF2-40B4-BE49-F238E27FC236}">
                        <a16:creationId xmlns:a16="http://schemas.microsoft.com/office/drawing/2014/main" id="{DEF3CD6E-54A6-4021-9377-8162E974E7CE}"/>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68" name="Rectangle 167">
                <a:extLst>
                  <a:ext uri="{FF2B5EF4-FFF2-40B4-BE49-F238E27FC236}">
                    <a16:creationId xmlns:a16="http://schemas.microsoft.com/office/drawing/2014/main" id="{1AA9F60D-F83E-4D33-ACE4-CA1567F19297}"/>
                  </a:ext>
                </a:extLst>
              </p:cNvPr>
              <p:cNvSpPr/>
              <p:nvPr/>
            </p:nvSpPr>
            <p:spPr>
              <a:xfrm>
                <a:off x="2969118" y="4623494"/>
                <a:ext cx="165118" cy="13824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Rectangle 168">
                <a:extLst>
                  <a:ext uri="{FF2B5EF4-FFF2-40B4-BE49-F238E27FC236}">
                    <a16:creationId xmlns:a16="http://schemas.microsoft.com/office/drawing/2014/main" id="{F9B4A637-DA36-44D4-AEFB-0E1188BDB35C}"/>
                  </a:ext>
                </a:extLst>
              </p:cNvPr>
              <p:cNvSpPr/>
              <p:nvPr/>
            </p:nvSpPr>
            <p:spPr>
              <a:xfrm>
                <a:off x="2122522" y="4632413"/>
                <a:ext cx="165118" cy="13824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Rectangle 169">
                <a:extLst>
                  <a:ext uri="{FF2B5EF4-FFF2-40B4-BE49-F238E27FC236}">
                    <a16:creationId xmlns:a16="http://schemas.microsoft.com/office/drawing/2014/main" id="{96E73ED2-B86A-4847-A43B-1DA564E521DF}"/>
                  </a:ext>
                </a:extLst>
              </p:cNvPr>
              <p:cNvSpPr/>
              <p:nvPr/>
            </p:nvSpPr>
            <p:spPr>
              <a:xfrm>
                <a:off x="3487332" y="4632413"/>
                <a:ext cx="165118" cy="13824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Rectangle 170">
                <a:extLst>
                  <a:ext uri="{FF2B5EF4-FFF2-40B4-BE49-F238E27FC236}">
                    <a16:creationId xmlns:a16="http://schemas.microsoft.com/office/drawing/2014/main" id="{1E060FBB-39EC-44FB-8093-DB9A513B04E6}"/>
                  </a:ext>
                </a:extLst>
              </p:cNvPr>
              <p:cNvSpPr/>
              <p:nvPr/>
            </p:nvSpPr>
            <p:spPr>
              <a:xfrm>
                <a:off x="4350182" y="4632413"/>
                <a:ext cx="165118" cy="13824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2" name="Straight Arrow Connector 171">
                <a:extLst>
                  <a:ext uri="{FF2B5EF4-FFF2-40B4-BE49-F238E27FC236}">
                    <a16:creationId xmlns:a16="http://schemas.microsoft.com/office/drawing/2014/main" id="{EE75F5D2-F4A3-4229-BF34-33F49DD15819}"/>
                  </a:ext>
                </a:extLst>
              </p:cNvPr>
              <p:cNvCxnSpPr/>
              <p:nvPr/>
            </p:nvCxnSpPr>
            <p:spPr>
              <a:xfrm flipV="1">
                <a:off x="3571156" y="5025799"/>
                <a:ext cx="0" cy="4953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07018C64-A95B-448B-A7F2-3E3854271A01}"/>
                  </a:ext>
                </a:extLst>
              </p:cNvPr>
              <p:cNvCxnSpPr>
                <a:cxnSpLocks/>
              </p:cNvCxnSpPr>
              <p:nvPr/>
            </p:nvCxnSpPr>
            <p:spPr>
              <a:xfrm>
                <a:off x="4433491" y="5025799"/>
                <a:ext cx="0" cy="4953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FF67CFBC-8627-4712-8A66-96B71D3F0B75}"/>
                  </a:ext>
                </a:extLst>
              </p:cNvPr>
              <p:cNvSpPr/>
              <p:nvPr/>
            </p:nvSpPr>
            <p:spPr>
              <a:xfrm>
                <a:off x="1876369" y="5970902"/>
                <a:ext cx="264180" cy="2340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175" name="Rectangle 174">
                <a:extLst>
                  <a:ext uri="{FF2B5EF4-FFF2-40B4-BE49-F238E27FC236}">
                    <a16:creationId xmlns:a16="http://schemas.microsoft.com/office/drawing/2014/main" id="{D67F7D69-F2BE-48F6-AA34-F2AC29BAC747}"/>
                  </a:ext>
                </a:extLst>
              </p:cNvPr>
              <p:cNvSpPr/>
              <p:nvPr/>
            </p:nvSpPr>
            <p:spPr>
              <a:xfrm>
                <a:off x="3234285" y="5970682"/>
                <a:ext cx="264180" cy="2340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grpSp>
        <p:grpSp>
          <p:nvGrpSpPr>
            <p:cNvPr id="190" name="Group 189">
              <a:extLst>
                <a:ext uri="{FF2B5EF4-FFF2-40B4-BE49-F238E27FC236}">
                  <a16:creationId xmlns:a16="http://schemas.microsoft.com/office/drawing/2014/main" id="{A45A8D0E-B891-4C9B-9B63-B344012371B9}"/>
                </a:ext>
              </a:extLst>
            </p:cNvPr>
            <p:cNvGrpSpPr/>
            <p:nvPr/>
          </p:nvGrpSpPr>
          <p:grpSpPr>
            <a:xfrm>
              <a:off x="8739540" y="4757182"/>
              <a:ext cx="3146943" cy="1986904"/>
              <a:chOff x="6340308" y="4012770"/>
              <a:chExt cx="3071668" cy="2227257"/>
            </a:xfrm>
          </p:grpSpPr>
          <p:grpSp>
            <p:nvGrpSpPr>
              <p:cNvPr id="191" name="Group 190">
                <a:extLst>
                  <a:ext uri="{FF2B5EF4-FFF2-40B4-BE49-F238E27FC236}">
                    <a16:creationId xmlns:a16="http://schemas.microsoft.com/office/drawing/2014/main" id="{D105DA45-1CF7-492F-85C9-288E87B52E87}"/>
                  </a:ext>
                </a:extLst>
              </p:cNvPr>
              <p:cNvGrpSpPr/>
              <p:nvPr/>
            </p:nvGrpSpPr>
            <p:grpSpPr>
              <a:xfrm>
                <a:off x="6340308" y="4012770"/>
                <a:ext cx="3071668" cy="2227257"/>
                <a:chOff x="121698" y="4224504"/>
                <a:chExt cx="3071668" cy="2227257"/>
              </a:xfrm>
            </p:grpSpPr>
            <p:sp>
              <p:nvSpPr>
                <p:cNvPr id="200" name="Rectangle 199">
                  <a:extLst>
                    <a:ext uri="{FF2B5EF4-FFF2-40B4-BE49-F238E27FC236}">
                      <a16:creationId xmlns:a16="http://schemas.microsoft.com/office/drawing/2014/main" id="{69B9336A-E5E3-437C-9B5D-818995EAB5B4}"/>
                    </a:ext>
                  </a:extLst>
                </p:cNvPr>
                <p:cNvSpPr/>
                <p:nvPr/>
              </p:nvSpPr>
              <p:spPr>
                <a:xfrm>
                  <a:off x="121698" y="4224504"/>
                  <a:ext cx="795939" cy="2848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sp>
              <p:nvSpPr>
                <p:cNvPr id="201" name="Rectangle 200">
                  <a:extLst>
                    <a:ext uri="{FF2B5EF4-FFF2-40B4-BE49-F238E27FC236}">
                      <a16:creationId xmlns:a16="http://schemas.microsoft.com/office/drawing/2014/main" id="{AC38753A-5635-4F73-952B-F4D533BDCCC5}"/>
                    </a:ext>
                  </a:extLst>
                </p:cNvPr>
                <p:cNvSpPr/>
                <p:nvPr/>
              </p:nvSpPr>
              <p:spPr>
                <a:xfrm>
                  <a:off x="126001" y="4601188"/>
                  <a:ext cx="3067365" cy="1850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02" name="Group 201">
                  <a:extLst>
                    <a:ext uri="{FF2B5EF4-FFF2-40B4-BE49-F238E27FC236}">
                      <a16:creationId xmlns:a16="http://schemas.microsoft.com/office/drawing/2014/main" id="{EB37D806-520B-47F1-9402-2CFE23A73350}"/>
                    </a:ext>
                  </a:extLst>
                </p:cNvPr>
                <p:cNvGrpSpPr/>
                <p:nvPr/>
              </p:nvGrpSpPr>
              <p:grpSpPr>
                <a:xfrm>
                  <a:off x="402980" y="4872874"/>
                  <a:ext cx="1029314" cy="1325039"/>
                  <a:chOff x="4960144" y="1971675"/>
                  <a:chExt cx="2271712" cy="2914650"/>
                </a:xfrm>
              </p:grpSpPr>
              <p:grpSp>
                <p:nvGrpSpPr>
                  <p:cNvPr id="209" name="Group 208">
                    <a:extLst>
                      <a:ext uri="{FF2B5EF4-FFF2-40B4-BE49-F238E27FC236}">
                        <a16:creationId xmlns:a16="http://schemas.microsoft.com/office/drawing/2014/main" id="{67D0C56E-8D2F-4FCD-B727-8D5C1240A0B2}"/>
                      </a:ext>
                    </a:extLst>
                  </p:cNvPr>
                  <p:cNvGrpSpPr/>
                  <p:nvPr/>
                </p:nvGrpSpPr>
                <p:grpSpPr>
                  <a:xfrm>
                    <a:off x="4960144" y="1971675"/>
                    <a:ext cx="2271712" cy="2914650"/>
                    <a:chOff x="4960144" y="1971675"/>
                    <a:chExt cx="2271712" cy="2914650"/>
                  </a:xfrm>
                </p:grpSpPr>
                <p:sp>
                  <p:nvSpPr>
                    <p:cNvPr id="212" name="Rectangle 211">
                      <a:extLst>
                        <a:ext uri="{FF2B5EF4-FFF2-40B4-BE49-F238E27FC236}">
                          <a16:creationId xmlns:a16="http://schemas.microsoft.com/office/drawing/2014/main" id="{DA652118-29F8-4885-91C3-ADB8AE33CBE0}"/>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13" name="Rectangle 212">
                      <a:extLst>
                        <a:ext uri="{FF2B5EF4-FFF2-40B4-BE49-F238E27FC236}">
                          <a16:creationId xmlns:a16="http://schemas.microsoft.com/office/drawing/2014/main" id="{97AAB13D-A4A1-4942-9F11-021B47E62CA0}"/>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10" name="Rectangle 209">
                    <a:extLst>
                      <a:ext uri="{FF2B5EF4-FFF2-40B4-BE49-F238E27FC236}">
                        <a16:creationId xmlns:a16="http://schemas.microsoft.com/office/drawing/2014/main" id="{440E01AA-0491-4189-A18A-D4303E12C174}"/>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Rectangle 210">
                    <a:extLst>
                      <a:ext uri="{FF2B5EF4-FFF2-40B4-BE49-F238E27FC236}">
                        <a16:creationId xmlns:a16="http://schemas.microsoft.com/office/drawing/2014/main" id="{4302F85F-ECF1-44C2-AC1B-211A483A81BF}"/>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3" name="Group 202">
                  <a:extLst>
                    <a:ext uri="{FF2B5EF4-FFF2-40B4-BE49-F238E27FC236}">
                      <a16:creationId xmlns:a16="http://schemas.microsoft.com/office/drawing/2014/main" id="{BE4EED23-3284-44D8-9391-49C8BDD5990B}"/>
                    </a:ext>
                  </a:extLst>
                </p:cNvPr>
                <p:cNvGrpSpPr/>
                <p:nvPr/>
              </p:nvGrpSpPr>
              <p:grpSpPr>
                <a:xfrm>
                  <a:off x="1768184" y="4872874"/>
                  <a:ext cx="1029314" cy="1325039"/>
                  <a:chOff x="4960144" y="1971675"/>
                  <a:chExt cx="2271712" cy="2914650"/>
                </a:xfrm>
              </p:grpSpPr>
              <p:grpSp>
                <p:nvGrpSpPr>
                  <p:cNvPr id="204" name="Group 203">
                    <a:extLst>
                      <a:ext uri="{FF2B5EF4-FFF2-40B4-BE49-F238E27FC236}">
                        <a16:creationId xmlns:a16="http://schemas.microsoft.com/office/drawing/2014/main" id="{38CFFF2D-9B6E-4A50-8358-80FCCC6DC762}"/>
                      </a:ext>
                    </a:extLst>
                  </p:cNvPr>
                  <p:cNvGrpSpPr/>
                  <p:nvPr/>
                </p:nvGrpSpPr>
                <p:grpSpPr>
                  <a:xfrm>
                    <a:off x="4960144" y="1971675"/>
                    <a:ext cx="2271712" cy="2914650"/>
                    <a:chOff x="4960144" y="1971675"/>
                    <a:chExt cx="2271712" cy="2914650"/>
                  </a:xfrm>
                </p:grpSpPr>
                <p:sp>
                  <p:nvSpPr>
                    <p:cNvPr id="207" name="Rectangle 206">
                      <a:extLst>
                        <a:ext uri="{FF2B5EF4-FFF2-40B4-BE49-F238E27FC236}">
                          <a16:creationId xmlns:a16="http://schemas.microsoft.com/office/drawing/2014/main" id="{CFB03789-E3DD-459E-8C13-276B9C5792B5}"/>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08" name="Rectangle 207">
                      <a:extLst>
                        <a:ext uri="{FF2B5EF4-FFF2-40B4-BE49-F238E27FC236}">
                          <a16:creationId xmlns:a16="http://schemas.microsoft.com/office/drawing/2014/main" id="{7F3AC806-4F84-4CEA-9B32-4276D771E6DA}"/>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5" name="Rectangle 204">
                    <a:extLst>
                      <a:ext uri="{FF2B5EF4-FFF2-40B4-BE49-F238E27FC236}">
                        <a16:creationId xmlns:a16="http://schemas.microsoft.com/office/drawing/2014/main" id="{FD4BA142-E9F2-4889-AD9C-A554DAC82AD6}"/>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Rectangle 205">
                    <a:extLst>
                      <a:ext uri="{FF2B5EF4-FFF2-40B4-BE49-F238E27FC236}">
                        <a16:creationId xmlns:a16="http://schemas.microsoft.com/office/drawing/2014/main" id="{58AAB53E-DC13-4815-A93D-B733E21E7812}"/>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92" name="Rectangle 191">
                <a:extLst>
                  <a:ext uri="{FF2B5EF4-FFF2-40B4-BE49-F238E27FC236}">
                    <a16:creationId xmlns:a16="http://schemas.microsoft.com/office/drawing/2014/main" id="{C1A1D6C6-A394-476C-A811-0A034A06FDC9}"/>
                  </a:ext>
                </a:extLst>
              </p:cNvPr>
              <p:cNvSpPr/>
              <p:nvPr/>
            </p:nvSpPr>
            <p:spPr>
              <a:xfrm>
                <a:off x="6621590" y="4632414"/>
                <a:ext cx="1029314" cy="1819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3" name="Rectangle 192">
                <a:extLst>
                  <a:ext uri="{FF2B5EF4-FFF2-40B4-BE49-F238E27FC236}">
                    <a16:creationId xmlns:a16="http://schemas.microsoft.com/office/drawing/2014/main" id="{071B0FE0-3909-4B67-95C2-1D39F7264A29}"/>
                  </a:ext>
                </a:extLst>
              </p:cNvPr>
              <p:cNvSpPr/>
              <p:nvPr/>
            </p:nvSpPr>
            <p:spPr>
              <a:xfrm>
                <a:off x="6621590" y="5796769"/>
                <a:ext cx="1029314" cy="1819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4" name="Rectangle 193">
                <a:extLst>
                  <a:ext uri="{FF2B5EF4-FFF2-40B4-BE49-F238E27FC236}">
                    <a16:creationId xmlns:a16="http://schemas.microsoft.com/office/drawing/2014/main" id="{29F0E4A3-B5C8-4FF6-A5E8-F28E276C73B8}"/>
                  </a:ext>
                </a:extLst>
              </p:cNvPr>
              <p:cNvSpPr/>
              <p:nvPr/>
            </p:nvSpPr>
            <p:spPr>
              <a:xfrm>
                <a:off x="7986794" y="5788996"/>
                <a:ext cx="1029314" cy="1819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5" name="Rectangle 194">
                <a:extLst>
                  <a:ext uri="{FF2B5EF4-FFF2-40B4-BE49-F238E27FC236}">
                    <a16:creationId xmlns:a16="http://schemas.microsoft.com/office/drawing/2014/main" id="{7B176ED6-9768-4B2E-A86A-727896F10BA6}"/>
                  </a:ext>
                </a:extLst>
              </p:cNvPr>
              <p:cNvSpPr/>
              <p:nvPr/>
            </p:nvSpPr>
            <p:spPr>
              <a:xfrm>
                <a:off x="7983949" y="4632414"/>
                <a:ext cx="1029314" cy="1819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6" name="Straight Arrow Connector 195">
                <a:extLst>
                  <a:ext uri="{FF2B5EF4-FFF2-40B4-BE49-F238E27FC236}">
                    <a16:creationId xmlns:a16="http://schemas.microsoft.com/office/drawing/2014/main" id="{E6C13BBB-785E-4205-B337-F12B93D55AF3}"/>
                  </a:ext>
                </a:extLst>
              </p:cNvPr>
              <p:cNvCxnSpPr>
                <a:cxnSpLocks/>
              </p:cNvCxnSpPr>
              <p:nvPr/>
            </p:nvCxnSpPr>
            <p:spPr>
              <a:xfrm rot="16200000" flipV="1">
                <a:off x="8521025" y="4470919"/>
                <a:ext cx="0" cy="4953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50A0546C-BA07-4AD2-8EB5-894C22FB6C0C}"/>
                  </a:ext>
                </a:extLst>
              </p:cNvPr>
              <p:cNvCxnSpPr>
                <a:cxnSpLocks/>
              </p:cNvCxnSpPr>
              <p:nvPr/>
            </p:nvCxnSpPr>
            <p:spPr>
              <a:xfrm rot="5400000" flipH="1" flipV="1">
                <a:off x="8521025" y="5626619"/>
                <a:ext cx="0" cy="4953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8FDC91FE-CDB2-4240-BD0F-960A6D72E333}"/>
                  </a:ext>
                </a:extLst>
              </p:cNvPr>
              <p:cNvSpPr/>
              <p:nvPr/>
            </p:nvSpPr>
            <p:spPr>
              <a:xfrm>
                <a:off x="6382549" y="5970682"/>
                <a:ext cx="264180" cy="2340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199" name="Rectangle 198">
                <a:extLst>
                  <a:ext uri="{FF2B5EF4-FFF2-40B4-BE49-F238E27FC236}">
                    <a16:creationId xmlns:a16="http://schemas.microsoft.com/office/drawing/2014/main" id="{6EAFC44C-8BD8-4B42-9F20-F79A08274483}"/>
                  </a:ext>
                </a:extLst>
              </p:cNvPr>
              <p:cNvSpPr/>
              <p:nvPr/>
            </p:nvSpPr>
            <p:spPr>
              <a:xfrm>
                <a:off x="7793585" y="5970682"/>
                <a:ext cx="264180" cy="2340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grpSp>
        <p:pic>
          <p:nvPicPr>
            <p:cNvPr id="214" name="Picture 213">
              <a:extLst>
                <a:ext uri="{FF2B5EF4-FFF2-40B4-BE49-F238E27FC236}">
                  <a16:creationId xmlns:a16="http://schemas.microsoft.com/office/drawing/2014/main" id="{9A70D49A-3EE4-48EE-BA09-1640FBAD2AFA}"/>
                </a:ext>
              </a:extLst>
            </p:cNvPr>
            <p:cNvPicPr>
              <a:picLocks noChangeAspect="1"/>
            </p:cNvPicPr>
            <p:nvPr/>
          </p:nvPicPr>
          <p:blipFill rotWithShape="1">
            <a:blip r:embed="rId2">
              <a:extLst>
                <a:ext uri="{28A0092B-C50C-407E-A947-70E740481C1C}">
                  <a14:useLocalDpi xmlns:a14="http://schemas.microsoft.com/office/drawing/2010/main" val="0"/>
                </a:ext>
              </a:extLst>
            </a:blip>
            <a:srcRect t="29156" r="4629" b="2863"/>
            <a:stretch/>
          </p:blipFill>
          <p:spPr>
            <a:xfrm>
              <a:off x="4853616" y="4745885"/>
              <a:ext cx="2464133" cy="2112115"/>
            </a:xfrm>
            <a:prstGeom prst="rect">
              <a:avLst/>
            </a:prstGeom>
          </p:spPr>
        </p:pic>
        <p:cxnSp>
          <p:nvCxnSpPr>
            <p:cNvPr id="215" name="Straight Arrow Connector 214">
              <a:extLst>
                <a:ext uri="{FF2B5EF4-FFF2-40B4-BE49-F238E27FC236}">
                  <a16:creationId xmlns:a16="http://schemas.microsoft.com/office/drawing/2014/main" id="{981843D6-5F35-462D-87D6-12EE9D6890EB}"/>
                </a:ext>
              </a:extLst>
            </p:cNvPr>
            <p:cNvCxnSpPr/>
            <p:nvPr/>
          </p:nvCxnSpPr>
          <p:spPr>
            <a:xfrm>
              <a:off x="8640417" y="665117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6" name="Rectangle 215">
              <a:extLst>
                <a:ext uri="{FF2B5EF4-FFF2-40B4-BE49-F238E27FC236}">
                  <a16:creationId xmlns:a16="http://schemas.microsoft.com/office/drawing/2014/main" id="{3BD3247E-AC32-473B-A24F-B31B85D7488B}"/>
                </a:ext>
              </a:extLst>
            </p:cNvPr>
            <p:cNvSpPr/>
            <p:nvPr/>
          </p:nvSpPr>
          <p:spPr>
            <a:xfrm>
              <a:off x="6069496" y="5264296"/>
              <a:ext cx="302388" cy="304873"/>
            </a:xfrm>
            <a:prstGeom prst="rect">
              <a:avLst/>
            </a:prstGeom>
            <a:noFill/>
            <a:ln w="38100">
              <a:solidFill>
                <a:srgbClr val="2BF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Rectangle 216">
              <a:extLst>
                <a:ext uri="{FF2B5EF4-FFF2-40B4-BE49-F238E27FC236}">
                  <a16:creationId xmlns:a16="http://schemas.microsoft.com/office/drawing/2014/main" id="{D41CC547-2DFA-431B-A8BC-B0EDC5D85179}"/>
                </a:ext>
              </a:extLst>
            </p:cNvPr>
            <p:cNvSpPr/>
            <p:nvPr/>
          </p:nvSpPr>
          <p:spPr>
            <a:xfrm>
              <a:off x="5625548" y="5257670"/>
              <a:ext cx="302388" cy="30487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8" name="Straight Arrow Connector 217">
              <a:extLst>
                <a:ext uri="{FF2B5EF4-FFF2-40B4-BE49-F238E27FC236}">
                  <a16:creationId xmlns:a16="http://schemas.microsoft.com/office/drawing/2014/main" id="{6203AE31-C1C1-4323-99A8-7C4E599E3DF6}"/>
                </a:ext>
              </a:extLst>
            </p:cNvPr>
            <p:cNvCxnSpPr>
              <a:cxnSpLocks/>
            </p:cNvCxnSpPr>
            <p:nvPr/>
          </p:nvCxnSpPr>
          <p:spPr>
            <a:xfrm>
              <a:off x="5625548" y="5569169"/>
              <a:ext cx="0" cy="895363"/>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9" name="Rectangle 218">
              <a:extLst>
                <a:ext uri="{FF2B5EF4-FFF2-40B4-BE49-F238E27FC236}">
                  <a16:creationId xmlns:a16="http://schemas.microsoft.com/office/drawing/2014/main" id="{354B0790-3AAA-46A7-A889-9FD5EE4AB0C0}"/>
                </a:ext>
              </a:extLst>
            </p:cNvPr>
            <p:cNvSpPr/>
            <p:nvPr/>
          </p:nvSpPr>
          <p:spPr>
            <a:xfrm>
              <a:off x="5362752" y="4675553"/>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«8» TUŞU</a:t>
              </a:r>
              <a:endParaRPr lang="en-GB" sz="1500" b="1" dirty="0">
                <a:solidFill>
                  <a:schemeClr val="bg1"/>
                </a:solidFill>
              </a:endParaRPr>
            </a:p>
          </p:txBody>
        </p:sp>
        <p:sp>
          <p:nvSpPr>
            <p:cNvPr id="220" name="Rectangle 219">
              <a:extLst>
                <a:ext uri="{FF2B5EF4-FFF2-40B4-BE49-F238E27FC236}">
                  <a16:creationId xmlns:a16="http://schemas.microsoft.com/office/drawing/2014/main" id="{B0EAC3F2-7EC0-48A4-ADC8-BEE963F237ED}"/>
                </a:ext>
              </a:extLst>
            </p:cNvPr>
            <p:cNvSpPr/>
            <p:nvPr/>
          </p:nvSpPr>
          <p:spPr>
            <a:xfrm>
              <a:off x="5362752" y="6564243"/>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«7» TUŞU</a:t>
              </a:r>
              <a:endParaRPr lang="en-GB" sz="1500" b="1" dirty="0">
                <a:solidFill>
                  <a:schemeClr val="bg1"/>
                </a:solidFill>
              </a:endParaRPr>
            </a:p>
          </p:txBody>
        </p:sp>
        <p:cxnSp>
          <p:nvCxnSpPr>
            <p:cNvPr id="221" name="Connector: Elbow 220">
              <a:extLst>
                <a:ext uri="{FF2B5EF4-FFF2-40B4-BE49-F238E27FC236}">
                  <a16:creationId xmlns:a16="http://schemas.microsoft.com/office/drawing/2014/main" id="{D1D9EDA2-25D5-4B4B-B557-ACBF5E333E9E}"/>
                </a:ext>
              </a:extLst>
            </p:cNvPr>
            <p:cNvCxnSpPr/>
            <p:nvPr/>
          </p:nvCxnSpPr>
          <p:spPr>
            <a:xfrm flipV="1">
              <a:off x="6386606" y="5111273"/>
              <a:ext cx="720000" cy="359053"/>
            </a:xfrm>
            <a:prstGeom prst="bentConnector2">
              <a:avLst/>
            </a:prstGeom>
            <a:ln w="57150">
              <a:solidFill>
                <a:srgbClr val="2BF40A"/>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A26E319-9196-4F49-A1ED-A998E808FB40}"/>
                </a:ext>
              </a:extLst>
            </p:cNvPr>
            <p:cNvCxnSpPr>
              <a:cxnSpLocks/>
            </p:cNvCxnSpPr>
            <p:nvPr/>
          </p:nvCxnSpPr>
          <p:spPr>
            <a:xfrm flipV="1">
              <a:off x="3525078" y="5108308"/>
              <a:ext cx="5210054" cy="0"/>
            </a:xfrm>
            <a:prstGeom prst="straightConnector1">
              <a:avLst/>
            </a:prstGeom>
            <a:ln w="57150">
              <a:solidFill>
                <a:srgbClr val="2BF40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291C9178-030E-450F-B1EE-049B9262A075}"/>
                </a:ext>
              </a:extLst>
            </p:cNvPr>
            <p:cNvCxnSpPr/>
            <p:nvPr/>
          </p:nvCxnSpPr>
          <p:spPr>
            <a:xfrm flipH="1">
              <a:off x="3525078" y="6484410"/>
              <a:ext cx="5214462" cy="0"/>
            </a:xfrm>
            <a:prstGeom prst="straightConnector1">
              <a:avLst/>
            </a:prstGeom>
            <a:ln w="5715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27" name="Rectangle: Rounded Corners 226">
            <a:extLst>
              <a:ext uri="{FF2B5EF4-FFF2-40B4-BE49-F238E27FC236}">
                <a16:creationId xmlns:a16="http://schemas.microsoft.com/office/drawing/2014/main" id="{E37CEE0B-EB6F-4157-AABF-A60A1A334544}"/>
              </a:ext>
            </a:extLst>
          </p:cNvPr>
          <p:cNvSpPr/>
          <p:nvPr/>
        </p:nvSpPr>
        <p:spPr>
          <a:xfrm>
            <a:off x="44819" y="2290474"/>
            <a:ext cx="12170571" cy="22402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Rectangle 227">
            <a:extLst>
              <a:ext uri="{FF2B5EF4-FFF2-40B4-BE49-F238E27FC236}">
                <a16:creationId xmlns:a16="http://schemas.microsoft.com/office/drawing/2014/main" id="{9FCDD548-2B73-42B2-9DF3-3336B6BEB4F9}"/>
              </a:ext>
            </a:extLst>
          </p:cNvPr>
          <p:cNvSpPr/>
          <p:nvPr/>
        </p:nvSpPr>
        <p:spPr>
          <a:xfrm>
            <a:off x="247109" y="2411366"/>
            <a:ext cx="815304" cy="254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sp>
        <p:nvSpPr>
          <p:cNvPr id="229" name="Rectangle 228">
            <a:extLst>
              <a:ext uri="{FF2B5EF4-FFF2-40B4-BE49-F238E27FC236}">
                <a16:creationId xmlns:a16="http://schemas.microsoft.com/office/drawing/2014/main" id="{725E966B-1996-4EE2-9270-010244CD7D5D}"/>
              </a:ext>
            </a:extLst>
          </p:cNvPr>
          <p:cNvSpPr/>
          <p:nvPr/>
        </p:nvSpPr>
        <p:spPr>
          <a:xfrm>
            <a:off x="251517" y="2747450"/>
            <a:ext cx="4238434" cy="16511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0" name="Rectangle 239">
            <a:extLst>
              <a:ext uri="{FF2B5EF4-FFF2-40B4-BE49-F238E27FC236}">
                <a16:creationId xmlns:a16="http://schemas.microsoft.com/office/drawing/2014/main" id="{B07075C0-7A8C-4199-99F8-A35DC38E76B0}"/>
              </a:ext>
            </a:extLst>
          </p:cNvPr>
          <p:cNvSpPr/>
          <p:nvPr/>
        </p:nvSpPr>
        <p:spPr>
          <a:xfrm>
            <a:off x="8784359" y="2422647"/>
            <a:ext cx="815444" cy="254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sp>
        <p:nvSpPr>
          <p:cNvPr id="241" name="Rectangle 240">
            <a:extLst>
              <a:ext uri="{FF2B5EF4-FFF2-40B4-BE49-F238E27FC236}">
                <a16:creationId xmlns:a16="http://schemas.microsoft.com/office/drawing/2014/main" id="{8092E8D6-A661-427E-9C01-A13341EAFA33}"/>
              </a:ext>
            </a:extLst>
          </p:cNvPr>
          <p:cNvSpPr/>
          <p:nvPr/>
        </p:nvSpPr>
        <p:spPr>
          <a:xfrm>
            <a:off x="7780057" y="2758681"/>
            <a:ext cx="4151246" cy="1650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52" name="Picture 251">
            <a:extLst>
              <a:ext uri="{FF2B5EF4-FFF2-40B4-BE49-F238E27FC236}">
                <a16:creationId xmlns:a16="http://schemas.microsoft.com/office/drawing/2014/main" id="{C423A692-C8B7-4B39-978F-30586E5232E7}"/>
              </a:ext>
            </a:extLst>
          </p:cNvPr>
          <p:cNvPicPr>
            <a:picLocks noChangeAspect="1"/>
          </p:cNvPicPr>
          <p:nvPr/>
        </p:nvPicPr>
        <p:blipFill rotWithShape="1">
          <a:blip r:embed="rId2">
            <a:extLst>
              <a:ext uri="{28A0092B-C50C-407E-A947-70E740481C1C}">
                <a14:useLocalDpi xmlns:a14="http://schemas.microsoft.com/office/drawing/2010/main" val="0"/>
              </a:ext>
            </a:extLst>
          </a:blip>
          <a:srcRect t="29156" r="4629" b="2863"/>
          <a:stretch/>
        </p:blipFill>
        <p:spPr>
          <a:xfrm>
            <a:off x="4898435" y="2411350"/>
            <a:ext cx="2464133" cy="2112115"/>
          </a:xfrm>
          <a:prstGeom prst="rect">
            <a:avLst/>
          </a:prstGeom>
        </p:spPr>
      </p:pic>
      <p:sp>
        <p:nvSpPr>
          <p:cNvPr id="253" name="Rectangle 252">
            <a:extLst>
              <a:ext uri="{FF2B5EF4-FFF2-40B4-BE49-F238E27FC236}">
                <a16:creationId xmlns:a16="http://schemas.microsoft.com/office/drawing/2014/main" id="{C0362DE3-58BC-4F49-8E05-2B0CC346487B}"/>
              </a:ext>
            </a:extLst>
          </p:cNvPr>
          <p:cNvSpPr/>
          <p:nvPr/>
        </p:nvSpPr>
        <p:spPr>
          <a:xfrm>
            <a:off x="6114315" y="2929761"/>
            <a:ext cx="302388" cy="304873"/>
          </a:xfrm>
          <a:prstGeom prst="rect">
            <a:avLst/>
          </a:prstGeom>
          <a:noFill/>
          <a:ln w="38100">
            <a:solidFill>
              <a:srgbClr val="2BF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Rectangle 253">
            <a:extLst>
              <a:ext uri="{FF2B5EF4-FFF2-40B4-BE49-F238E27FC236}">
                <a16:creationId xmlns:a16="http://schemas.microsoft.com/office/drawing/2014/main" id="{A173A0E0-76D1-40C8-8E8C-5F1146416D97}"/>
              </a:ext>
            </a:extLst>
          </p:cNvPr>
          <p:cNvSpPr/>
          <p:nvPr/>
        </p:nvSpPr>
        <p:spPr>
          <a:xfrm>
            <a:off x="5670367" y="2923135"/>
            <a:ext cx="302388" cy="30487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5" name="Straight Arrow Connector 254">
            <a:extLst>
              <a:ext uri="{FF2B5EF4-FFF2-40B4-BE49-F238E27FC236}">
                <a16:creationId xmlns:a16="http://schemas.microsoft.com/office/drawing/2014/main" id="{5634DB22-921B-487D-B468-8381166BE88B}"/>
              </a:ext>
            </a:extLst>
          </p:cNvPr>
          <p:cNvCxnSpPr>
            <a:cxnSpLocks/>
          </p:cNvCxnSpPr>
          <p:nvPr/>
        </p:nvCxnSpPr>
        <p:spPr>
          <a:xfrm>
            <a:off x="5670367" y="3234634"/>
            <a:ext cx="0" cy="895363"/>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56" name="Rectangle 255">
            <a:extLst>
              <a:ext uri="{FF2B5EF4-FFF2-40B4-BE49-F238E27FC236}">
                <a16:creationId xmlns:a16="http://schemas.microsoft.com/office/drawing/2014/main" id="{8C7838B6-BC30-4A82-AEDB-15E91E505175}"/>
              </a:ext>
            </a:extLst>
          </p:cNvPr>
          <p:cNvSpPr/>
          <p:nvPr/>
        </p:nvSpPr>
        <p:spPr>
          <a:xfrm>
            <a:off x="5407571" y="2341018"/>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«8» TUŞU</a:t>
            </a:r>
            <a:endParaRPr lang="en-GB" sz="1500" b="1" dirty="0">
              <a:solidFill>
                <a:schemeClr val="bg1"/>
              </a:solidFill>
            </a:endParaRPr>
          </a:p>
        </p:txBody>
      </p:sp>
      <p:sp>
        <p:nvSpPr>
          <p:cNvPr id="257" name="Rectangle 256">
            <a:extLst>
              <a:ext uri="{FF2B5EF4-FFF2-40B4-BE49-F238E27FC236}">
                <a16:creationId xmlns:a16="http://schemas.microsoft.com/office/drawing/2014/main" id="{7814FDC7-1475-4682-9500-3376673F3FC9}"/>
              </a:ext>
            </a:extLst>
          </p:cNvPr>
          <p:cNvSpPr/>
          <p:nvPr/>
        </p:nvSpPr>
        <p:spPr>
          <a:xfrm>
            <a:off x="5407571" y="4229708"/>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«7» TUŞU</a:t>
            </a:r>
            <a:endParaRPr lang="en-GB" sz="1500" b="1" dirty="0">
              <a:solidFill>
                <a:schemeClr val="bg1"/>
              </a:solidFill>
            </a:endParaRPr>
          </a:p>
        </p:txBody>
      </p:sp>
      <p:cxnSp>
        <p:nvCxnSpPr>
          <p:cNvPr id="258" name="Connector: Elbow 257">
            <a:extLst>
              <a:ext uri="{FF2B5EF4-FFF2-40B4-BE49-F238E27FC236}">
                <a16:creationId xmlns:a16="http://schemas.microsoft.com/office/drawing/2014/main" id="{E4302503-A15C-4F6B-AEA4-8D2590CADF5D}"/>
              </a:ext>
            </a:extLst>
          </p:cNvPr>
          <p:cNvCxnSpPr/>
          <p:nvPr/>
        </p:nvCxnSpPr>
        <p:spPr>
          <a:xfrm flipV="1">
            <a:off x="6431425" y="2776738"/>
            <a:ext cx="720000" cy="359053"/>
          </a:xfrm>
          <a:prstGeom prst="bentConnector2">
            <a:avLst/>
          </a:prstGeom>
          <a:ln w="57150">
            <a:solidFill>
              <a:srgbClr val="2BF40A"/>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56863B15-4587-4F5C-95DF-8F2ED171FF32}"/>
              </a:ext>
            </a:extLst>
          </p:cNvPr>
          <p:cNvCxnSpPr>
            <a:cxnSpLocks/>
          </p:cNvCxnSpPr>
          <p:nvPr/>
        </p:nvCxnSpPr>
        <p:spPr>
          <a:xfrm>
            <a:off x="4723448" y="2767753"/>
            <a:ext cx="3004871" cy="2965"/>
          </a:xfrm>
          <a:prstGeom prst="straightConnector1">
            <a:avLst/>
          </a:prstGeom>
          <a:ln w="57150">
            <a:solidFill>
              <a:srgbClr val="2BF40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E2A163D4-1C73-4A98-9F15-6038FFA1561B}"/>
              </a:ext>
            </a:extLst>
          </p:cNvPr>
          <p:cNvCxnSpPr>
            <a:cxnSpLocks/>
          </p:cNvCxnSpPr>
          <p:nvPr/>
        </p:nvCxnSpPr>
        <p:spPr>
          <a:xfrm flipH="1" flipV="1">
            <a:off x="4526503" y="4143855"/>
            <a:ext cx="3100216" cy="10983"/>
          </a:xfrm>
          <a:prstGeom prst="straightConnector1">
            <a:avLst/>
          </a:prstGeom>
          <a:ln w="5715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283348" y="2956265"/>
            <a:ext cx="4049443" cy="1410999"/>
            <a:chOff x="283348" y="2956265"/>
            <a:chExt cx="4049443" cy="1410999"/>
          </a:xfrm>
        </p:grpSpPr>
        <p:grpSp>
          <p:nvGrpSpPr>
            <p:cNvPr id="230" name="Group 229">
              <a:extLst>
                <a:ext uri="{FF2B5EF4-FFF2-40B4-BE49-F238E27FC236}">
                  <a16:creationId xmlns:a16="http://schemas.microsoft.com/office/drawing/2014/main" id="{A4DC193F-CFAA-4971-88DC-D0FB923E3A2C}"/>
                </a:ext>
              </a:extLst>
            </p:cNvPr>
            <p:cNvGrpSpPr/>
            <p:nvPr/>
          </p:nvGrpSpPr>
          <p:grpSpPr>
            <a:xfrm>
              <a:off x="535234" y="2989854"/>
              <a:ext cx="1054357" cy="1182224"/>
              <a:chOff x="4960144" y="1971675"/>
              <a:chExt cx="2271712" cy="2914650"/>
            </a:xfrm>
          </p:grpSpPr>
          <p:grpSp>
            <p:nvGrpSpPr>
              <p:cNvPr id="298" name="Group 297">
                <a:extLst>
                  <a:ext uri="{FF2B5EF4-FFF2-40B4-BE49-F238E27FC236}">
                    <a16:creationId xmlns:a16="http://schemas.microsoft.com/office/drawing/2014/main" id="{5CC49808-EE93-4A75-A3A6-4724ED981D89}"/>
                  </a:ext>
                </a:extLst>
              </p:cNvPr>
              <p:cNvGrpSpPr/>
              <p:nvPr/>
            </p:nvGrpSpPr>
            <p:grpSpPr>
              <a:xfrm>
                <a:off x="4960144" y="1971675"/>
                <a:ext cx="2271712" cy="2914650"/>
                <a:chOff x="4960144" y="1971675"/>
                <a:chExt cx="2271712" cy="2914650"/>
              </a:xfrm>
            </p:grpSpPr>
            <p:sp>
              <p:nvSpPr>
                <p:cNvPr id="301" name="Rectangle 300">
                  <a:extLst>
                    <a:ext uri="{FF2B5EF4-FFF2-40B4-BE49-F238E27FC236}">
                      <a16:creationId xmlns:a16="http://schemas.microsoft.com/office/drawing/2014/main" id="{1471DD02-45F6-40D9-931D-FFC961945EC0}"/>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302" name="Rectangle 301">
                  <a:extLst>
                    <a:ext uri="{FF2B5EF4-FFF2-40B4-BE49-F238E27FC236}">
                      <a16:creationId xmlns:a16="http://schemas.microsoft.com/office/drawing/2014/main" id="{EE534C49-9FFF-43A7-A2B3-9C7B781CE3C2}"/>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9" name="Rectangle 298">
                <a:extLst>
                  <a:ext uri="{FF2B5EF4-FFF2-40B4-BE49-F238E27FC236}">
                    <a16:creationId xmlns:a16="http://schemas.microsoft.com/office/drawing/2014/main" id="{AB9E516E-B1DC-4448-9E8B-0F2A587E0755}"/>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0" name="Rectangle 299">
                <a:extLst>
                  <a:ext uri="{FF2B5EF4-FFF2-40B4-BE49-F238E27FC236}">
                    <a16:creationId xmlns:a16="http://schemas.microsoft.com/office/drawing/2014/main" id="{D4870FC3-DAD0-42BB-878F-B2C756707B74}"/>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31" name="Group 230">
              <a:extLst>
                <a:ext uri="{FF2B5EF4-FFF2-40B4-BE49-F238E27FC236}">
                  <a16:creationId xmlns:a16="http://schemas.microsoft.com/office/drawing/2014/main" id="{7E32D1F5-DA03-4382-AC5E-D95AB975C59F}"/>
                </a:ext>
              </a:extLst>
            </p:cNvPr>
            <p:cNvGrpSpPr/>
            <p:nvPr/>
          </p:nvGrpSpPr>
          <p:grpSpPr>
            <a:xfrm>
              <a:off x="1933653" y="2989854"/>
              <a:ext cx="1054357" cy="1182224"/>
              <a:chOff x="4960144" y="1971675"/>
              <a:chExt cx="2271712" cy="2914650"/>
            </a:xfrm>
          </p:grpSpPr>
          <p:grpSp>
            <p:nvGrpSpPr>
              <p:cNvPr id="293" name="Group 292">
                <a:extLst>
                  <a:ext uri="{FF2B5EF4-FFF2-40B4-BE49-F238E27FC236}">
                    <a16:creationId xmlns:a16="http://schemas.microsoft.com/office/drawing/2014/main" id="{470477CD-BCFA-45C1-9E91-6CA2DF9C4C39}"/>
                  </a:ext>
                </a:extLst>
              </p:cNvPr>
              <p:cNvGrpSpPr/>
              <p:nvPr/>
            </p:nvGrpSpPr>
            <p:grpSpPr>
              <a:xfrm>
                <a:off x="4960144" y="1971675"/>
                <a:ext cx="2271712" cy="2914650"/>
                <a:chOff x="4960144" y="1971675"/>
                <a:chExt cx="2271712" cy="2914650"/>
              </a:xfrm>
            </p:grpSpPr>
            <p:sp>
              <p:nvSpPr>
                <p:cNvPr id="296" name="Rectangle 295">
                  <a:extLst>
                    <a:ext uri="{FF2B5EF4-FFF2-40B4-BE49-F238E27FC236}">
                      <a16:creationId xmlns:a16="http://schemas.microsoft.com/office/drawing/2014/main" id="{1F479000-E0BA-491B-9BCB-9849D2DD32FB}"/>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97" name="Rectangle 296">
                  <a:extLst>
                    <a:ext uri="{FF2B5EF4-FFF2-40B4-BE49-F238E27FC236}">
                      <a16:creationId xmlns:a16="http://schemas.microsoft.com/office/drawing/2014/main" id="{E5B6BB99-82D0-4DAA-B6AF-6FB1238EE2D7}"/>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4" name="Rectangle 293">
                <a:extLst>
                  <a:ext uri="{FF2B5EF4-FFF2-40B4-BE49-F238E27FC236}">
                    <a16:creationId xmlns:a16="http://schemas.microsoft.com/office/drawing/2014/main" id="{B82D4625-2ADA-42D6-8693-E5F699E09832}"/>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5" name="Rectangle 294">
                <a:extLst>
                  <a:ext uri="{FF2B5EF4-FFF2-40B4-BE49-F238E27FC236}">
                    <a16:creationId xmlns:a16="http://schemas.microsoft.com/office/drawing/2014/main" id="{FF318FAB-E506-4680-95D7-FDF61B2D86B0}"/>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32" name="Rectangle 231">
              <a:extLst>
                <a:ext uri="{FF2B5EF4-FFF2-40B4-BE49-F238E27FC236}">
                  <a16:creationId xmlns:a16="http://schemas.microsoft.com/office/drawing/2014/main" id="{452B7D5D-3AD7-431B-A024-D47ACB81A18F}"/>
                </a:ext>
              </a:extLst>
            </p:cNvPr>
            <p:cNvSpPr/>
            <p:nvPr/>
          </p:nvSpPr>
          <p:spPr>
            <a:xfrm>
              <a:off x="1402683" y="2956265"/>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Rectangle 232">
              <a:extLst>
                <a:ext uri="{FF2B5EF4-FFF2-40B4-BE49-F238E27FC236}">
                  <a16:creationId xmlns:a16="http://schemas.microsoft.com/office/drawing/2014/main" id="{32B3365C-5D7A-4A01-99C4-9851F00F3BEA}"/>
                </a:ext>
              </a:extLst>
            </p:cNvPr>
            <p:cNvSpPr/>
            <p:nvPr/>
          </p:nvSpPr>
          <p:spPr>
            <a:xfrm>
              <a:off x="535489" y="2964223"/>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Rectangle 233">
              <a:extLst>
                <a:ext uri="{FF2B5EF4-FFF2-40B4-BE49-F238E27FC236}">
                  <a16:creationId xmlns:a16="http://schemas.microsoft.com/office/drawing/2014/main" id="{DE5853BC-8F32-4B09-82A4-AE823137B7DE}"/>
                </a:ext>
              </a:extLst>
            </p:cNvPr>
            <p:cNvSpPr/>
            <p:nvPr/>
          </p:nvSpPr>
          <p:spPr>
            <a:xfrm>
              <a:off x="1933505" y="2964223"/>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Rectangle 234">
              <a:extLst>
                <a:ext uri="{FF2B5EF4-FFF2-40B4-BE49-F238E27FC236}">
                  <a16:creationId xmlns:a16="http://schemas.microsoft.com/office/drawing/2014/main" id="{F1D2DC59-0CDF-4230-AA6E-1CF87425488D}"/>
                </a:ext>
              </a:extLst>
            </p:cNvPr>
            <p:cNvSpPr/>
            <p:nvPr/>
          </p:nvSpPr>
          <p:spPr>
            <a:xfrm>
              <a:off x="2817347" y="2964223"/>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6" name="Straight Arrow Connector 235">
              <a:extLst>
                <a:ext uri="{FF2B5EF4-FFF2-40B4-BE49-F238E27FC236}">
                  <a16:creationId xmlns:a16="http://schemas.microsoft.com/office/drawing/2014/main" id="{899AE172-E4B8-43CC-BBD8-B07E49632EEF}"/>
                </a:ext>
              </a:extLst>
            </p:cNvPr>
            <p:cNvCxnSpPr/>
            <p:nvPr/>
          </p:nvCxnSpPr>
          <p:spPr>
            <a:xfrm flipV="1">
              <a:off x="2019368" y="3315209"/>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08A951A5-AFD8-4739-9C43-7749E84FF7FB}"/>
                </a:ext>
              </a:extLst>
            </p:cNvPr>
            <p:cNvCxnSpPr>
              <a:cxnSpLocks/>
            </p:cNvCxnSpPr>
            <p:nvPr/>
          </p:nvCxnSpPr>
          <p:spPr>
            <a:xfrm>
              <a:off x="2902683" y="3315209"/>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FCCD78A7-1368-4EB6-ABDD-4E180D0EF963}"/>
                </a:ext>
              </a:extLst>
            </p:cNvPr>
            <p:cNvSpPr/>
            <p:nvPr/>
          </p:nvSpPr>
          <p:spPr>
            <a:xfrm>
              <a:off x="283348" y="4158448"/>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239" name="Rectangle 238">
              <a:extLst>
                <a:ext uri="{FF2B5EF4-FFF2-40B4-BE49-F238E27FC236}">
                  <a16:creationId xmlns:a16="http://schemas.microsoft.com/office/drawing/2014/main" id="{1C2041DF-B48E-4066-972E-AFAC68E350B9}"/>
                </a:ext>
              </a:extLst>
            </p:cNvPr>
            <p:cNvSpPr/>
            <p:nvPr/>
          </p:nvSpPr>
          <p:spPr>
            <a:xfrm>
              <a:off x="1674301" y="4158251"/>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grpSp>
          <p:nvGrpSpPr>
            <p:cNvPr id="261" name="Group 260">
              <a:extLst>
                <a:ext uri="{FF2B5EF4-FFF2-40B4-BE49-F238E27FC236}">
                  <a16:creationId xmlns:a16="http://schemas.microsoft.com/office/drawing/2014/main" id="{118F7944-693F-4C86-B983-A8B095A5D7CE}"/>
                </a:ext>
              </a:extLst>
            </p:cNvPr>
            <p:cNvGrpSpPr/>
            <p:nvPr/>
          </p:nvGrpSpPr>
          <p:grpSpPr>
            <a:xfrm>
              <a:off x="3278434" y="2989854"/>
              <a:ext cx="1054357" cy="1182224"/>
              <a:chOff x="4960144" y="1971675"/>
              <a:chExt cx="2271712" cy="2914650"/>
            </a:xfrm>
          </p:grpSpPr>
          <p:grpSp>
            <p:nvGrpSpPr>
              <p:cNvPr id="278" name="Group 277">
                <a:extLst>
                  <a:ext uri="{FF2B5EF4-FFF2-40B4-BE49-F238E27FC236}">
                    <a16:creationId xmlns:a16="http://schemas.microsoft.com/office/drawing/2014/main" id="{7CD58B69-E73B-43C7-B98A-DE04BCC58CC3}"/>
                  </a:ext>
                </a:extLst>
              </p:cNvPr>
              <p:cNvGrpSpPr/>
              <p:nvPr/>
            </p:nvGrpSpPr>
            <p:grpSpPr>
              <a:xfrm>
                <a:off x="4960144" y="1971675"/>
                <a:ext cx="2271712" cy="2914650"/>
                <a:chOff x="4960144" y="1971675"/>
                <a:chExt cx="2271712" cy="2914650"/>
              </a:xfrm>
            </p:grpSpPr>
            <p:sp>
              <p:nvSpPr>
                <p:cNvPr id="281" name="Rectangle 280">
                  <a:extLst>
                    <a:ext uri="{FF2B5EF4-FFF2-40B4-BE49-F238E27FC236}">
                      <a16:creationId xmlns:a16="http://schemas.microsoft.com/office/drawing/2014/main" id="{CBC715F5-DEA6-40F1-B368-1EE04FDE3631}"/>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82" name="Rectangle 281">
                  <a:extLst>
                    <a:ext uri="{FF2B5EF4-FFF2-40B4-BE49-F238E27FC236}">
                      <a16:creationId xmlns:a16="http://schemas.microsoft.com/office/drawing/2014/main" id="{9DC13745-65B8-4B85-B888-F76152CD4133}"/>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79" name="Rectangle 278">
                <a:extLst>
                  <a:ext uri="{FF2B5EF4-FFF2-40B4-BE49-F238E27FC236}">
                    <a16:creationId xmlns:a16="http://schemas.microsoft.com/office/drawing/2014/main" id="{393977E5-EE40-4802-B673-C0A4581FD32F}"/>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0" name="Rectangle 279">
                <a:extLst>
                  <a:ext uri="{FF2B5EF4-FFF2-40B4-BE49-F238E27FC236}">
                    <a16:creationId xmlns:a16="http://schemas.microsoft.com/office/drawing/2014/main" id="{874D1006-3341-4E8E-8648-216C889DA513}"/>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62" name="Rectangle 261">
              <a:extLst>
                <a:ext uri="{FF2B5EF4-FFF2-40B4-BE49-F238E27FC236}">
                  <a16:creationId xmlns:a16="http://schemas.microsoft.com/office/drawing/2014/main" id="{915A727F-0C95-4E04-96F1-68DEB53FF398}"/>
                </a:ext>
              </a:extLst>
            </p:cNvPr>
            <p:cNvSpPr/>
            <p:nvPr/>
          </p:nvSpPr>
          <p:spPr>
            <a:xfrm>
              <a:off x="4145883" y="2956265"/>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3" name="Rectangle 262">
              <a:extLst>
                <a:ext uri="{FF2B5EF4-FFF2-40B4-BE49-F238E27FC236}">
                  <a16:creationId xmlns:a16="http://schemas.microsoft.com/office/drawing/2014/main" id="{4AE619E7-D722-4474-A2DA-B07F707CDDEB}"/>
                </a:ext>
              </a:extLst>
            </p:cNvPr>
            <p:cNvSpPr/>
            <p:nvPr/>
          </p:nvSpPr>
          <p:spPr>
            <a:xfrm>
              <a:off x="3278689" y="2964223"/>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Rectangle 263">
              <a:extLst>
                <a:ext uri="{FF2B5EF4-FFF2-40B4-BE49-F238E27FC236}">
                  <a16:creationId xmlns:a16="http://schemas.microsoft.com/office/drawing/2014/main" id="{60545C37-B766-4947-8E5F-01C1B3E65721}"/>
                </a:ext>
              </a:extLst>
            </p:cNvPr>
            <p:cNvSpPr/>
            <p:nvPr/>
          </p:nvSpPr>
          <p:spPr>
            <a:xfrm>
              <a:off x="3036292" y="4158251"/>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3</a:t>
              </a:r>
              <a:endParaRPr lang="en-GB" b="1" dirty="0">
                <a:solidFill>
                  <a:srgbClr val="121212"/>
                </a:solidFill>
              </a:endParaRPr>
            </a:p>
          </p:txBody>
        </p:sp>
        <p:cxnSp>
          <p:nvCxnSpPr>
            <p:cNvPr id="265" name="Straight Arrow Connector 264">
              <a:extLst>
                <a:ext uri="{FF2B5EF4-FFF2-40B4-BE49-F238E27FC236}">
                  <a16:creationId xmlns:a16="http://schemas.microsoft.com/office/drawing/2014/main" id="{23FEDADD-DFC7-49C2-A8B3-6175323518E4}"/>
                </a:ext>
              </a:extLst>
            </p:cNvPr>
            <p:cNvCxnSpPr>
              <a:cxnSpLocks/>
            </p:cNvCxnSpPr>
            <p:nvPr/>
          </p:nvCxnSpPr>
          <p:spPr>
            <a:xfrm>
              <a:off x="3352868" y="3315209"/>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7FB53070-A091-46F2-8FA3-1A7C3A3BAF04}"/>
                </a:ext>
              </a:extLst>
            </p:cNvPr>
            <p:cNvCxnSpPr>
              <a:cxnSpLocks/>
            </p:cNvCxnSpPr>
            <p:nvPr/>
          </p:nvCxnSpPr>
          <p:spPr>
            <a:xfrm flipV="1">
              <a:off x="4236183" y="3315209"/>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7846560" y="2965898"/>
            <a:ext cx="3975963" cy="1412159"/>
            <a:chOff x="7846560" y="2965898"/>
            <a:chExt cx="3975963" cy="1412159"/>
          </a:xfrm>
        </p:grpSpPr>
        <p:grpSp>
          <p:nvGrpSpPr>
            <p:cNvPr id="242" name="Group 241">
              <a:extLst>
                <a:ext uri="{FF2B5EF4-FFF2-40B4-BE49-F238E27FC236}">
                  <a16:creationId xmlns:a16="http://schemas.microsoft.com/office/drawing/2014/main" id="{062CFF46-EA10-450B-B00A-7E82B7415749}"/>
                </a:ext>
              </a:extLst>
            </p:cNvPr>
            <p:cNvGrpSpPr/>
            <p:nvPr/>
          </p:nvGrpSpPr>
          <p:grpSpPr>
            <a:xfrm>
              <a:off x="8091459" y="3001049"/>
              <a:ext cx="1054539" cy="1182048"/>
              <a:chOff x="4960144" y="1971675"/>
              <a:chExt cx="2271712" cy="2914650"/>
            </a:xfrm>
          </p:grpSpPr>
          <p:grpSp>
            <p:nvGrpSpPr>
              <p:cNvPr id="288" name="Group 287">
                <a:extLst>
                  <a:ext uri="{FF2B5EF4-FFF2-40B4-BE49-F238E27FC236}">
                    <a16:creationId xmlns:a16="http://schemas.microsoft.com/office/drawing/2014/main" id="{95F1E9CB-72DA-4881-A45D-DF1A72BF3261}"/>
                  </a:ext>
                </a:extLst>
              </p:cNvPr>
              <p:cNvGrpSpPr/>
              <p:nvPr/>
            </p:nvGrpSpPr>
            <p:grpSpPr>
              <a:xfrm>
                <a:off x="4960144" y="1971675"/>
                <a:ext cx="2271712" cy="2914650"/>
                <a:chOff x="4960144" y="1971675"/>
                <a:chExt cx="2271712" cy="2914650"/>
              </a:xfrm>
            </p:grpSpPr>
            <p:sp>
              <p:nvSpPr>
                <p:cNvPr id="291" name="Rectangle 290">
                  <a:extLst>
                    <a:ext uri="{FF2B5EF4-FFF2-40B4-BE49-F238E27FC236}">
                      <a16:creationId xmlns:a16="http://schemas.microsoft.com/office/drawing/2014/main" id="{DA868B5D-B4E8-4B69-91EF-3DE944FB3287}"/>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92" name="Rectangle 291">
                  <a:extLst>
                    <a:ext uri="{FF2B5EF4-FFF2-40B4-BE49-F238E27FC236}">
                      <a16:creationId xmlns:a16="http://schemas.microsoft.com/office/drawing/2014/main" id="{3E6A2282-0950-4C92-8410-52B57C29C157}"/>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9" name="Rectangle 288">
                <a:extLst>
                  <a:ext uri="{FF2B5EF4-FFF2-40B4-BE49-F238E27FC236}">
                    <a16:creationId xmlns:a16="http://schemas.microsoft.com/office/drawing/2014/main" id="{E5EF32B6-7EDA-418E-9088-E13D507C05BB}"/>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0" name="Rectangle 289">
                <a:extLst>
                  <a:ext uri="{FF2B5EF4-FFF2-40B4-BE49-F238E27FC236}">
                    <a16:creationId xmlns:a16="http://schemas.microsoft.com/office/drawing/2014/main" id="{027ECDC9-F4B2-466E-9A93-E063D7B86402}"/>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43" name="Group 242">
              <a:extLst>
                <a:ext uri="{FF2B5EF4-FFF2-40B4-BE49-F238E27FC236}">
                  <a16:creationId xmlns:a16="http://schemas.microsoft.com/office/drawing/2014/main" id="{332B1E3B-9DC0-4411-BEBB-A0928BCF537A}"/>
                </a:ext>
              </a:extLst>
            </p:cNvPr>
            <p:cNvGrpSpPr/>
            <p:nvPr/>
          </p:nvGrpSpPr>
          <p:grpSpPr>
            <a:xfrm>
              <a:off x="9490119" y="3001049"/>
              <a:ext cx="1054539" cy="1182048"/>
              <a:chOff x="4960144" y="1971675"/>
              <a:chExt cx="2271712" cy="2914650"/>
            </a:xfrm>
          </p:grpSpPr>
          <p:grpSp>
            <p:nvGrpSpPr>
              <p:cNvPr id="283" name="Group 282">
                <a:extLst>
                  <a:ext uri="{FF2B5EF4-FFF2-40B4-BE49-F238E27FC236}">
                    <a16:creationId xmlns:a16="http://schemas.microsoft.com/office/drawing/2014/main" id="{6E74B18A-D639-4A36-884F-454137A62B69}"/>
                  </a:ext>
                </a:extLst>
              </p:cNvPr>
              <p:cNvGrpSpPr/>
              <p:nvPr/>
            </p:nvGrpSpPr>
            <p:grpSpPr>
              <a:xfrm>
                <a:off x="4960144" y="1971675"/>
                <a:ext cx="2271712" cy="2914650"/>
                <a:chOff x="4960144" y="1971675"/>
                <a:chExt cx="2271712" cy="2914650"/>
              </a:xfrm>
            </p:grpSpPr>
            <p:sp>
              <p:nvSpPr>
                <p:cNvPr id="286" name="Rectangle 285">
                  <a:extLst>
                    <a:ext uri="{FF2B5EF4-FFF2-40B4-BE49-F238E27FC236}">
                      <a16:creationId xmlns:a16="http://schemas.microsoft.com/office/drawing/2014/main" id="{51E37F8A-D478-45E9-9196-307F3298A558}"/>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87" name="Rectangle 286">
                  <a:extLst>
                    <a:ext uri="{FF2B5EF4-FFF2-40B4-BE49-F238E27FC236}">
                      <a16:creationId xmlns:a16="http://schemas.microsoft.com/office/drawing/2014/main" id="{597CCD38-894A-4C14-A7F3-2CEBBD29FD7A}"/>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4" name="Rectangle 283">
                <a:extLst>
                  <a:ext uri="{FF2B5EF4-FFF2-40B4-BE49-F238E27FC236}">
                    <a16:creationId xmlns:a16="http://schemas.microsoft.com/office/drawing/2014/main" id="{670CC82E-D803-4F09-A4BA-8F0A8055BD64}"/>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5" name="Rectangle 284">
                <a:extLst>
                  <a:ext uri="{FF2B5EF4-FFF2-40B4-BE49-F238E27FC236}">
                    <a16:creationId xmlns:a16="http://schemas.microsoft.com/office/drawing/2014/main" id="{18E95FBC-DF77-4228-BB34-8BA2BF1C85A3}"/>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44" name="Rectangle 243">
              <a:extLst>
                <a:ext uri="{FF2B5EF4-FFF2-40B4-BE49-F238E27FC236}">
                  <a16:creationId xmlns:a16="http://schemas.microsoft.com/office/drawing/2014/main" id="{DD025F59-0E6F-45FB-BA25-1E343FAA1BBE}"/>
                </a:ext>
              </a:extLst>
            </p:cNvPr>
            <p:cNvSpPr/>
            <p:nvPr/>
          </p:nvSpPr>
          <p:spPr>
            <a:xfrm>
              <a:off x="8091459" y="2975423"/>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5" name="Rectangle 244">
              <a:extLst>
                <a:ext uri="{FF2B5EF4-FFF2-40B4-BE49-F238E27FC236}">
                  <a16:creationId xmlns:a16="http://schemas.microsoft.com/office/drawing/2014/main" id="{A2BEAD48-862A-4D7C-A534-38413763B4E2}"/>
                </a:ext>
              </a:extLst>
            </p:cNvPr>
            <p:cNvSpPr/>
            <p:nvPr/>
          </p:nvSpPr>
          <p:spPr>
            <a:xfrm>
              <a:off x="8091459" y="4014127"/>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6" name="Rectangle 245">
              <a:extLst>
                <a:ext uri="{FF2B5EF4-FFF2-40B4-BE49-F238E27FC236}">
                  <a16:creationId xmlns:a16="http://schemas.microsoft.com/office/drawing/2014/main" id="{70E11E17-47C7-41E7-988C-4BCA71F04752}"/>
                </a:ext>
              </a:extLst>
            </p:cNvPr>
            <p:cNvSpPr/>
            <p:nvPr/>
          </p:nvSpPr>
          <p:spPr>
            <a:xfrm>
              <a:off x="9490119" y="4007193"/>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7" name="Rectangle 246">
              <a:extLst>
                <a:ext uri="{FF2B5EF4-FFF2-40B4-BE49-F238E27FC236}">
                  <a16:creationId xmlns:a16="http://schemas.microsoft.com/office/drawing/2014/main" id="{6BB27F5D-F9AD-4402-8126-0C5469EBA873}"/>
                </a:ext>
              </a:extLst>
            </p:cNvPr>
            <p:cNvSpPr/>
            <p:nvPr/>
          </p:nvSpPr>
          <p:spPr>
            <a:xfrm>
              <a:off x="9487204" y="2975423"/>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8" name="Straight Arrow Connector 247">
              <a:extLst>
                <a:ext uri="{FF2B5EF4-FFF2-40B4-BE49-F238E27FC236}">
                  <a16:creationId xmlns:a16="http://schemas.microsoft.com/office/drawing/2014/main" id="{542A649D-236C-449D-B900-0132D1DDF2F1}"/>
                </a:ext>
              </a:extLst>
            </p:cNvPr>
            <p:cNvCxnSpPr>
              <a:cxnSpLocks/>
            </p:cNvCxnSpPr>
            <p:nvPr/>
          </p:nvCxnSpPr>
          <p:spPr>
            <a:xfrm rot="16200000" flipV="1">
              <a:off x="10037442" y="2798561"/>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025106A9-1688-469C-87C5-F398EA484B2B}"/>
                </a:ext>
              </a:extLst>
            </p:cNvPr>
            <p:cNvCxnSpPr>
              <a:cxnSpLocks/>
            </p:cNvCxnSpPr>
            <p:nvPr/>
          </p:nvCxnSpPr>
          <p:spPr>
            <a:xfrm rot="5400000" flipH="1" flipV="1">
              <a:off x="10037442" y="3829545"/>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0" name="Rectangle 249">
              <a:extLst>
                <a:ext uri="{FF2B5EF4-FFF2-40B4-BE49-F238E27FC236}">
                  <a16:creationId xmlns:a16="http://schemas.microsoft.com/office/drawing/2014/main" id="{D2B4B0A5-414C-472C-979F-124223863414}"/>
                </a:ext>
              </a:extLst>
            </p:cNvPr>
            <p:cNvSpPr/>
            <p:nvPr/>
          </p:nvSpPr>
          <p:spPr>
            <a:xfrm>
              <a:off x="7846560" y="4169272"/>
              <a:ext cx="270654" cy="20878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251" name="Rectangle 250">
              <a:extLst>
                <a:ext uri="{FF2B5EF4-FFF2-40B4-BE49-F238E27FC236}">
                  <a16:creationId xmlns:a16="http://schemas.microsoft.com/office/drawing/2014/main" id="{9744584C-74C5-4E0D-98CE-DE4EBC9D93C0}"/>
                </a:ext>
              </a:extLst>
            </p:cNvPr>
            <p:cNvSpPr/>
            <p:nvPr/>
          </p:nvSpPr>
          <p:spPr>
            <a:xfrm>
              <a:off x="9292175" y="4169272"/>
              <a:ext cx="270654" cy="20878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grpSp>
          <p:nvGrpSpPr>
            <p:cNvPr id="267" name="Group 266">
              <a:extLst>
                <a:ext uri="{FF2B5EF4-FFF2-40B4-BE49-F238E27FC236}">
                  <a16:creationId xmlns:a16="http://schemas.microsoft.com/office/drawing/2014/main" id="{F201E529-9A56-4D71-8FA8-D3086862928E}"/>
                </a:ext>
              </a:extLst>
            </p:cNvPr>
            <p:cNvGrpSpPr/>
            <p:nvPr/>
          </p:nvGrpSpPr>
          <p:grpSpPr>
            <a:xfrm>
              <a:off x="10767984" y="2991524"/>
              <a:ext cx="1054539" cy="1182048"/>
              <a:chOff x="4960144" y="1971675"/>
              <a:chExt cx="2271712" cy="2914650"/>
            </a:xfrm>
          </p:grpSpPr>
          <p:grpSp>
            <p:nvGrpSpPr>
              <p:cNvPr id="273" name="Group 272">
                <a:extLst>
                  <a:ext uri="{FF2B5EF4-FFF2-40B4-BE49-F238E27FC236}">
                    <a16:creationId xmlns:a16="http://schemas.microsoft.com/office/drawing/2014/main" id="{1728D74E-9630-45D3-8196-22244FAC37C7}"/>
                  </a:ext>
                </a:extLst>
              </p:cNvPr>
              <p:cNvGrpSpPr/>
              <p:nvPr/>
            </p:nvGrpSpPr>
            <p:grpSpPr>
              <a:xfrm>
                <a:off x="4960144" y="1971675"/>
                <a:ext cx="2271712" cy="2914650"/>
                <a:chOff x="4960144" y="1971675"/>
                <a:chExt cx="2271712" cy="2914650"/>
              </a:xfrm>
            </p:grpSpPr>
            <p:sp>
              <p:nvSpPr>
                <p:cNvPr id="276" name="Rectangle 275">
                  <a:extLst>
                    <a:ext uri="{FF2B5EF4-FFF2-40B4-BE49-F238E27FC236}">
                      <a16:creationId xmlns:a16="http://schemas.microsoft.com/office/drawing/2014/main" id="{D650521E-6A4F-48E7-8D74-76DF27F2CDA5}"/>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77" name="Rectangle 276">
                  <a:extLst>
                    <a:ext uri="{FF2B5EF4-FFF2-40B4-BE49-F238E27FC236}">
                      <a16:creationId xmlns:a16="http://schemas.microsoft.com/office/drawing/2014/main" id="{1548D214-8017-4AFB-992A-EB43C2A02F40}"/>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74" name="Rectangle 273">
                <a:extLst>
                  <a:ext uri="{FF2B5EF4-FFF2-40B4-BE49-F238E27FC236}">
                    <a16:creationId xmlns:a16="http://schemas.microsoft.com/office/drawing/2014/main" id="{2837737D-7F81-4F0E-8193-DB76839CAED8}"/>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5" name="Rectangle 274">
                <a:extLst>
                  <a:ext uri="{FF2B5EF4-FFF2-40B4-BE49-F238E27FC236}">
                    <a16:creationId xmlns:a16="http://schemas.microsoft.com/office/drawing/2014/main" id="{A9F96452-A211-41A6-928D-4CBCA9F73512}"/>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68" name="Rectangle 267">
              <a:extLst>
                <a:ext uri="{FF2B5EF4-FFF2-40B4-BE49-F238E27FC236}">
                  <a16:creationId xmlns:a16="http://schemas.microsoft.com/office/drawing/2014/main" id="{3FE84EF2-1B6E-40CE-B224-7BAD40BE843C}"/>
                </a:ext>
              </a:extLst>
            </p:cNvPr>
            <p:cNvSpPr/>
            <p:nvPr/>
          </p:nvSpPr>
          <p:spPr>
            <a:xfrm>
              <a:off x="10767984" y="2965898"/>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9" name="Rectangle 268">
              <a:extLst>
                <a:ext uri="{FF2B5EF4-FFF2-40B4-BE49-F238E27FC236}">
                  <a16:creationId xmlns:a16="http://schemas.microsoft.com/office/drawing/2014/main" id="{FA89FF86-CAAA-4A44-A119-2EAE9EE98E25}"/>
                </a:ext>
              </a:extLst>
            </p:cNvPr>
            <p:cNvSpPr/>
            <p:nvPr/>
          </p:nvSpPr>
          <p:spPr>
            <a:xfrm>
              <a:off x="10767984" y="4004602"/>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0" name="Rectangle 269">
              <a:extLst>
                <a:ext uri="{FF2B5EF4-FFF2-40B4-BE49-F238E27FC236}">
                  <a16:creationId xmlns:a16="http://schemas.microsoft.com/office/drawing/2014/main" id="{FE699C81-4AF9-47E8-9FF5-EBB0730BF7AD}"/>
                </a:ext>
              </a:extLst>
            </p:cNvPr>
            <p:cNvSpPr/>
            <p:nvPr/>
          </p:nvSpPr>
          <p:spPr>
            <a:xfrm>
              <a:off x="10523085" y="4159747"/>
              <a:ext cx="270654" cy="20878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3</a:t>
              </a:r>
              <a:endParaRPr lang="en-GB" b="1" dirty="0">
                <a:solidFill>
                  <a:srgbClr val="121212"/>
                </a:solidFill>
              </a:endParaRPr>
            </a:p>
          </p:txBody>
        </p:sp>
        <p:cxnSp>
          <p:nvCxnSpPr>
            <p:cNvPr id="271" name="Straight Arrow Connector 270">
              <a:extLst>
                <a:ext uri="{FF2B5EF4-FFF2-40B4-BE49-F238E27FC236}">
                  <a16:creationId xmlns:a16="http://schemas.microsoft.com/office/drawing/2014/main" id="{1699DAE6-4106-456A-A5A3-09E649DE3CBF}"/>
                </a:ext>
              </a:extLst>
            </p:cNvPr>
            <p:cNvCxnSpPr>
              <a:cxnSpLocks/>
            </p:cNvCxnSpPr>
            <p:nvPr/>
          </p:nvCxnSpPr>
          <p:spPr>
            <a:xfrm rot="5400000" flipH="1" flipV="1">
              <a:off x="11294742" y="2798561"/>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83531957-375A-417A-AE0E-BD12A22571E0}"/>
                </a:ext>
              </a:extLst>
            </p:cNvPr>
            <p:cNvCxnSpPr>
              <a:cxnSpLocks/>
            </p:cNvCxnSpPr>
            <p:nvPr/>
          </p:nvCxnSpPr>
          <p:spPr>
            <a:xfrm rot="16200000" flipV="1">
              <a:off x="11294742" y="3829545"/>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184564" y="457200"/>
            <a:ext cx="6906895" cy="82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SUNUMLAR İÇİN GÖRSEL</a:t>
            </a:r>
            <a:endParaRPr lang="en-US" sz="4000" dirty="0"/>
          </a:p>
        </p:txBody>
      </p:sp>
    </p:spTree>
    <p:extLst>
      <p:ext uri="{BB962C8B-B14F-4D97-AF65-F5344CB8AC3E}">
        <p14:creationId xmlns:p14="http://schemas.microsoft.com/office/powerpoint/2010/main" val="2392026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037D04-D3AC-4894-B3E1-7B3B8A02D14C}"/>
              </a:ext>
            </a:extLst>
          </p:cNvPr>
          <p:cNvSpPr/>
          <p:nvPr/>
        </p:nvSpPr>
        <p:spPr>
          <a:xfrm>
            <a:off x="-437322" y="-145774"/>
            <a:ext cx="13185913" cy="71561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68B10FA3-36A8-400F-A7F2-708C72A69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258399" y="1269000"/>
            <a:ext cx="7675202" cy="4320000"/>
          </a:xfrm>
          <a:prstGeom prst="rect">
            <a:avLst/>
          </a:prstGeom>
        </p:spPr>
      </p:pic>
      <p:sp>
        <p:nvSpPr>
          <p:cNvPr id="6" name="Oval 5">
            <a:extLst>
              <a:ext uri="{FF2B5EF4-FFF2-40B4-BE49-F238E27FC236}">
                <a16:creationId xmlns:a16="http://schemas.microsoft.com/office/drawing/2014/main" id="{839DEAAD-8BCA-4FCA-8012-4C4FB5046AE7}"/>
              </a:ext>
            </a:extLst>
          </p:cNvPr>
          <p:cNvSpPr/>
          <p:nvPr/>
        </p:nvSpPr>
        <p:spPr>
          <a:xfrm>
            <a:off x="6062868" y="3371850"/>
            <a:ext cx="122400" cy="122400"/>
          </a:xfrm>
          <a:prstGeom prst="ellipse">
            <a:avLst/>
          </a:prstGeom>
          <a:solidFill>
            <a:srgbClr val="FF00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5449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0DF27ED-1B4B-47B1-8F49-A2DA2646AA0D}"/>
              </a:ext>
            </a:extLst>
          </p:cNvPr>
          <p:cNvGrpSpPr/>
          <p:nvPr/>
        </p:nvGrpSpPr>
        <p:grpSpPr>
          <a:xfrm>
            <a:off x="693019" y="2921452"/>
            <a:ext cx="11032957" cy="3685883"/>
            <a:chOff x="6139094" y="4783783"/>
            <a:chExt cx="5969998" cy="1832429"/>
          </a:xfrm>
        </p:grpSpPr>
        <p:pic>
          <p:nvPicPr>
            <p:cNvPr id="11" name="Picture 10">
              <a:extLst>
                <a:ext uri="{FF2B5EF4-FFF2-40B4-BE49-F238E27FC236}">
                  <a16:creationId xmlns:a16="http://schemas.microsoft.com/office/drawing/2014/main" id="{2C6D73C6-4E67-487B-B379-5E9DD2E68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9085" y="4850081"/>
              <a:ext cx="2810145" cy="1690914"/>
            </a:xfrm>
            <a:prstGeom prst="rect">
              <a:avLst/>
            </a:prstGeom>
            <a:ln>
              <a:solidFill>
                <a:schemeClr val="tx1"/>
              </a:solidFill>
            </a:ln>
          </p:spPr>
        </p:pic>
        <p:cxnSp>
          <p:nvCxnSpPr>
            <p:cNvPr id="13" name="Straight Connector 12">
              <a:extLst>
                <a:ext uri="{FF2B5EF4-FFF2-40B4-BE49-F238E27FC236}">
                  <a16:creationId xmlns:a16="http://schemas.microsoft.com/office/drawing/2014/main" id="{C7684C51-2239-4D3C-B228-E2F37F4DB9D7}"/>
                </a:ext>
              </a:extLst>
            </p:cNvPr>
            <p:cNvCxnSpPr>
              <a:cxnSpLocks/>
            </p:cNvCxnSpPr>
            <p:nvPr/>
          </p:nvCxnSpPr>
          <p:spPr>
            <a:xfrm>
              <a:off x="7322508" y="5556433"/>
              <a:ext cx="2361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B08DC51-E865-42DD-AC4E-89F006457042}"/>
                </a:ext>
              </a:extLst>
            </p:cNvPr>
            <p:cNvCxnSpPr>
              <a:cxnSpLocks/>
            </p:cNvCxnSpPr>
            <p:nvPr/>
          </p:nvCxnSpPr>
          <p:spPr>
            <a:xfrm>
              <a:off x="7818538" y="5845822"/>
              <a:ext cx="0" cy="1977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CADEE96-7A77-4554-9C65-E1C6D9081872}"/>
                </a:ext>
              </a:extLst>
            </p:cNvPr>
            <p:cNvSpPr/>
            <p:nvPr/>
          </p:nvSpPr>
          <p:spPr>
            <a:xfrm>
              <a:off x="7560347" y="5358459"/>
              <a:ext cx="509409" cy="487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grpSp>
          <p:nvGrpSpPr>
            <p:cNvPr id="16" name="Group 15">
              <a:extLst>
                <a:ext uri="{FF2B5EF4-FFF2-40B4-BE49-F238E27FC236}">
                  <a16:creationId xmlns:a16="http://schemas.microsoft.com/office/drawing/2014/main" id="{5F8F30DF-BE57-486F-AD53-F0C223770014}"/>
                </a:ext>
              </a:extLst>
            </p:cNvPr>
            <p:cNvGrpSpPr/>
            <p:nvPr/>
          </p:nvGrpSpPr>
          <p:grpSpPr>
            <a:xfrm>
              <a:off x="9249221" y="4854541"/>
              <a:ext cx="2810145" cy="1690914"/>
              <a:chOff x="333828" y="4960257"/>
              <a:chExt cx="3004191" cy="1690914"/>
            </a:xfrm>
          </p:grpSpPr>
          <p:pic>
            <p:nvPicPr>
              <p:cNvPr id="20" name="Picture 19">
                <a:extLst>
                  <a:ext uri="{FF2B5EF4-FFF2-40B4-BE49-F238E27FC236}">
                    <a16:creationId xmlns:a16="http://schemas.microsoft.com/office/drawing/2014/main" id="{33C07C9A-F69C-4147-9214-6E30C3D95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28" y="4960257"/>
                <a:ext cx="3004191" cy="1690914"/>
              </a:xfrm>
              <a:prstGeom prst="rect">
                <a:avLst/>
              </a:prstGeom>
            </p:spPr>
          </p:pic>
          <p:sp>
            <p:nvSpPr>
              <p:cNvPr id="21" name="Rectangle 20">
                <a:extLst>
                  <a:ext uri="{FF2B5EF4-FFF2-40B4-BE49-F238E27FC236}">
                    <a16:creationId xmlns:a16="http://schemas.microsoft.com/office/drawing/2014/main" id="{AF4440AB-4461-4E2C-BDE5-3EDCBC9BB674}"/>
                  </a:ext>
                </a:extLst>
              </p:cNvPr>
              <p:cNvSpPr/>
              <p:nvPr/>
            </p:nvSpPr>
            <p:spPr>
              <a:xfrm>
                <a:off x="1439294" y="5670323"/>
                <a:ext cx="529999" cy="478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grpSp>
        <p:sp>
          <p:nvSpPr>
            <p:cNvPr id="19" name="Rectangle 18">
              <a:extLst>
                <a:ext uri="{FF2B5EF4-FFF2-40B4-BE49-F238E27FC236}">
                  <a16:creationId xmlns:a16="http://schemas.microsoft.com/office/drawing/2014/main" id="{30104AFD-6FF0-4002-9255-F3EF18413142}"/>
                </a:ext>
              </a:extLst>
            </p:cNvPr>
            <p:cNvSpPr/>
            <p:nvPr/>
          </p:nvSpPr>
          <p:spPr>
            <a:xfrm>
              <a:off x="6139094" y="4783783"/>
              <a:ext cx="5969998" cy="18324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7A1E82F5-2AF3-4D09-9095-C0143448EFBA}"/>
              </a:ext>
            </a:extLst>
          </p:cNvPr>
          <p:cNvGrpSpPr/>
          <p:nvPr/>
        </p:nvGrpSpPr>
        <p:grpSpPr>
          <a:xfrm>
            <a:off x="0" y="0"/>
            <a:ext cx="6531187" cy="3931103"/>
            <a:chOff x="1190171" y="2119086"/>
            <a:chExt cx="4441372" cy="2931885"/>
          </a:xfrm>
        </p:grpSpPr>
        <p:sp>
          <p:nvSpPr>
            <p:cNvPr id="5" name="Rectangle 4">
              <a:extLst>
                <a:ext uri="{FF2B5EF4-FFF2-40B4-BE49-F238E27FC236}">
                  <a16:creationId xmlns:a16="http://schemas.microsoft.com/office/drawing/2014/main" id="{CF6F36EE-2CC5-4BFD-AAA6-5A79B6C65A04}"/>
                </a:ext>
              </a:extLst>
            </p:cNvPr>
            <p:cNvSpPr/>
            <p:nvPr/>
          </p:nvSpPr>
          <p:spPr>
            <a:xfrm>
              <a:off x="1190171"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44BE49E8-EC2E-401F-B0F2-6E127099A54E}"/>
                </a:ext>
              </a:extLst>
            </p:cNvPr>
            <p:cNvPicPr>
              <a:picLocks noChangeAspect="1"/>
            </p:cNvPicPr>
            <p:nvPr/>
          </p:nvPicPr>
          <p:blipFill rotWithShape="1">
            <a:blip r:embed="rId3"/>
            <a:srcRect l="34524" t="18014" r="32976" b="10961"/>
            <a:stretch/>
          </p:blipFill>
          <p:spPr>
            <a:xfrm>
              <a:off x="2506528" y="2498272"/>
              <a:ext cx="1929425" cy="2028370"/>
            </a:xfrm>
            <a:prstGeom prst="rect">
              <a:avLst/>
            </a:prstGeom>
          </p:spPr>
        </p:pic>
      </p:grpSp>
      <p:grpSp>
        <p:nvGrpSpPr>
          <p:cNvPr id="7" name="Group 6">
            <a:extLst>
              <a:ext uri="{FF2B5EF4-FFF2-40B4-BE49-F238E27FC236}">
                <a16:creationId xmlns:a16="http://schemas.microsoft.com/office/drawing/2014/main" id="{124FF9A4-F24F-403D-B04E-FEC3864E08BE}"/>
              </a:ext>
            </a:extLst>
          </p:cNvPr>
          <p:cNvGrpSpPr/>
          <p:nvPr/>
        </p:nvGrpSpPr>
        <p:grpSpPr>
          <a:xfrm>
            <a:off x="5660813" y="85396"/>
            <a:ext cx="6531187" cy="3931103"/>
            <a:chOff x="6364514" y="2119086"/>
            <a:chExt cx="4441372" cy="2931885"/>
          </a:xfrm>
        </p:grpSpPr>
        <p:sp>
          <p:nvSpPr>
            <p:cNvPr id="8" name="Rectangle 7">
              <a:extLst>
                <a:ext uri="{FF2B5EF4-FFF2-40B4-BE49-F238E27FC236}">
                  <a16:creationId xmlns:a16="http://schemas.microsoft.com/office/drawing/2014/main" id="{28BE923C-8555-47F0-851F-5DB5AF0072B7}"/>
                </a:ext>
              </a:extLst>
            </p:cNvPr>
            <p:cNvSpPr/>
            <p:nvPr/>
          </p:nvSpPr>
          <p:spPr>
            <a:xfrm>
              <a:off x="6364514"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46C7B3F1-FD95-4FB8-AB26-6F4C6BA177C7}"/>
                </a:ext>
              </a:extLst>
            </p:cNvPr>
            <p:cNvPicPr>
              <a:picLocks noChangeAspect="1"/>
            </p:cNvPicPr>
            <p:nvPr/>
          </p:nvPicPr>
          <p:blipFill rotWithShape="1">
            <a:blip r:embed="rId3"/>
            <a:srcRect l="66607" t="17456" r="893" b="11519"/>
            <a:stretch/>
          </p:blipFill>
          <p:spPr>
            <a:xfrm>
              <a:off x="7756049" y="2414815"/>
              <a:ext cx="1929425" cy="2028370"/>
            </a:xfrm>
            <a:prstGeom prst="rect">
              <a:avLst/>
            </a:prstGeom>
          </p:spPr>
        </p:pic>
      </p:grpSp>
    </p:spTree>
    <p:extLst>
      <p:ext uri="{BB962C8B-B14F-4D97-AF65-F5344CB8AC3E}">
        <p14:creationId xmlns:p14="http://schemas.microsoft.com/office/powerpoint/2010/main" val="1015256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0104AFD-6FF0-4002-9255-F3EF18413142}"/>
              </a:ext>
            </a:extLst>
          </p:cNvPr>
          <p:cNvSpPr/>
          <p:nvPr/>
        </p:nvSpPr>
        <p:spPr>
          <a:xfrm>
            <a:off x="1466175" y="829810"/>
            <a:ext cx="5679841" cy="17559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oup 22">
            <a:extLst>
              <a:ext uri="{FF2B5EF4-FFF2-40B4-BE49-F238E27FC236}">
                <a16:creationId xmlns:a16="http://schemas.microsoft.com/office/drawing/2014/main" id="{D7D40466-F586-437E-B144-DD99EB25A9EE}"/>
              </a:ext>
            </a:extLst>
          </p:cNvPr>
          <p:cNvGrpSpPr/>
          <p:nvPr/>
        </p:nvGrpSpPr>
        <p:grpSpPr>
          <a:xfrm>
            <a:off x="4353867" y="897777"/>
            <a:ext cx="2700000" cy="1620000"/>
            <a:chOff x="1190171" y="2119086"/>
            <a:chExt cx="4441372" cy="2931885"/>
          </a:xfrm>
        </p:grpSpPr>
        <p:sp>
          <p:nvSpPr>
            <p:cNvPr id="24" name="Rectangle 23">
              <a:extLst>
                <a:ext uri="{FF2B5EF4-FFF2-40B4-BE49-F238E27FC236}">
                  <a16:creationId xmlns:a16="http://schemas.microsoft.com/office/drawing/2014/main" id="{0F02CB76-B9E7-4122-AAC3-00F2ADFFB4D2}"/>
                </a:ext>
              </a:extLst>
            </p:cNvPr>
            <p:cNvSpPr/>
            <p:nvPr/>
          </p:nvSpPr>
          <p:spPr>
            <a:xfrm>
              <a:off x="1190171"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Picture 24">
              <a:extLst>
                <a:ext uri="{FF2B5EF4-FFF2-40B4-BE49-F238E27FC236}">
                  <a16:creationId xmlns:a16="http://schemas.microsoft.com/office/drawing/2014/main" id="{1B087EE7-95A5-42CE-88A4-FABCF01D3BC0}"/>
                </a:ext>
              </a:extLst>
            </p:cNvPr>
            <p:cNvPicPr>
              <a:picLocks noChangeAspect="1"/>
            </p:cNvPicPr>
            <p:nvPr/>
          </p:nvPicPr>
          <p:blipFill rotWithShape="1">
            <a:blip r:embed="rId2"/>
            <a:srcRect l="34524" t="18014" r="32976" b="10961"/>
            <a:stretch/>
          </p:blipFill>
          <p:spPr>
            <a:xfrm>
              <a:off x="2506528" y="2498272"/>
              <a:ext cx="1929425" cy="2028370"/>
            </a:xfrm>
            <a:prstGeom prst="rect">
              <a:avLst/>
            </a:prstGeom>
          </p:spPr>
        </p:pic>
      </p:grpSp>
      <p:grpSp>
        <p:nvGrpSpPr>
          <p:cNvPr id="26" name="Group 25">
            <a:extLst>
              <a:ext uri="{FF2B5EF4-FFF2-40B4-BE49-F238E27FC236}">
                <a16:creationId xmlns:a16="http://schemas.microsoft.com/office/drawing/2014/main" id="{42E3CBD0-6566-45AF-A781-CEDE8C47A1DD}"/>
              </a:ext>
            </a:extLst>
          </p:cNvPr>
          <p:cNvGrpSpPr/>
          <p:nvPr/>
        </p:nvGrpSpPr>
        <p:grpSpPr>
          <a:xfrm>
            <a:off x="1561719" y="897777"/>
            <a:ext cx="2700000" cy="1620000"/>
            <a:chOff x="6364514" y="2119086"/>
            <a:chExt cx="4441372" cy="2931885"/>
          </a:xfrm>
        </p:grpSpPr>
        <p:sp>
          <p:nvSpPr>
            <p:cNvPr id="27" name="Rectangle 26">
              <a:extLst>
                <a:ext uri="{FF2B5EF4-FFF2-40B4-BE49-F238E27FC236}">
                  <a16:creationId xmlns:a16="http://schemas.microsoft.com/office/drawing/2014/main" id="{2DF76596-332C-4FE4-BE1B-CC869C734FA4}"/>
                </a:ext>
              </a:extLst>
            </p:cNvPr>
            <p:cNvSpPr/>
            <p:nvPr/>
          </p:nvSpPr>
          <p:spPr>
            <a:xfrm>
              <a:off x="6364514"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a:extLst>
                <a:ext uri="{FF2B5EF4-FFF2-40B4-BE49-F238E27FC236}">
                  <a16:creationId xmlns:a16="http://schemas.microsoft.com/office/drawing/2014/main" id="{11A176DE-B0CF-4B1F-B166-C18DD79271EE}"/>
                </a:ext>
              </a:extLst>
            </p:cNvPr>
            <p:cNvPicPr>
              <a:picLocks noChangeAspect="1"/>
            </p:cNvPicPr>
            <p:nvPr/>
          </p:nvPicPr>
          <p:blipFill rotWithShape="1">
            <a:blip r:embed="rId2"/>
            <a:srcRect l="66607" t="17456" r="893" b="11519"/>
            <a:stretch/>
          </p:blipFill>
          <p:spPr>
            <a:xfrm>
              <a:off x="7756049" y="2414815"/>
              <a:ext cx="1929425" cy="2028370"/>
            </a:xfrm>
            <a:prstGeom prst="rect">
              <a:avLst/>
            </a:prstGeom>
          </p:spPr>
        </p:pic>
      </p:grpSp>
      <p:sp>
        <p:nvSpPr>
          <p:cNvPr id="29" name="Rectangle 28">
            <a:extLst>
              <a:ext uri="{FF2B5EF4-FFF2-40B4-BE49-F238E27FC236}">
                <a16:creationId xmlns:a16="http://schemas.microsoft.com/office/drawing/2014/main" id="{47E7B38A-5DC4-4D29-8022-5EBD8CFF3162}"/>
              </a:ext>
            </a:extLst>
          </p:cNvPr>
          <p:cNvSpPr/>
          <p:nvPr/>
        </p:nvSpPr>
        <p:spPr>
          <a:xfrm>
            <a:off x="7365325" y="2181948"/>
            <a:ext cx="5679841" cy="17559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grpSp>
        <p:nvGrpSpPr>
          <p:cNvPr id="8" name="Group 7">
            <a:extLst>
              <a:ext uri="{FF2B5EF4-FFF2-40B4-BE49-F238E27FC236}">
                <a16:creationId xmlns:a16="http://schemas.microsoft.com/office/drawing/2014/main" id="{C6826550-4F17-46BE-AE9C-ECA9AD635CC7}"/>
              </a:ext>
            </a:extLst>
          </p:cNvPr>
          <p:cNvGrpSpPr/>
          <p:nvPr/>
        </p:nvGrpSpPr>
        <p:grpSpPr>
          <a:xfrm>
            <a:off x="618288" y="3954004"/>
            <a:ext cx="5430910" cy="1620327"/>
            <a:chOff x="618288" y="3954004"/>
            <a:chExt cx="5430910" cy="1620327"/>
          </a:xfrm>
        </p:grpSpPr>
        <p:cxnSp>
          <p:nvCxnSpPr>
            <p:cNvPr id="13" name="Straight Connector 12">
              <a:extLst>
                <a:ext uri="{FF2B5EF4-FFF2-40B4-BE49-F238E27FC236}">
                  <a16:creationId xmlns:a16="http://schemas.microsoft.com/office/drawing/2014/main" id="{C7684C51-2239-4D3C-B228-E2F37F4DB9D7}"/>
                </a:ext>
              </a:extLst>
            </p:cNvPr>
            <p:cNvCxnSpPr>
              <a:cxnSpLocks/>
            </p:cNvCxnSpPr>
            <p:nvPr/>
          </p:nvCxnSpPr>
          <p:spPr>
            <a:xfrm>
              <a:off x="1595695" y="4629771"/>
              <a:ext cx="2222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B08DC51-E865-42DD-AC4E-89F006457042}"/>
                </a:ext>
              </a:extLst>
            </p:cNvPr>
            <p:cNvCxnSpPr>
              <a:cxnSpLocks/>
            </p:cNvCxnSpPr>
            <p:nvPr/>
          </p:nvCxnSpPr>
          <p:spPr>
            <a:xfrm>
              <a:off x="2062552" y="4908668"/>
              <a:ext cx="0" cy="169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9A5524A-E448-4BCF-B5D8-9D0CE65070CD}"/>
                </a:ext>
              </a:extLst>
            </p:cNvPr>
            <p:cNvGrpSpPr/>
            <p:nvPr/>
          </p:nvGrpSpPr>
          <p:grpSpPr>
            <a:xfrm>
              <a:off x="618288" y="3954004"/>
              <a:ext cx="2644870" cy="1616053"/>
              <a:chOff x="618288" y="3954004"/>
              <a:chExt cx="2644870" cy="1616053"/>
            </a:xfrm>
          </p:grpSpPr>
          <p:pic>
            <p:nvPicPr>
              <p:cNvPr id="11" name="Picture 10">
                <a:extLst>
                  <a:ext uri="{FF2B5EF4-FFF2-40B4-BE49-F238E27FC236}">
                    <a16:creationId xmlns:a16="http://schemas.microsoft.com/office/drawing/2014/main" id="{2C6D73C6-4E67-487B-B379-5E9DD2E6875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18288" y="3954004"/>
                <a:ext cx="2644870" cy="1616053"/>
              </a:xfrm>
              <a:prstGeom prst="rect">
                <a:avLst/>
              </a:prstGeom>
              <a:ln>
                <a:solidFill>
                  <a:schemeClr val="tx1"/>
                </a:solidFill>
              </a:ln>
            </p:spPr>
          </p:pic>
          <p:sp>
            <p:nvSpPr>
              <p:cNvPr id="15" name="Rectangle 14">
                <a:extLst>
                  <a:ext uri="{FF2B5EF4-FFF2-40B4-BE49-F238E27FC236}">
                    <a16:creationId xmlns:a16="http://schemas.microsoft.com/office/drawing/2014/main" id="{4CADEE96-7A77-4554-9C65-E1C6D9081872}"/>
                  </a:ext>
                </a:extLst>
              </p:cNvPr>
              <p:cNvSpPr/>
              <p:nvPr/>
            </p:nvSpPr>
            <p:spPr>
              <a:xfrm>
                <a:off x="1814783" y="4436886"/>
                <a:ext cx="479449" cy="4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b="1"/>
              </a:p>
            </p:txBody>
          </p:sp>
        </p:grpSp>
        <p:grpSp>
          <p:nvGrpSpPr>
            <p:cNvPr id="16" name="Group 15">
              <a:extLst>
                <a:ext uri="{FF2B5EF4-FFF2-40B4-BE49-F238E27FC236}">
                  <a16:creationId xmlns:a16="http://schemas.microsoft.com/office/drawing/2014/main" id="{5F8F30DF-BE57-486F-AD53-F0C223770014}"/>
                </a:ext>
              </a:extLst>
            </p:cNvPr>
            <p:cNvGrpSpPr/>
            <p:nvPr/>
          </p:nvGrpSpPr>
          <p:grpSpPr>
            <a:xfrm>
              <a:off x="3404328" y="3954004"/>
              <a:ext cx="2644870" cy="1620327"/>
              <a:chOff x="333828" y="4960257"/>
              <a:chExt cx="3004191" cy="1690914"/>
            </a:xfrm>
          </p:grpSpPr>
          <p:pic>
            <p:nvPicPr>
              <p:cNvPr id="20" name="Picture 19">
                <a:extLst>
                  <a:ext uri="{FF2B5EF4-FFF2-40B4-BE49-F238E27FC236}">
                    <a16:creationId xmlns:a16="http://schemas.microsoft.com/office/drawing/2014/main" id="{33C07C9A-F69C-4147-9214-6E30C3D953C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33828" y="4960257"/>
                <a:ext cx="3004191" cy="1690914"/>
              </a:xfrm>
              <a:prstGeom prst="rect">
                <a:avLst/>
              </a:prstGeom>
            </p:spPr>
          </p:pic>
          <p:sp>
            <p:nvSpPr>
              <p:cNvPr id="21" name="Rectangle 20">
                <a:extLst>
                  <a:ext uri="{FF2B5EF4-FFF2-40B4-BE49-F238E27FC236}">
                    <a16:creationId xmlns:a16="http://schemas.microsoft.com/office/drawing/2014/main" id="{AF4440AB-4461-4E2C-BDE5-3EDCBC9BB674}"/>
                  </a:ext>
                </a:extLst>
              </p:cNvPr>
              <p:cNvSpPr/>
              <p:nvPr/>
            </p:nvSpPr>
            <p:spPr>
              <a:xfrm>
                <a:off x="1439294" y="5670323"/>
                <a:ext cx="529999" cy="478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b="1"/>
              </a:p>
            </p:txBody>
          </p:sp>
        </p:grpSp>
        <p:cxnSp>
          <p:nvCxnSpPr>
            <p:cNvPr id="17" name="Straight Connector 16">
              <a:extLst>
                <a:ext uri="{FF2B5EF4-FFF2-40B4-BE49-F238E27FC236}">
                  <a16:creationId xmlns:a16="http://schemas.microsoft.com/office/drawing/2014/main" id="{E9AC2775-B63A-45F1-9AEA-8F35704C1247}"/>
                </a:ext>
              </a:extLst>
            </p:cNvPr>
            <p:cNvCxnSpPr>
              <a:cxnSpLocks/>
            </p:cNvCxnSpPr>
            <p:nvPr/>
          </p:nvCxnSpPr>
          <p:spPr>
            <a:xfrm>
              <a:off x="4611266" y="4446282"/>
              <a:ext cx="0" cy="18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2B60C6-7F61-4FB5-9B81-7BD8E3236AF3}"/>
                </a:ext>
              </a:extLst>
            </p:cNvPr>
            <p:cNvCxnSpPr>
              <a:cxnSpLocks/>
            </p:cNvCxnSpPr>
            <p:nvPr/>
          </p:nvCxnSpPr>
          <p:spPr>
            <a:xfrm>
              <a:off x="4848944" y="4897877"/>
              <a:ext cx="2222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BCE5E2D-66C9-4442-AA11-01B982B0BEBC}"/>
                </a:ext>
              </a:extLst>
            </p:cNvPr>
            <p:cNvCxnSpPr>
              <a:cxnSpLocks/>
            </p:cNvCxnSpPr>
            <p:nvPr/>
          </p:nvCxnSpPr>
          <p:spPr>
            <a:xfrm flipV="1">
              <a:off x="2056202" y="4905493"/>
              <a:ext cx="0" cy="176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714302D-AD02-4AA8-80A5-DCBF00CE5458}"/>
                </a:ext>
              </a:extLst>
            </p:cNvPr>
            <p:cNvCxnSpPr>
              <a:cxnSpLocks/>
            </p:cNvCxnSpPr>
            <p:nvPr/>
          </p:nvCxnSpPr>
          <p:spPr>
            <a:xfrm>
              <a:off x="1598332" y="4634428"/>
              <a:ext cx="21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D6A5052-5C72-4ACA-8743-7B273992E3CC}"/>
                </a:ext>
              </a:extLst>
            </p:cNvPr>
            <p:cNvSpPr/>
            <p:nvPr/>
          </p:nvSpPr>
          <p:spPr>
            <a:xfrm>
              <a:off x="618288" y="3973785"/>
              <a:ext cx="41148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t>C</a:t>
              </a:r>
              <a:endParaRPr lang="en-GB" b="1" dirty="0"/>
            </a:p>
          </p:txBody>
        </p:sp>
        <p:sp>
          <p:nvSpPr>
            <p:cNvPr id="33" name="Rectangle 32">
              <a:extLst>
                <a:ext uri="{FF2B5EF4-FFF2-40B4-BE49-F238E27FC236}">
                  <a16:creationId xmlns:a16="http://schemas.microsoft.com/office/drawing/2014/main" id="{C961936A-6911-4E67-AD54-940A6EF33556}"/>
                </a:ext>
              </a:extLst>
            </p:cNvPr>
            <p:cNvSpPr/>
            <p:nvPr/>
          </p:nvSpPr>
          <p:spPr>
            <a:xfrm>
              <a:off x="3404328" y="3973785"/>
              <a:ext cx="41148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ectangle 33">
              <a:extLst>
                <a:ext uri="{FF2B5EF4-FFF2-40B4-BE49-F238E27FC236}">
                  <a16:creationId xmlns:a16="http://schemas.microsoft.com/office/drawing/2014/main" id="{D72A9FD1-AB82-4F95-8F02-69281823AE1C}"/>
                </a:ext>
              </a:extLst>
            </p:cNvPr>
            <p:cNvSpPr/>
            <p:nvPr/>
          </p:nvSpPr>
          <p:spPr>
            <a:xfrm>
              <a:off x="3404328" y="3973785"/>
              <a:ext cx="41148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t>D</a:t>
              </a:r>
              <a:endParaRPr lang="en-GB" b="1" dirty="0"/>
            </a:p>
          </p:txBody>
        </p:sp>
      </p:grpSp>
      <p:sp>
        <p:nvSpPr>
          <p:cNvPr id="35" name="Rectangle 34">
            <a:extLst>
              <a:ext uri="{FF2B5EF4-FFF2-40B4-BE49-F238E27FC236}">
                <a16:creationId xmlns:a16="http://schemas.microsoft.com/office/drawing/2014/main" id="{AADFC8B5-6D6A-4AB9-BEC7-371D86058B5D}"/>
              </a:ext>
            </a:extLst>
          </p:cNvPr>
          <p:cNvSpPr/>
          <p:nvPr/>
        </p:nvSpPr>
        <p:spPr>
          <a:xfrm>
            <a:off x="1211470" y="3237394"/>
            <a:ext cx="41148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t>C</a:t>
            </a:r>
            <a:endParaRPr lang="en-GB" b="1" dirty="0"/>
          </a:p>
        </p:txBody>
      </p:sp>
    </p:spTree>
    <p:extLst>
      <p:ext uri="{BB962C8B-B14F-4D97-AF65-F5344CB8AC3E}">
        <p14:creationId xmlns:p14="http://schemas.microsoft.com/office/powerpoint/2010/main" val="3429690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A477CB1-ED05-4971-B5EE-91F92BBA53F2}"/>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75EA7D9A-CD57-4A8D-B2CE-F8A474F3F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tx1"/>
            </a:solidFill>
          </p:spPr>
        </p:pic>
        <p:sp>
          <p:nvSpPr>
            <p:cNvPr id="6" name="Rectangle 5">
              <a:extLst>
                <a:ext uri="{FF2B5EF4-FFF2-40B4-BE49-F238E27FC236}">
                  <a16:creationId xmlns:a16="http://schemas.microsoft.com/office/drawing/2014/main" id="{B22D1640-D764-4D1F-9D25-04E2B21E8C01}"/>
                </a:ext>
              </a:extLst>
            </p:cNvPr>
            <p:cNvSpPr/>
            <p:nvPr/>
          </p:nvSpPr>
          <p:spPr>
            <a:xfrm>
              <a:off x="5870713" y="3246783"/>
              <a:ext cx="477078" cy="4638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Oval 7">
            <a:extLst>
              <a:ext uri="{FF2B5EF4-FFF2-40B4-BE49-F238E27FC236}">
                <a16:creationId xmlns:a16="http://schemas.microsoft.com/office/drawing/2014/main" id="{DBBDD190-D6CB-4C93-A25E-6BC323F6D3A9}"/>
              </a:ext>
            </a:extLst>
          </p:cNvPr>
          <p:cNvSpPr/>
          <p:nvPr/>
        </p:nvSpPr>
        <p:spPr>
          <a:xfrm>
            <a:off x="6586715" y="2823381"/>
            <a:ext cx="108000" cy="108000"/>
          </a:xfrm>
          <a:prstGeom prst="ellipse">
            <a:avLst/>
          </a:prstGeom>
          <a:solidFill>
            <a:srgbClr val="FF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0475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9B625E15-CE93-4F34-A85B-ACDA73FA7446}"/>
              </a:ext>
            </a:extLst>
          </p:cNvPr>
          <p:cNvSpPr/>
          <p:nvPr/>
        </p:nvSpPr>
        <p:spPr>
          <a:xfrm>
            <a:off x="231570" y="224468"/>
            <a:ext cx="4701377" cy="46133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7F824706-C59B-4766-B4BB-776725396196}"/>
              </a:ext>
            </a:extLst>
          </p:cNvPr>
          <p:cNvSpPr/>
          <p:nvPr/>
        </p:nvSpPr>
        <p:spPr>
          <a:xfrm>
            <a:off x="217714" y="206828"/>
            <a:ext cx="11756571" cy="6444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tr-TR" sz="1700" u="sng" dirty="0">
                <a:solidFill>
                  <a:schemeClr val="tx1"/>
                </a:solidFill>
                <a:latin typeface="Times New Roman" panose="02020603050405020304" pitchFamily="18" charset="0"/>
                <a:cs typeface="Times New Roman" panose="02020603050405020304" pitchFamily="18" charset="0"/>
              </a:rPr>
              <a:t> </a:t>
            </a:r>
            <a:r>
              <a:rPr lang="tr-TR" sz="1700" b="1" u="sng" dirty="0">
                <a:solidFill>
                  <a:schemeClr val="tx1"/>
                </a:solidFill>
                <a:latin typeface="Times New Roman" panose="02020603050405020304" pitchFamily="18" charset="0"/>
                <a:cs typeface="Times New Roman" panose="02020603050405020304" pitchFamily="18" charset="0"/>
              </a:rPr>
              <a:t>TEST AŞAMASI – NECKER ÖRGÜSÜ ŞEKLİ</a:t>
            </a:r>
            <a:endParaRPr lang="tr-TR" sz="1700" u="sng"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Bu aşamada size gösterilecek olan şeklin iki alternatif görünümü aşağıda gösterilmiştir.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Aşağıda da gösterildiği üzere olası iki görünümden birinde şeklin </a:t>
            </a:r>
            <a:r>
              <a:rPr lang="tr-TR" sz="1700" b="1" dirty="0">
                <a:solidFill>
                  <a:schemeClr val="tx1"/>
                </a:solidFill>
                <a:latin typeface="Times New Roman" panose="02020603050405020304" pitchFamily="18" charset="0"/>
                <a:cs typeface="Times New Roman" panose="02020603050405020304" pitchFamily="18" charset="0"/>
              </a:rPr>
              <a:t>ön yüzü sağ aşağıya doğru </a:t>
            </a:r>
            <a:r>
              <a:rPr lang="tr-TR" sz="1700" dirty="0">
                <a:solidFill>
                  <a:schemeClr val="tx1"/>
                </a:solidFill>
                <a:latin typeface="Times New Roman" panose="02020603050405020304" pitchFamily="18" charset="0"/>
                <a:cs typeface="Times New Roman" panose="02020603050405020304" pitchFamily="18" charset="0"/>
              </a:rPr>
              <a:t>(Şekil A.), diğerinde ise </a:t>
            </a:r>
            <a:r>
              <a:rPr lang="tr-TR" sz="1700" b="1" dirty="0">
                <a:solidFill>
                  <a:schemeClr val="tx1"/>
                </a:solidFill>
                <a:latin typeface="Times New Roman" panose="02020603050405020304" pitchFamily="18" charset="0"/>
                <a:cs typeface="Times New Roman" panose="02020603050405020304" pitchFamily="18" charset="0"/>
              </a:rPr>
              <a:t>ön yüz sol yukarıya doğru</a:t>
            </a:r>
            <a:r>
              <a:rPr lang="tr-TR" sz="1700" dirty="0">
                <a:solidFill>
                  <a:schemeClr val="tx1"/>
                </a:solidFill>
                <a:latin typeface="Times New Roman" panose="02020603050405020304" pitchFamily="18" charset="0"/>
                <a:cs typeface="Times New Roman" panose="02020603050405020304" pitchFamily="18" charset="0"/>
              </a:rPr>
              <a:t> (Şekil B.), gözükmektedir. Sizden istediğimiz şeklin görünümü Şekil A’dan Şekil B’ye geçiş sağladığında &lt;</a:t>
            </a:r>
            <a:r>
              <a:rPr lang="tr-TR" sz="1700" b="1" dirty="0">
                <a:solidFill>
                  <a:schemeClr val="tx1"/>
                </a:solidFill>
                <a:latin typeface="Times New Roman" panose="02020603050405020304" pitchFamily="18" charset="0"/>
                <a:cs typeface="Times New Roman" panose="02020603050405020304" pitchFamily="18" charset="0"/>
              </a:rPr>
              <a:t>7</a:t>
            </a:r>
            <a:r>
              <a:rPr lang="tr-TR" sz="1700" dirty="0">
                <a:solidFill>
                  <a:schemeClr val="tx1"/>
                </a:solidFill>
                <a:latin typeface="Times New Roman" panose="02020603050405020304" pitchFamily="18" charset="0"/>
                <a:cs typeface="Times New Roman" panose="02020603050405020304" pitchFamily="18" charset="0"/>
              </a:rPr>
              <a:t>&gt; tuşuna basmanız, Şekil B’den Şekil A’ya geçiş sağladığında &lt;</a:t>
            </a:r>
            <a:r>
              <a:rPr lang="tr-TR" sz="1700" b="1" dirty="0">
                <a:solidFill>
                  <a:schemeClr val="tx1"/>
                </a:solidFill>
                <a:latin typeface="Times New Roman" panose="02020603050405020304" pitchFamily="18" charset="0"/>
                <a:cs typeface="Times New Roman" panose="02020603050405020304" pitchFamily="18" charset="0"/>
              </a:rPr>
              <a:t>8</a:t>
            </a:r>
            <a:r>
              <a:rPr lang="tr-TR" sz="1700" dirty="0">
                <a:solidFill>
                  <a:schemeClr val="tx1"/>
                </a:solidFill>
                <a:latin typeface="Times New Roman" panose="02020603050405020304" pitchFamily="18" charset="0"/>
                <a:cs typeface="Times New Roman" panose="02020603050405020304" pitchFamily="18" charset="0"/>
              </a:rPr>
              <a:t>&gt; tuşuna basmanız.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Sizden özellikle yapmanızı istediğimiz bir diğer şey ise şeklin ortasındaki kırmızı «  </a:t>
            </a:r>
            <a:r>
              <a:rPr lang="tr-TR" sz="1700" b="1" dirty="0">
                <a:solidFill>
                  <a:schemeClr val="tx1"/>
                </a:solidFill>
                <a:latin typeface="Times New Roman" panose="02020603050405020304" pitchFamily="18" charset="0"/>
                <a:cs typeface="Times New Roman" panose="02020603050405020304" pitchFamily="18" charset="0"/>
              </a:rPr>
              <a:t>»</a:t>
            </a:r>
            <a:r>
              <a:rPr lang="tr-TR" sz="1700" dirty="0">
                <a:solidFill>
                  <a:schemeClr val="tx1"/>
                </a:solidFill>
                <a:latin typeface="Times New Roman" panose="02020603050405020304" pitchFamily="18" charset="0"/>
                <a:cs typeface="Times New Roman" panose="02020603050405020304" pitchFamily="18" charset="0"/>
              </a:rPr>
              <a:t> işaretine bakmanız ve şekil ekranda kaldığı sürece gözünüzü oradan ayırmamanız.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Lütfen </a:t>
            </a:r>
            <a:r>
              <a:rPr lang="tr-TR" sz="1700" b="1" dirty="0">
                <a:solidFill>
                  <a:schemeClr val="tx1"/>
                </a:solidFill>
                <a:latin typeface="Times New Roman" panose="02020603050405020304" pitchFamily="18" charset="0"/>
                <a:cs typeface="Times New Roman" panose="02020603050405020304" pitchFamily="18" charset="0"/>
              </a:rPr>
              <a:t>yalnızca bir görünüşten diğerine kesin bir geçiş gördüğünüzde </a:t>
            </a:r>
            <a:r>
              <a:rPr lang="tr-TR" sz="1700" dirty="0">
                <a:solidFill>
                  <a:schemeClr val="tx1"/>
                </a:solidFill>
                <a:latin typeface="Times New Roman" panose="02020603050405020304" pitchFamily="18" charset="0"/>
                <a:cs typeface="Times New Roman" panose="02020603050405020304" pitchFamily="18" charset="0"/>
              </a:rPr>
              <a:t>tepki veriniz. Eğer şeklin görüntüsü bu iki alternatiften biri üzerinde netleşemediyse tepki vermeyiniz.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Hazır olduğunuzda &lt;</a:t>
            </a:r>
            <a:r>
              <a:rPr lang="tr-TR" sz="1700" b="1" dirty="0">
                <a:solidFill>
                  <a:schemeClr val="tx1"/>
                </a:solidFill>
                <a:latin typeface="Times New Roman" panose="02020603050405020304" pitchFamily="18" charset="0"/>
                <a:cs typeface="Times New Roman" panose="02020603050405020304" pitchFamily="18" charset="0"/>
              </a:rPr>
              <a:t>ENTER&gt;</a:t>
            </a:r>
            <a:r>
              <a:rPr lang="tr-TR" sz="1700" dirty="0">
                <a:solidFill>
                  <a:schemeClr val="tx1"/>
                </a:solidFill>
                <a:latin typeface="Times New Roman" panose="02020603050405020304" pitchFamily="18" charset="0"/>
                <a:cs typeface="Times New Roman" panose="02020603050405020304" pitchFamily="18" charset="0"/>
              </a:rPr>
              <a:t> tuşuna basarak başlayabilirsiniz.</a:t>
            </a:r>
          </a:p>
          <a:p>
            <a:pPr algn="just">
              <a:lnSpc>
                <a:spcPct val="150000"/>
              </a:lnSpc>
            </a:pPr>
            <a:endParaRPr lang="en-GB" sz="1700" dirty="0">
              <a:solidFill>
                <a:schemeClr val="tx1"/>
              </a:solidFill>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D882730A-1D49-4B2A-B14C-4733ECFC1B6F}"/>
              </a:ext>
            </a:extLst>
          </p:cNvPr>
          <p:cNvSpPr/>
          <p:nvPr/>
        </p:nvSpPr>
        <p:spPr>
          <a:xfrm>
            <a:off x="9067123" y="2372864"/>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8" name="Group 47">
            <a:extLst>
              <a:ext uri="{FF2B5EF4-FFF2-40B4-BE49-F238E27FC236}">
                <a16:creationId xmlns:a16="http://schemas.microsoft.com/office/drawing/2014/main" id="{263E4AA5-BC2D-4C5F-8776-07C08239EA0E}"/>
              </a:ext>
            </a:extLst>
          </p:cNvPr>
          <p:cNvGrpSpPr/>
          <p:nvPr/>
        </p:nvGrpSpPr>
        <p:grpSpPr>
          <a:xfrm>
            <a:off x="0" y="4532243"/>
            <a:ext cx="12170571" cy="2332986"/>
            <a:chOff x="0" y="4532243"/>
            <a:chExt cx="12170571" cy="2332986"/>
          </a:xfrm>
        </p:grpSpPr>
        <p:sp>
          <p:nvSpPr>
            <p:cNvPr id="49" name="Rectangle: Rounded Corners 48">
              <a:extLst>
                <a:ext uri="{FF2B5EF4-FFF2-40B4-BE49-F238E27FC236}">
                  <a16:creationId xmlns:a16="http://schemas.microsoft.com/office/drawing/2014/main" id="{FEC188F2-2754-45ED-82DF-1D4A4600922F}"/>
                </a:ext>
              </a:extLst>
            </p:cNvPr>
            <p:cNvSpPr/>
            <p:nvPr/>
          </p:nvSpPr>
          <p:spPr>
            <a:xfrm>
              <a:off x="0" y="4532243"/>
              <a:ext cx="12170571" cy="2332986"/>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0" name="Group 49">
              <a:extLst>
                <a:ext uri="{FF2B5EF4-FFF2-40B4-BE49-F238E27FC236}">
                  <a16:creationId xmlns:a16="http://schemas.microsoft.com/office/drawing/2014/main" id="{E45AA7CB-05ED-4919-B010-1FAB3405FC18}"/>
                </a:ext>
              </a:extLst>
            </p:cNvPr>
            <p:cNvGrpSpPr/>
            <p:nvPr/>
          </p:nvGrpSpPr>
          <p:grpSpPr>
            <a:xfrm>
              <a:off x="82187" y="4823487"/>
              <a:ext cx="4405507" cy="1551842"/>
              <a:chOff x="82187" y="4524759"/>
              <a:chExt cx="5969998" cy="1850573"/>
            </a:xfrm>
          </p:grpSpPr>
          <p:grpSp>
            <p:nvGrpSpPr>
              <p:cNvPr id="96" name="Group 95">
                <a:extLst>
                  <a:ext uri="{FF2B5EF4-FFF2-40B4-BE49-F238E27FC236}">
                    <a16:creationId xmlns:a16="http://schemas.microsoft.com/office/drawing/2014/main" id="{324AE5AA-072C-4235-BC86-9AE7577A38EA}"/>
                  </a:ext>
                </a:extLst>
              </p:cNvPr>
              <p:cNvGrpSpPr/>
              <p:nvPr/>
            </p:nvGrpSpPr>
            <p:grpSpPr>
              <a:xfrm>
                <a:off x="179819" y="4612367"/>
                <a:ext cx="2810145" cy="1690914"/>
                <a:chOff x="1190171" y="2119086"/>
                <a:chExt cx="4441372" cy="2931885"/>
              </a:xfrm>
            </p:grpSpPr>
            <p:sp>
              <p:nvSpPr>
                <p:cNvPr id="105" name="Rectangle 104">
                  <a:extLst>
                    <a:ext uri="{FF2B5EF4-FFF2-40B4-BE49-F238E27FC236}">
                      <a16:creationId xmlns:a16="http://schemas.microsoft.com/office/drawing/2014/main" id="{DF5E476A-34F0-4DA9-8CE7-E05386D39582}"/>
                    </a:ext>
                  </a:extLst>
                </p:cNvPr>
                <p:cNvSpPr/>
                <p:nvPr/>
              </p:nvSpPr>
              <p:spPr>
                <a:xfrm>
                  <a:off x="1190171"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6" name="Picture 105">
                  <a:extLst>
                    <a:ext uri="{FF2B5EF4-FFF2-40B4-BE49-F238E27FC236}">
                      <a16:creationId xmlns:a16="http://schemas.microsoft.com/office/drawing/2014/main" id="{7048A825-EECC-47C6-A543-9BD61C7999FD}"/>
                    </a:ext>
                  </a:extLst>
                </p:cNvPr>
                <p:cNvPicPr>
                  <a:picLocks noChangeAspect="1"/>
                </p:cNvPicPr>
                <p:nvPr/>
              </p:nvPicPr>
              <p:blipFill rotWithShape="1">
                <a:blip r:embed="rId2"/>
                <a:srcRect l="34524" t="18014" r="32976" b="10961"/>
                <a:stretch/>
              </p:blipFill>
              <p:spPr>
                <a:xfrm>
                  <a:off x="2506528" y="2498272"/>
                  <a:ext cx="1929425" cy="2028370"/>
                </a:xfrm>
                <a:prstGeom prst="rect">
                  <a:avLst/>
                </a:prstGeom>
              </p:spPr>
            </p:pic>
          </p:grpSp>
          <p:grpSp>
            <p:nvGrpSpPr>
              <p:cNvPr id="97" name="Group 96">
                <a:extLst>
                  <a:ext uri="{FF2B5EF4-FFF2-40B4-BE49-F238E27FC236}">
                    <a16:creationId xmlns:a16="http://schemas.microsoft.com/office/drawing/2014/main" id="{1D2FF583-9F60-437B-8011-F0CD1022FF83}"/>
                  </a:ext>
                </a:extLst>
              </p:cNvPr>
              <p:cNvGrpSpPr/>
              <p:nvPr/>
            </p:nvGrpSpPr>
            <p:grpSpPr>
              <a:xfrm>
                <a:off x="3148900" y="4612367"/>
                <a:ext cx="2810145" cy="1690914"/>
                <a:chOff x="6364514" y="2119086"/>
                <a:chExt cx="4441372" cy="2931885"/>
              </a:xfrm>
            </p:grpSpPr>
            <p:sp>
              <p:nvSpPr>
                <p:cNvPr id="103" name="Rectangle 102">
                  <a:extLst>
                    <a:ext uri="{FF2B5EF4-FFF2-40B4-BE49-F238E27FC236}">
                      <a16:creationId xmlns:a16="http://schemas.microsoft.com/office/drawing/2014/main" id="{18B9D078-4FA5-4505-B0ED-DD741119BD07}"/>
                    </a:ext>
                  </a:extLst>
                </p:cNvPr>
                <p:cNvSpPr/>
                <p:nvPr/>
              </p:nvSpPr>
              <p:spPr>
                <a:xfrm>
                  <a:off x="6364514"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4" name="Picture 103">
                  <a:extLst>
                    <a:ext uri="{FF2B5EF4-FFF2-40B4-BE49-F238E27FC236}">
                      <a16:creationId xmlns:a16="http://schemas.microsoft.com/office/drawing/2014/main" id="{601CC963-6400-4D17-93FA-A5D83EA0F11B}"/>
                    </a:ext>
                  </a:extLst>
                </p:cNvPr>
                <p:cNvPicPr>
                  <a:picLocks noChangeAspect="1"/>
                </p:cNvPicPr>
                <p:nvPr/>
              </p:nvPicPr>
              <p:blipFill rotWithShape="1">
                <a:blip r:embed="rId2"/>
                <a:srcRect l="66607" t="17456" r="893" b="11519"/>
                <a:stretch/>
              </p:blipFill>
              <p:spPr>
                <a:xfrm>
                  <a:off x="7756049" y="2414815"/>
                  <a:ext cx="1929425" cy="2028370"/>
                </a:xfrm>
                <a:prstGeom prst="rect">
                  <a:avLst/>
                </a:prstGeom>
              </p:spPr>
            </p:pic>
          </p:grpSp>
          <p:grpSp>
            <p:nvGrpSpPr>
              <p:cNvPr id="98" name="Group 97">
                <a:extLst>
                  <a:ext uri="{FF2B5EF4-FFF2-40B4-BE49-F238E27FC236}">
                    <a16:creationId xmlns:a16="http://schemas.microsoft.com/office/drawing/2014/main" id="{A4ED4949-8A6F-4D16-B532-8DEA5427F0B0}"/>
                  </a:ext>
                </a:extLst>
              </p:cNvPr>
              <p:cNvGrpSpPr/>
              <p:nvPr/>
            </p:nvGrpSpPr>
            <p:grpSpPr>
              <a:xfrm>
                <a:off x="82187" y="4524759"/>
                <a:ext cx="5969998" cy="1850573"/>
                <a:chOff x="6363200" y="4449005"/>
                <a:chExt cx="5969998" cy="1850573"/>
              </a:xfrm>
            </p:grpSpPr>
            <p:sp>
              <p:nvSpPr>
                <p:cNvPr id="101" name="Rectangle 100">
                  <a:extLst>
                    <a:ext uri="{FF2B5EF4-FFF2-40B4-BE49-F238E27FC236}">
                      <a16:creationId xmlns:a16="http://schemas.microsoft.com/office/drawing/2014/main" id="{AE60A79F-4400-4BC3-85A1-64B1E0948626}"/>
                    </a:ext>
                  </a:extLst>
                </p:cNvPr>
                <p:cNvSpPr/>
                <p:nvPr/>
              </p:nvSpPr>
              <p:spPr>
                <a:xfrm>
                  <a:off x="6363200" y="4449005"/>
                  <a:ext cx="5969998" cy="1850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2" name="Straight Arrow Connector 101">
                  <a:extLst>
                    <a:ext uri="{FF2B5EF4-FFF2-40B4-BE49-F238E27FC236}">
                      <a16:creationId xmlns:a16="http://schemas.microsoft.com/office/drawing/2014/main" id="{B0B1DB5B-540D-4519-B514-3609AA41F7A6}"/>
                    </a:ext>
                  </a:extLst>
                </p:cNvPr>
                <p:cNvCxnSpPr/>
                <p:nvPr/>
              </p:nvCxnSpPr>
              <p:spPr>
                <a:xfrm>
                  <a:off x="8879347" y="5388807"/>
                  <a:ext cx="902857"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Oval 98">
                <a:extLst>
                  <a:ext uri="{FF2B5EF4-FFF2-40B4-BE49-F238E27FC236}">
                    <a16:creationId xmlns:a16="http://schemas.microsoft.com/office/drawing/2014/main" id="{B4AB782A-7BEC-4170-A18F-47816CFBA788}"/>
                  </a:ext>
                </a:extLst>
              </p:cNvPr>
              <p:cNvSpPr/>
              <p:nvPr/>
            </p:nvSpPr>
            <p:spPr>
              <a:xfrm>
                <a:off x="1646681" y="5363913"/>
                <a:ext cx="61200" cy="61200"/>
              </a:xfrm>
              <a:prstGeom prst="ellipse">
                <a:avLst/>
              </a:prstGeom>
              <a:solidFill>
                <a:srgbClr val="FF00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3401331C-E330-4935-AC48-812BFBBE71E3}"/>
                  </a:ext>
                </a:extLst>
              </p:cNvPr>
              <p:cNvSpPr/>
              <p:nvPr/>
            </p:nvSpPr>
            <p:spPr>
              <a:xfrm>
                <a:off x="4589906" y="5334971"/>
                <a:ext cx="61200" cy="61200"/>
              </a:xfrm>
              <a:prstGeom prst="ellipse">
                <a:avLst/>
              </a:prstGeom>
              <a:solidFill>
                <a:srgbClr val="FF00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a:extLst>
                <a:ext uri="{FF2B5EF4-FFF2-40B4-BE49-F238E27FC236}">
                  <a16:creationId xmlns:a16="http://schemas.microsoft.com/office/drawing/2014/main" id="{FF5F6C28-F057-4DE8-AF18-11DFEC96DB63}"/>
                </a:ext>
              </a:extLst>
            </p:cNvPr>
            <p:cNvGrpSpPr/>
            <p:nvPr/>
          </p:nvGrpSpPr>
          <p:grpSpPr>
            <a:xfrm>
              <a:off x="7568778" y="4756641"/>
              <a:ext cx="4405507" cy="1546640"/>
              <a:chOff x="6139812" y="4527123"/>
              <a:chExt cx="5969998" cy="1850573"/>
            </a:xfrm>
          </p:grpSpPr>
          <p:grpSp>
            <p:nvGrpSpPr>
              <p:cNvPr id="67" name="Group 66">
                <a:extLst>
                  <a:ext uri="{FF2B5EF4-FFF2-40B4-BE49-F238E27FC236}">
                    <a16:creationId xmlns:a16="http://schemas.microsoft.com/office/drawing/2014/main" id="{ACABC49B-A3C0-4284-913E-68D2C054EE0F}"/>
                  </a:ext>
                </a:extLst>
              </p:cNvPr>
              <p:cNvGrpSpPr/>
              <p:nvPr/>
            </p:nvGrpSpPr>
            <p:grpSpPr>
              <a:xfrm>
                <a:off x="6238240" y="4607108"/>
                <a:ext cx="2810145" cy="1690914"/>
                <a:chOff x="6364514" y="2119086"/>
                <a:chExt cx="4441372" cy="2931885"/>
              </a:xfrm>
            </p:grpSpPr>
            <p:sp>
              <p:nvSpPr>
                <p:cNvPr id="94" name="Rectangle 93">
                  <a:extLst>
                    <a:ext uri="{FF2B5EF4-FFF2-40B4-BE49-F238E27FC236}">
                      <a16:creationId xmlns:a16="http://schemas.microsoft.com/office/drawing/2014/main" id="{AC520214-E9B6-4F9B-A898-820FFCA90428}"/>
                    </a:ext>
                  </a:extLst>
                </p:cNvPr>
                <p:cNvSpPr/>
                <p:nvPr/>
              </p:nvSpPr>
              <p:spPr>
                <a:xfrm>
                  <a:off x="6364514"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5" name="Picture 94">
                  <a:extLst>
                    <a:ext uri="{FF2B5EF4-FFF2-40B4-BE49-F238E27FC236}">
                      <a16:creationId xmlns:a16="http://schemas.microsoft.com/office/drawing/2014/main" id="{DCD2A260-F8D6-4AC0-BB40-91C0EEA22537}"/>
                    </a:ext>
                  </a:extLst>
                </p:cNvPr>
                <p:cNvPicPr>
                  <a:picLocks noChangeAspect="1"/>
                </p:cNvPicPr>
                <p:nvPr/>
              </p:nvPicPr>
              <p:blipFill rotWithShape="1">
                <a:blip r:embed="rId2"/>
                <a:srcRect l="66607" t="17456" r="893" b="11519"/>
                <a:stretch/>
              </p:blipFill>
              <p:spPr>
                <a:xfrm>
                  <a:off x="7756049" y="2414815"/>
                  <a:ext cx="1929425" cy="2028370"/>
                </a:xfrm>
                <a:prstGeom prst="rect">
                  <a:avLst/>
                </a:prstGeom>
              </p:spPr>
            </p:pic>
          </p:grpSp>
          <p:grpSp>
            <p:nvGrpSpPr>
              <p:cNvPr id="68" name="Group 67">
                <a:extLst>
                  <a:ext uri="{FF2B5EF4-FFF2-40B4-BE49-F238E27FC236}">
                    <a16:creationId xmlns:a16="http://schemas.microsoft.com/office/drawing/2014/main" id="{B60CE6C0-9F3B-4E80-9023-0BC5676333EF}"/>
                  </a:ext>
                </a:extLst>
              </p:cNvPr>
              <p:cNvGrpSpPr/>
              <p:nvPr/>
            </p:nvGrpSpPr>
            <p:grpSpPr>
              <a:xfrm>
                <a:off x="9207321" y="4607108"/>
                <a:ext cx="2810145" cy="1690914"/>
                <a:chOff x="1190171" y="2119086"/>
                <a:chExt cx="4441372" cy="2931885"/>
              </a:xfrm>
            </p:grpSpPr>
            <p:sp>
              <p:nvSpPr>
                <p:cNvPr id="92" name="Rectangle 91">
                  <a:extLst>
                    <a:ext uri="{FF2B5EF4-FFF2-40B4-BE49-F238E27FC236}">
                      <a16:creationId xmlns:a16="http://schemas.microsoft.com/office/drawing/2014/main" id="{32419A0B-826A-43A5-A0E2-1C2A38C53CE8}"/>
                    </a:ext>
                  </a:extLst>
                </p:cNvPr>
                <p:cNvSpPr/>
                <p:nvPr/>
              </p:nvSpPr>
              <p:spPr>
                <a:xfrm>
                  <a:off x="1190171" y="2119086"/>
                  <a:ext cx="4441372" cy="2931885"/>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3" name="Picture 92">
                  <a:extLst>
                    <a:ext uri="{FF2B5EF4-FFF2-40B4-BE49-F238E27FC236}">
                      <a16:creationId xmlns:a16="http://schemas.microsoft.com/office/drawing/2014/main" id="{EFEA80DD-A212-4061-A73A-E7794F17229C}"/>
                    </a:ext>
                  </a:extLst>
                </p:cNvPr>
                <p:cNvPicPr>
                  <a:picLocks noChangeAspect="1"/>
                </p:cNvPicPr>
                <p:nvPr/>
              </p:nvPicPr>
              <p:blipFill rotWithShape="1">
                <a:blip r:embed="rId2"/>
                <a:srcRect l="34524" t="18014" r="32976" b="10961"/>
                <a:stretch/>
              </p:blipFill>
              <p:spPr>
                <a:xfrm>
                  <a:off x="2506528" y="2498272"/>
                  <a:ext cx="1929425" cy="2028370"/>
                </a:xfrm>
                <a:prstGeom prst="rect">
                  <a:avLst/>
                </a:prstGeom>
              </p:spPr>
            </p:pic>
          </p:grpSp>
          <p:grpSp>
            <p:nvGrpSpPr>
              <p:cNvPr id="87" name="Group 86">
                <a:extLst>
                  <a:ext uri="{FF2B5EF4-FFF2-40B4-BE49-F238E27FC236}">
                    <a16:creationId xmlns:a16="http://schemas.microsoft.com/office/drawing/2014/main" id="{BD1A9399-7E83-4F45-8D93-84634062782F}"/>
                  </a:ext>
                </a:extLst>
              </p:cNvPr>
              <p:cNvGrpSpPr/>
              <p:nvPr/>
            </p:nvGrpSpPr>
            <p:grpSpPr>
              <a:xfrm>
                <a:off x="6139812" y="4527123"/>
                <a:ext cx="5969998" cy="1850573"/>
                <a:chOff x="-5717" y="4822385"/>
                <a:chExt cx="5969998" cy="1850573"/>
              </a:xfrm>
            </p:grpSpPr>
            <p:cxnSp>
              <p:nvCxnSpPr>
                <p:cNvPr id="90" name="Straight Arrow Connector 89">
                  <a:extLst>
                    <a:ext uri="{FF2B5EF4-FFF2-40B4-BE49-F238E27FC236}">
                      <a16:creationId xmlns:a16="http://schemas.microsoft.com/office/drawing/2014/main" id="{0BD24F08-5FAF-46CE-AAC8-1756551E6AFD}"/>
                    </a:ext>
                  </a:extLst>
                </p:cNvPr>
                <p:cNvCxnSpPr/>
                <p:nvPr/>
              </p:nvCxnSpPr>
              <p:spPr>
                <a:xfrm>
                  <a:off x="2520534" y="5762186"/>
                  <a:ext cx="90285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A0703A21-6B41-4FFB-8B67-92DCD082571F}"/>
                    </a:ext>
                  </a:extLst>
                </p:cNvPr>
                <p:cNvSpPr/>
                <p:nvPr/>
              </p:nvSpPr>
              <p:spPr>
                <a:xfrm>
                  <a:off x="-5717" y="4822385"/>
                  <a:ext cx="5969998" cy="1850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8" name="Oval 87">
                <a:extLst>
                  <a:ext uri="{FF2B5EF4-FFF2-40B4-BE49-F238E27FC236}">
                    <a16:creationId xmlns:a16="http://schemas.microsoft.com/office/drawing/2014/main" id="{AF24CA08-E2F8-42C6-81C5-D7C3F3E0F10E}"/>
                  </a:ext>
                </a:extLst>
              </p:cNvPr>
              <p:cNvSpPr/>
              <p:nvPr/>
            </p:nvSpPr>
            <p:spPr>
              <a:xfrm>
                <a:off x="7689427" y="5330552"/>
                <a:ext cx="61200" cy="61200"/>
              </a:xfrm>
              <a:prstGeom prst="ellipse">
                <a:avLst/>
              </a:prstGeom>
              <a:solidFill>
                <a:srgbClr val="FF00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CE61C109-A4BB-4980-8A66-F7A297551069}"/>
                  </a:ext>
                </a:extLst>
              </p:cNvPr>
              <p:cNvSpPr/>
              <p:nvPr/>
            </p:nvSpPr>
            <p:spPr>
              <a:xfrm>
                <a:off x="10680279" y="5359127"/>
                <a:ext cx="61200" cy="61200"/>
              </a:xfrm>
              <a:prstGeom prst="ellipse">
                <a:avLst/>
              </a:prstGeom>
              <a:solidFill>
                <a:srgbClr val="FF00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52" name="Picture 51">
              <a:extLst>
                <a:ext uri="{FF2B5EF4-FFF2-40B4-BE49-F238E27FC236}">
                  <a16:creationId xmlns:a16="http://schemas.microsoft.com/office/drawing/2014/main" id="{9ECE7C19-791D-43A6-9AE7-3AE2699D91CC}"/>
                </a:ext>
              </a:extLst>
            </p:cNvPr>
            <p:cNvPicPr>
              <a:picLocks noChangeAspect="1"/>
            </p:cNvPicPr>
            <p:nvPr/>
          </p:nvPicPr>
          <p:blipFill rotWithShape="1">
            <a:blip r:embed="rId3">
              <a:extLst>
                <a:ext uri="{28A0092B-C50C-407E-A947-70E740481C1C}">
                  <a14:useLocalDpi xmlns:a14="http://schemas.microsoft.com/office/drawing/2010/main" val="0"/>
                </a:ext>
              </a:extLst>
            </a:blip>
            <a:srcRect t="29156" r="4629" b="2863"/>
            <a:stretch/>
          </p:blipFill>
          <p:spPr>
            <a:xfrm>
              <a:off x="4734281" y="4739861"/>
              <a:ext cx="2464133" cy="2112115"/>
            </a:xfrm>
            <a:prstGeom prst="rect">
              <a:avLst/>
            </a:prstGeom>
          </p:spPr>
        </p:pic>
        <p:sp>
          <p:nvSpPr>
            <p:cNvPr id="53" name="Rectangle 52">
              <a:extLst>
                <a:ext uri="{FF2B5EF4-FFF2-40B4-BE49-F238E27FC236}">
                  <a16:creationId xmlns:a16="http://schemas.microsoft.com/office/drawing/2014/main" id="{C8AED8CD-A28C-449D-920F-F0265863583A}"/>
                </a:ext>
              </a:extLst>
            </p:cNvPr>
            <p:cNvSpPr/>
            <p:nvPr/>
          </p:nvSpPr>
          <p:spPr>
            <a:xfrm>
              <a:off x="2316775" y="4657637"/>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sp>
          <p:nvSpPr>
            <p:cNvPr id="54" name="Rectangle 53">
              <a:extLst>
                <a:ext uri="{FF2B5EF4-FFF2-40B4-BE49-F238E27FC236}">
                  <a16:creationId xmlns:a16="http://schemas.microsoft.com/office/drawing/2014/main" id="{CF1B29E6-822E-461C-A4A2-767C6055D34C}"/>
                </a:ext>
              </a:extLst>
            </p:cNvPr>
            <p:cNvSpPr/>
            <p:nvPr/>
          </p:nvSpPr>
          <p:spPr>
            <a:xfrm>
              <a:off x="153323" y="4657637"/>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sp>
          <p:nvSpPr>
            <p:cNvPr id="55" name="Rectangle 54">
              <a:extLst>
                <a:ext uri="{FF2B5EF4-FFF2-40B4-BE49-F238E27FC236}">
                  <a16:creationId xmlns:a16="http://schemas.microsoft.com/office/drawing/2014/main" id="{8BB4F993-52A4-4C67-8AE5-E2EC1974C76C}"/>
                </a:ext>
              </a:extLst>
            </p:cNvPr>
            <p:cNvSpPr/>
            <p:nvPr/>
          </p:nvSpPr>
          <p:spPr>
            <a:xfrm>
              <a:off x="7533390" y="4657637"/>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sp>
          <p:nvSpPr>
            <p:cNvPr id="56" name="Rectangle 55">
              <a:extLst>
                <a:ext uri="{FF2B5EF4-FFF2-40B4-BE49-F238E27FC236}">
                  <a16:creationId xmlns:a16="http://schemas.microsoft.com/office/drawing/2014/main" id="{3FEB95E7-1978-4E7E-8DD7-5773C9516D1D}"/>
                </a:ext>
              </a:extLst>
            </p:cNvPr>
            <p:cNvSpPr/>
            <p:nvPr/>
          </p:nvSpPr>
          <p:spPr>
            <a:xfrm>
              <a:off x="9721971" y="4659526"/>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sp>
          <p:nvSpPr>
            <p:cNvPr id="59" name="Rectangle 58">
              <a:extLst>
                <a:ext uri="{FF2B5EF4-FFF2-40B4-BE49-F238E27FC236}">
                  <a16:creationId xmlns:a16="http://schemas.microsoft.com/office/drawing/2014/main" id="{3918963E-04E9-40E7-8E8C-B2510848FCD4}"/>
                </a:ext>
              </a:extLst>
            </p:cNvPr>
            <p:cNvSpPr/>
            <p:nvPr/>
          </p:nvSpPr>
          <p:spPr>
            <a:xfrm>
              <a:off x="5464105" y="5248123"/>
              <a:ext cx="385951" cy="35714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ED3FD3D8-E003-4F56-85CB-2FDAA7FA2D7F}"/>
                </a:ext>
              </a:extLst>
            </p:cNvPr>
            <p:cNvSpPr/>
            <p:nvPr/>
          </p:nvSpPr>
          <p:spPr>
            <a:xfrm>
              <a:off x="5922690" y="5248787"/>
              <a:ext cx="385951" cy="357144"/>
            </a:xfrm>
            <a:prstGeom prst="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8AAA0961-331C-48A6-B65C-FE96B18C6218}"/>
                </a:ext>
              </a:extLst>
            </p:cNvPr>
            <p:cNvSpPr/>
            <p:nvPr/>
          </p:nvSpPr>
          <p:spPr>
            <a:xfrm>
              <a:off x="1599679" y="6491111"/>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«7» TUŞU</a:t>
              </a:r>
              <a:endParaRPr lang="en-GB" sz="1500" b="1" dirty="0">
                <a:solidFill>
                  <a:schemeClr val="bg1"/>
                </a:solidFill>
              </a:endParaRPr>
            </a:p>
          </p:txBody>
        </p:sp>
        <p:sp>
          <p:nvSpPr>
            <p:cNvPr id="63" name="Rectangle 62">
              <a:extLst>
                <a:ext uri="{FF2B5EF4-FFF2-40B4-BE49-F238E27FC236}">
                  <a16:creationId xmlns:a16="http://schemas.microsoft.com/office/drawing/2014/main" id="{6EF85736-A98B-4836-A760-853484EBCECF}"/>
                </a:ext>
              </a:extLst>
            </p:cNvPr>
            <p:cNvSpPr/>
            <p:nvPr/>
          </p:nvSpPr>
          <p:spPr>
            <a:xfrm>
              <a:off x="9042731" y="6466732"/>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«8» TUŞU</a:t>
              </a:r>
              <a:endParaRPr lang="en-GB" sz="1500" b="1" dirty="0">
                <a:solidFill>
                  <a:schemeClr val="bg1"/>
                </a:solidFill>
              </a:endParaRPr>
            </a:p>
          </p:txBody>
        </p:sp>
        <p:cxnSp>
          <p:nvCxnSpPr>
            <p:cNvPr id="65" name="Connector: Elbow 64">
              <a:extLst>
                <a:ext uri="{FF2B5EF4-FFF2-40B4-BE49-F238E27FC236}">
                  <a16:creationId xmlns:a16="http://schemas.microsoft.com/office/drawing/2014/main" id="{41E4B03A-1651-4C36-AA4F-60882C68B8AC}"/>
                </a:ext>
              </a:extLst>
            </p:cNvPr>
            <p:cNvCxnSpPr>
              <a:stCxn id="59" idx="2"/>
              <a:endCxn id="61" idx="3"/>
            </p:cNvCxnSpPr>
            <p:nvPr/>
          </p:nvCxnSpPr>
          <p:spPr>
            <a:xfrm rot="5400000">
              <a:off x="3786651" y="4763101"/>
              <a:ext cx="1028265" cy="2712596"/>
            </a:xfrm>
            <a:prstGeom prst="bentConnector2">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C37FBCF6-1D1C-4393-80B1-5701010BDFAD}"/>
                </a:ext>
              </a:extLst>
            </p:cNvPr>
            <p:cNvCxnSpPr>
              <a:stCxn id="60" idx="2"/>
              <a:endCxn id="63" idx="1"/>
            </p:cNvCxnSpPr>
            <p:nvPr/>
          </p:nvCxnSpPr>
          <p:spPr>
            <a:xfrm rot="16200000" flipH="1">
              <a:off x="7077587" y="4644009"/>
              <a:ext cx="1003222" cy="2927065"/>
            </a:xfrm>
            <a:prstGeom prst="bentConnector2">
              <a:avLst/>
            </a:prstGeom>
            <a:ln w="57150">
              <a:solidFill>
                <a:srgbClr val="00F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3670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95346A5-DBFC-4851-AD50-EA38890BD3B2}"/>
              </a:ext>
            </a:extLst>
          </p:cNvPr>
          <p:cNvGrpSpPr/>
          <p:nvPr/>
        </p:nvGrpSpPr>
        <p:grpSpPr>
          <a:xfrm>
            <a:off x="804187" y="535622"/>
            <a:ext cx="5514975" cy="5038726"/>
            <a:chOff x="2070016" y="1539204"/>
            <a:chExt cx="5514975" cy="5038726"/>
          </a:xfrm>
        </p:grpSpPr>
        <p:sp>
          <p:nvSpPr>
            <p:cNvPr id="76" name="Rectangle 75">
              <a:extLst>
                <a:ext uri="{FF2B5EF4-FFF2-40B4-BE49-F238E27FC236}">
                  <a16:creationId xmlns:a16="http://schemas.microsoft.com/office/drawing/2014/main" id="{4C598C0E-FFEF-4E11-B3D5-5486194494B7}"/>
                </a:ext>
              </a:extLst>
            </p:cNvPr>
            <p:cNvSpPr/>
            <p:nvPr/>
          </p:nvSpPr>
          <p:spPr>
            <a:xfrm>
              <a:off x="2187001" y="1616688"/>
              <a:ext cx="5281007" cy="48837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3" name="Group 72">
              <a:extLst>
                <a:ext uri="{FF2B5EF4-FFF2-40B4-BE49-F238E27FC236}">
                  <a16:creationId xmlns:a16="http://schemas.microsoft.com/office/drawing/2014/main" id="{388F9B17-63BF-44FF-870E-C98B520B2D07}"/>
                </a:ext>
              </a:extLst>
            </p:cNvPr>
            <p:cNvGrpSpPr/>
            <p:nvPr/>
          </p:nvGrpSpPr>
          <p:grpSpPr>
            <a:xfrm>
              <a:off x="2070016" y="1539204"/>
              <a:ext cx="5514975" cy="5038726"/>
              <a:chOff x="180975" y="1057275"/>
              <a:chExt cx="5514975" cy="5038726"/>
            </a:xfrm>
          </p:grpSpPr>
          <p:grpSp>
            <p:nvGrpSpPr>
              <p:cNvPr id="42" name="Group 41">
                <a:extLst>
                  <a:ext uri="{FF2B5EF4-FFF2-40B4-BE49-F238E27FC236}">
                    <a16:creationId xmlns:a16="http://schemas.microsoft.com/office/drawing/2014/main" id="{DF267AD7-F1CA-4C54-9FEE-CF657F4FD9C3}"/>
                  </a:ext>
                </a:extLst>
              </p:cNvPr>
              <p:cNvGrpSpPr/>
              <p:nvPr/>
            </p:nvGrpSpPr>
            <p:grpSpPr>
              <a:xfrm>
                <a:off x="2930838" y="1137743"/>
                <a:ext cx="2644870" cy="1615855"/>
                <a:chOff x="3131163" y="660283"/>
                <a:chExt cx="2716674" cy="1620000"/>
              </a:xfrm>
            </p:grpSpPr>
            <p:sp>
              <p:nvSpPr>
                <p:cNvPr id="8" name="Oval 7">
                  <a:extLst>
                    <a:ext uri="{FF2B5EF4-FFF2-40B4-BE49-F238E27FC236}">
                      <a16:creationId xmlns:a16="http://schemas.microsoft.com/office/drawing/2014/main" id="{DBBDD190-D6CB-4C93-A25E-6BC323F6D3A9}"/>
                    </a:ext>
                  </a:extLst>
                </p:cNvPr>
                <p:cNvSpPr/>
                <p:nvPr/>
              </p:nvSpPr>
              <p:spPr>
                <a:xfrm>
                  <a:off x="3623547" y="1188120"/>
                  <a:ext cx="108000" cy="108000"/>
                </a:xfrm>
                <a:prstGeom prst="ellipse">
                  <a:avLst/>
                </a:prstGeom>
                <a:solidFill>
                  <a:srgbClr val="FF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B361F583-40E2-4187-BDEE-BBC6D8D7243A}"/>
                    </a:ext>
                  </a:extLst>
                </p:cNvPr>
                <p:cNvSpPr/>
                <p:nvPr/>
              </p:nvSpPr>
              <p:spPr>
                <a:xfrm>
                  <a:off x="3131163" y="660283"/>
                  <a:ext cx="2716674" cy="1620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a:extLst>
                    <a:ext uri="{FF2B5EF4-FFF2-40B4-BE49-F238E27FC236}">
                      <a16:creationId xmlns:a16="http://schemas.microsoft.com/office/drawing/2014/main" id="{72E4EA8A-AA3A-41D0-B360-42843BE15852}"/>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26285" r="25584"/>
                <a:stretch/>
              </p:blipFill>
              <p:spPr>
                <a:xfrm rot="5400000">
                  <a:off x="3969045" y="862338"/>
                  <a:ext cx="1040909" cy="1199128"/>
                </a:xfrm>
                <a:prstGeom prst="rect">
                  <a:avLst/>
                </a:prstGeom>
                <a:ln>
                  <a:solidFill>
                    <a:schemeClr val="tx1"/>
                  </a:solidFill>
                </a:ln>
              </p:spPr>
            </p:pic>
          </p:grpSp>
          <p:grpSp>
            <p:nvGrpSpPr>
              <p:cNvPr id="4" name="Group 3">
                <a:extLst>
                  <a:ext uri="{FF2B5EF4-FFF2-40B4-BE49-F238E27FC236}">
                    <a16:creationId xmlns:a16="http://schemas.microsoft.com/office/drawing/2014/main" id="{CA477CB1-ED05-4971-B5EE-91F92BBA53F2}"/>
                  </a:ext>
                </a:extLst>
              </p:cNvPr>
              <p:cNvGrpSpPr/>
              <p:nvPr/>
            </p:nvGrpSpPr>
            <p:grpSpPr>
              <a:xfrm>
                <a:off x="285452" y="1134088"/>
                <a:ext cx="2664002" cy="1634400"/>
                <a:chOff x="4" y="0"/>
                <a:chExt cx="11701510" cy="6582100"/>
              </a:xfrm>
            </p:grpSpPr>
            <p:pic>
              <p:nvPicPr>
                <p:cNvPr id="5" name="Picture 4">
                  <a:extLst>
                    <a:ext uri="{FF2B5EF4-FFF2-40B4-BE49-F238E27FC236}">
                      <a16:creationId xmlns:a16="http://schemas.microsoft.com/office/drawing/2014/main" id="{75EA7D9A-CD57-4A8D-B2CE-F8A474F3F8F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 y="0"/>
                  <a:ext cx="11701510" cy="6582100"/>
                </a:xfrm>
                <a:prstGeom prst="rect">
                  <a:avLst/>
                </a:prstGeom>
                <a:solidFill>
                  <a:schemeClr val="tx1"/>
                </a:solidFill>
              </p:spPr>
            </p:pic>
            <p:sp>
              <p:nvSpPr>
                <p:cNvPr id="6" name="Rectangle 5">
                  <a:extLst>
                    <a:ext uri="{FF2B5EF4-FFF2-40B4-BE49-F238E27FC236}">
                      <a16:creationId xmlns:a16="http://schemas.microsoft.com/office/drawing/2014/main" id="{B22D1640-D764-4D1F-9D25-04E2B21E8C01}"/>
                    </a:ext>
                  </a:extLst>
                </p:cNvPr>
                <p:cNvSpPr/>
                <p:nvPr/>
              </p:nvSpPr>
              <p:spPr>
                <a:xfrm>
                  <a:off x="5612215" y="3162411"/>
                  <a:ext cx="477080" cy="46382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9" name="Group 38">
                <a:extLst>
                  <a:ext uri="{FF2B5EF4-FFF2-40B4-BE49-F238E27FC236}">
                    <a16:creationId xmlns:a16="http://schemas.microsoft.com/office/drawing/2014/main" id="{6EA77239-D258-4DD4-90B1-4581756B0C44}"/>
                  </a:ext>
                </a:extLst>
              </p:cNvPr>
              <p:cNvGrpSpPr/>
              <p:nvPr/>
            </p:nvGrpSpPr>
            <p:grpSpPr>
              <a:xfrm>
                <a:off x="294701" y="2766606"/>
                <a:ext cx="2644870" cy="1623600"/>
                <a:chOff x="276526" y="2517058"/>
                <a:chExt cx="2644870" cy="1616053"/>
              </a:xfrm>
            </p:grpSpPr>
            <p:cxnSp>
              <p:nvCxnSpPr>
                <p:cNvPr id="24" name="Straight Connector 23">
                  <a:extLst>
                    <a:ext uri="{FF2B5EF4-FFF2-40B4-BE49-F238E27FC236}">
                      <a16:creationId xmlns:a16="http://schemas.microsoft.com/office/drawing/2014/main" id="{B996F9DC-0629-41AA-AD11-83466071B479}"/>
                    </a:ext>
                  </a:extLst>
                </p:cNvPr>
                <p:cNvCxnSpPr>
                  <a:cxnSpLocks/>
                </p:cNvCxnSpPr>
                <p:nvPr/>
              </p:nvCxnSpPr>
              <p:spPr>
                <a:xfrm>
                  <a:off x="1253933" y="3192825"/>
                  <a:ext cx="2222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63D030-0008-4C09-B083-DC51E32E91AF}"/>
                    </a:ext>
                  </a:extLst>
                </p:cNvPr>
                <p:cNvCxnSpPr>
                  <a:cxnSpLocks/>
                </p:cNvCxnSpPr>
                <p:nvPr/>
              </p:nvCxnSpPr>
              <p:spPr>
                <a:xfrm>
                  <a:off x="1720790" y="3471722"/>
                  <a:ext cx="0" cy="169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566AEC83-6EA2-4291-AFAE-70625AAEB8BB}"/>
                    </a:ext>
                  </a:extLst>
                </p:cNvPr>
                <p:cNvGrpSpPr/>
                <p:nvPr/>
              </p:nvGrpSpPr>
              <p:grpSpPr>
                <a:xfrm>
                  <a:off x="276526" y="2517058"/>
                  <a:ext cx="2644870" cy="1616053"/>
                  <a:chOff x="618288" y="3954004"/>
                  <a:chExt cx="2644870" cy="1616053"/>
                </a:xfrm>
              </p:grpSpPr>
              <p:pic>
                <p:nvPicPr>
                  <p:cNvPr id="37" name="Picture 36">
                    <a:extLst>
                      <a:ext uri="{FF2B5EF4-FFF2-40B4-BE49-F238E27FC236}">
                        <a16:creationId xmlns:a16="http://schemas.microsoft.com/office/drawing/2014/main" id="{ACBDA99C-7386-4AEF-A9E9-F1E7C80B179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18288" y="3954004"/>
                    <a:ext cx="2644870" cy="1616053"/>
                  </a:xfrm>
                  <a:prstGeom prst="rect">
                    <a:avLst/>
                  </a:prstGeom>
                  <a:ln>
                    <a:solidFill>
                      <a:schemeClr val="tx1"/>
                    </a:solidFill>
                  </a:ln>
                </p:spPr>
              </p:pic>
              <p:sp>
                <p:nvSpPr>
                  <p:cNvPr id="38" name="Rectangle 37">
                    <a:extLst>
                      <a:ext uri="{FF2B5EF4-FFF2-40B4-BE49-F238E27FC236}">
                        <a16:creationId xmlns:a16="http://schemas.microsoft.com/office/drawing/2014/main" id="{26EC4EDA-7F27-4B27-A4EA-2C742318465C}"/>
                      </a:ext>
                    </a:extLst>
                  </p:cNvPr>
                  <p:cNvSpPr/>
                  <p:nvPr/>
                </p:nvSpPr>
                <p:spPr>
                  <a:xfrm>
                    <a:off x="1814783" y="4436886"/>
                    <a:ext cx="479449" cy="4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b="1"/>
                  </a:p>
                </p:txBody>
              </p:sp>
            </p:grpSp>
            <p:cxnSp>
              <p:nvCxnSpPr>
                <p:cNvPr id="30" name="Straight Connector 29">
                  <a:extLst>
                    <a:ext uri="{FF2B5EF4-FFF2-40B4-BE49-F238E27FC236}">
                      <a16:creationId xmlns:a16="http://schemas.microsoft.com/office/drawing/2014/main" id="{E9442DB4-DF49-47BF-83F0-AD9DB6E48907}"/>
                    </a:ext>
                  </a:extLst>
                </p:cNvPr>
                <p:cNvCxnSpPr>
                  <a:cxnSpLocks/>
                </p:cNvCxnSpPr>
                <p:nvPr/>
              </p:nvCxnSpPr>
              <p:spPr>
                <a:xfrm flipV="1">
                  <a:off x="1714440" y="3468547"/>
                  <a:ext cx="0" cy="176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C3DBE80-AC38-4971-B7CE-D7D0B7673019}"/>
                    </a:ext>
                  </a:extLst>
                </p:cNvPr>
                <p:cNvCxnSpPr>
                  <a:cxnSpLocks/>
                </p:cNvCxnSpPr>
                <p:nvPr/>
              </p:nvCxnSpPr>
              <p:spPr>
                <a:xfrm>
                  <a:off x="1251808" y="3199852"/>
                  <a:ext cx="21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BB86700D-BA98-4EBD-A657-81B11CC4EE8E}"/>
                  </a:ext>
                </a:extLst>
              </p:cNvPr>
              <p:cNvGrpSpPr/>
              <p:nvPr/>
            </p:nvGrpSpPr>
            <p:grpSpPr>
              <a:xfrm>
                <a:off x="2938935" y="2755030"/>
                <a:ext cx="2644870" cy="1638000"/>
                <a:chOff x="3062566" y="2517057"/>
                <a:chExt cx="2644870" cy="1620327"/>
              </a:xfrm>
            </p:grpSpPr>
            <p:grpSp>
              <p:nvGrpSpPr>
                <p:cNvPr id="27" name="Group 26">
                  <a:extLst>
                    <a:ext uri="{FF2B5EF4-FFF2-40B4-BE49-F238E27FC236}">
                      <a16:creationId xmlns:a16="http://schemas.microsoft.com/office/drawing/2014/main" id="{F58044B3-F418-4A00-BF0E-7AD370376B22}"/>
                    </a:ext>
                  </a:extLst>
                </p:cNvPr>
                <p:cNvGrpSpPr/>
                <p:nvPr/>
              </p:nvGrpSpPr>
              <p:grpSpPr>
                <a:xfrm>
                  <a:off x="3062566" y="2517057"/>
                  <a:ext cx="2644870" cy="1620327"/>
                  <a:chOff x="333828" y="4960256"/>
                  <a:chExt cx="3004191" cy="1690914"/>
                </a:xfrm>
              </p:grpSpPr>
              <p:pic>
                <p:nvPicPr>
                  <p:cNvPr id="35" name="Picture 34">
                    <a:extLst>
                      <a:ext uri="{FF2B5EF4-FFF2-40B4-BE49-F238E27FC236}">
                        <a16:creationId xmlns:a16="http://schemas.microsoft.com/office/drawing/2014/main" id="{E3D3C795-2FEC-4E7E-BDA4-4A35CB61838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33828" y="4960256"/>
                    <a:ext cx="3004191" cy="1690914"/>
                  </a:xfrm>
                  <a:prstGeom prst="rect">
                    <a:avLst/>
                  </a:prstGeom>
                  <a:solidFill>
                    <a:schemeClr val="tx1"/>
                  </a:solidFill>
                </p:spPr>
              </p:pic>
              <p:sp>
                <p:nvSpPr>
                  <p:cNvPr id="36" name="Rectangle 35">
                    <a:extLst>
                      <a:ext uri="{FF2B5EF4-FFF2-40B4-BE49-F238E27FC236}">
                        <a16:creationId xmlns:a16="http://schemas.microsoft.com/office/drawing/2014/main" id="{7E91AC35-722A-453B-8D1A-A2AD56343256}"/>
                      </a:ext>
                    </a:extLst>
                  </p:cNvPr>
                  <p:cNvSpPr/>
                  <p:nvPr/>
                </p:nvSpPr>
                <p:spPr>
                  <a:xfrm>
                    <a:off x="1439294" y="5670323"/>
                    <a:ext cx="529999" cy="478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b="1"/>
                  </a:p>
                </p:txBody>
              </p:sp>
            </p:grpSp>
            <p:cxnSp>
              <p:nvCxnSpPr>
                <p:cNvPr id="28" name="Straight Connector 27">
                  <a:extLst>
                    <a:ext uri="{FF2B5EF4-FFF2-40B4-BE49-F238E27FC236}">
                      <a16:creationId xmlns:a16="http://schemas.microsoft.com/office/drawing/2014/main" id="{E4C17F7B-B38B-47F1-AA1B-B171786FAABE}"/>
                    </a:ext>
                  </a:extLst>
                </p:cNvPr>
                <p:cNvCxnSpPr>
                  <a:cxnSpLocks/>
                </p:cNvCxnSpPr>
                <p:nvPr/>
              </p:nvCxnSpPr>
              <p:spPr>
                <a:xfrm>
                  <a:off x="4269504" y="3012585"/>
                  <a:ext cx="0" cy="1816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FDF37EE-A060-4997-9F3F-818D18BED979}"/>
                    </a:ext>
                  </a:extLst>
                </p:cNvPr>
                <p:cNvCxnSpPr>
                  <a:cxnSpLocks/>
                </p:cNvCxnSpPr>
                <p:nvPr/>
              </p:nvCxnSpPr>
              <p:spPr>
                <a:xfrm>
                  <a:off x="4507182" y="3460931"/>
                  <a:ext cx="2222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33070A2-2A27-4BFE-B7E2-E03C371E5B73}"/>
                    </a:ext>
                  </a:extLst>
                </p:cNvPr>
                <p:cNvSpPr/>
                <p:nvPr/>
              </p:nvSpPr>
              <p:spPr>
                <a:xfrm>
                  <a:off x="3062566" y="2536839"/>
                  <a:ext cx="41148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3" name="Group 52">
                <a:extLst>
                  <a:ext uri="{FF2B5EF4-FFF2-40B4-BE49-F238E27FC236}">
                    <a16:creationId xmlns:a16="http://schemas.microsoft.com/office/drawing/2014/main" id="{9A4E32E0-8A22-4880-BA4B-C371EC87C3B5}"/>
                  </a:ext>
                </a:extLst>
              </p:cNvPr>
              <p:cNvGrpSpPr/>
              <p:nvPr/>
            </p:nvGrpSpPr>
            <p:grpSpPr>
              <a:xfrm>
                <a:off x="292001" y="4397849"/>
                <a:ext cx="2651261" cy="1620000"/>
                <a:chOff x="253901" y="4428329"/>
                <a:chExt cx="2651261" cy="1620000"/>
              </a:xfrm>
              <a:solidFill>
                <a:schemeClr val="tx1"/>
              </a:solidFill>
            </p:grpSpPr>
            <p:sp>
              <p:nvSpPr>
                <p:cNvPr id="45" name="Rectangle 44">
                  <a:extLst>
                    <a:ext uri="{FF2B5EF4-FFF2-40B4-BE49-F238E27FC236}">
                      <a16:creationId xmlns:a16="http://schemas.microsoft.com/office/drawing/2014/main" id="{E087D15B-8FC4-4F98-A358-D86EE7CE348F}"/>
                    </a:ext>
                  </a:extLst>
                </p:cNvPr>
                <p:cNvSpPr/>
                <p:nvPr/>
              </p:nvSpPr>
              <p:spPr>
                <a:xfrm>
                  <a:off x="253901" y="4428329"/>
                  <a:ext cx="2651261" cy="1620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6" name="Picture 45">
                  <a:extLst>
                    <a:ext uri="{FF2B5EF4-FFF2-40B4-BE49-F238E27FC236}">
                      <a16:creationId xmlns:a16="http://schemas.microsoft.com/office/drawing/2014/main" id="{6686A060-B91B-4FC7-B425-3DDB98F1EC91}"/>
                    </a:ext>
                  </a:extLst>
                </p:cNvPr>
                <p:cNvPicPr>
                  <a:picLocks noChangeAspect="1"/>
                </p:cNvPicPr>
                <p:nvPr/>
              </p:nvPicPr>
              <p:blipFill rotWithShape="1">
                <a:blip r:embed="rId6"/>
                <a:srcRect l="34524" t="18014" r="32976" b="10961"/>
                <a:stretch/>
              </p:blipFill>
              <p:spPr>
                <a:xfrm>
                  <a:off x="1040331" y="4625147"/>
                  <a:ext cx="1151763" cy="1120767"/>
                </a:xfrm>
                <a:prstGeom prst="rect">
                  <a:avLst/>
                </a:prstGeom>
                <a:grpFill/>
                <a:ln>
                  <a:solidFill>
                    <a:schemeClr val="tx1"/>
                  </a:solidFill>
                </a:ln>
              </p:spPr>
            </p:pic>
          </p:grpSp>
          <p:grpSp>
            <p:nvGrpSpPr>
              <p:cNvPr id="52" name="Group 51">
                <a:extLst>
                  <a:ext uri="{FF2B5EF4-FFF2-40B4-BE49-F238E27FC236}">
                    <a16:creationId xmlns:a16="http://schemas.microsoft.com/office/drawing/2014/main" id="{9F871784-8CF6-44B8-8A52-2A329476533A}"/>
                  </a:ext>
                </a:extLst>
              </p:cNvPr>
              <p:cNvGrpSpPr/>
              <p:nvPr/>
            </p:nvGrpSpPr>
            <p:grpSpPr>
              <a:xfrm>
                <a:off x="2945285" y="4395153"/>
                <a:ext cx="2631600" cy="1620000"/>
                <a:chOff x="2940046" y="4415155"/>
                <a:chExt cx="2631600" cy="1620000"/>
              </a:xfrm>
              <a:solidFill>
                <a:schemeClr val="tx1"/>
              </a:solidFill>
            </p:grpSpPr>
            <p:sp>
              <p:nvSpPr>
                <p:cNvPr id="48" name="Rectangle 47">
                  <a:extLst>
                    <a:ext uri="{FF2B5EF4-FFF2-40B4-BE49-F238E27FC236}">
                      <a16:creationId xmlns:a16="http://schemas.microsoft.com/office/drawing/2014/main" id="{F50913BD-2D93-46A7-9B47-6B677DB0D661}"/>
                    </a:ext>
                  </a:extLst>
                </p:cNvPr>
                <p:cNvSpPr/>
                <p:nvPr/>
              </p:nvSpPr>
              <p:spPr>
                <a:xfrm>
                  <a:off x="2940046" y="4415155"/>
                  <a:ext cx="2631600" cy="1620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9" name="Picture 48">
                  <a:extLst>
                    <a:ext uri="{FF2B5EF4-FFF2-40B4-BE49-F238E27FC236}">
                      <a16:creationId xmlns:a16="http://schemas.microsoft.com/office/drawing/2014/main" id="{14B7E8CE-6443-48CA-B9DD-22A58D891C4B}"/>
                    </a:ext>
                  </a:extLst>
                </p:cNvPr>
                <p:cNvPicPr>
                  <a:picLocks noChangeAspect="1"/>
                </p:cNvPicPr>
                <p:nvPr/>
              </p:nvPicPr>
              <p:blipFill rotWithShape="1">
                <a:blip r:embed="rId6"/>
                <a:srcRect l="66607" t="17456" r="893" b="11519"/>
                <a:stretch/>
              </p:blipFill>
              <p:spPr>
                <a:xfrm>
                  <a:off x="3755099" y="4579033"/>
                  <a:ext cx="1149478" cy="1120767"/>
                </a:xfrm>
                <a:prstGeom prst="rect">
                  <a:avLst/>
                </a:prstGeom>
                <a:grpFill/>
                <a:ln>
                  <a:solidFill>
                    <a:schemeClr val="tx1"/>
                  </a:solidFill>
                </a:ln>
              </p:spPr>
            </p:pic>
          </p:grpSp>
          <p:cxnSp>
            <p:nvCxnSpPr>
              <p:cNvPr id="64" name="Straight Connector 63">
                <a:extLst>
                  <a:ext uri="{FF2B5EF4-FFF2-40B4-BE49-F238E27FC236}">
                    <a16:creationId xmlns:a16="http://schemas.microsoft.com/office/drawing/2014/main" id="{56BF64CD-7FD1-4617-B021-E968DEA66C0C}"/>
                  </a:ext>
                </a:extLst>
              </p:cNvPr>
              <p:cNvCxnSpPr>
                <a:cxnSpLocks/>
              </p:cNvCxnSpPr>
              <p:nvPr/>
            </p:nvCxnSpPr>
            <p:spPr>
              <a:xfrm>
                <a:off x="261938" y="2552700"/>
                <a:ext cx="53242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1275734-BA84-42CD-B22C-A5AFEA79BAB6}"/>
                  </a:ext>
                </a:extLst>
              </p:cNvPr>
              <p:cNvCxnSpPr>
                <a:cxnSpLocks/>
              </p:cNvCxnSpPr>
              <p:nvPr/>
            </p:nvCxnSpPr>
            <p:spPr>
              <a:xfrm>
                <a:off x="283071" y="4210050"/>
                <a:ext cx="530311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561C0D6C-6D6D-42AF-B59C-A718A1EBCC68}"/>
                  </a:ext>
                </a:extLst>
              </p:cNvPr>
              <p:cNvSpPr/>
              <p:nvPr/>
            </p:nvSpPr>
            <p:spPr>
              <a:xfrm>
                <a:off x="180975" y="1057275"/>
                <a:ext cx="5514975" cy="50387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7" name="Rectangle 6">
            <a:extLst>
              <a:ext uri="{FF2B5EF4-FFF2-40B4-BE49-F238E27FC236}">
                <a16:creationId xmlns:a16="http://schemas.microsoft.com/office/drawing/2014/main" id="{A49BFD3A-E453-4056-B720-0D8A8FBCEE14}"/>
              </a:ext>
            </a:extLst>
          </p:cNvPr>
          <p:cNvSpPr/>
          <p:nvPr/>
        </p:nvSpPr>
        <p:spPr>
          <a:xfrm>
            <a:off x="1278411" y="1324109"/>
            <a:ext cx="327660" cy="259981"/>
          </a:xfrm>
          <a:prstGeom prst="rect">
            <a:avLst/>
          </a:prstGeom>
          <a:solidFill>
            <a:schemeClr val="bg1"/>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tx1"/>
                </a:solidFill>
              </a:rPr>
              <a:t>A</a:t>
            </a:r>
            <a:endParaRPr lang="en-GB" sz="1500" dirty="0">
              <a:solidFill>
                <a:schemeClr val="tx1"/>
              </a:solidFill>
            </a:endParaRPr>
          </a:p>
        </p:txBody>
      </p:sp>
      <p:sp>
        <p:nvSpPr>
          <p:cNvPr id="47" name="Rectangle 46">
            <a:extLst>
              <a:ext uri="{FF2B5EF4-FFF2-40B4-BE49-F238E27FC236}">
                <a16:creationId xmlns:a16="http://schemas.microsoft.com/office/drawing/2014/main" id="{50783247-E343-4D87-8E77-3291207335CC}"/>
              </a:ext>
            </a:extLst>
          </p:cNvPr>
          <p:cNvSpPr/>
          <p:nvPr/>
        </p:nvSpPr>
        <p:spPr>
          <a:xfrm>
            <a:off x="3949742" y="1283652"/>
            <a:ext cx="327660" cy="259981"/>
          </a:xfrm>
          <a:prstGeom prst="rect">
            <a:avLst/>
          </a:prstGeom>
          <a:solidFill>
            <a:schemeClr val="bg1"/>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tx1"/>
                </a:solidFill>
              </a:rPr>
              <a:t>B</a:t>
            </a:r>
            <a:endParaRPr lang="en-GB" sz="1500" dirty="0">
              <a:solidFill>
                <a:schemeClr val="tx1"/>
              </a:solidFill>
            </a:endParaRPr>
          </a:p>
        </p:txBody>
      </p:sp>
      <p:sp>
        <p:nvSpPr>
          <p:cNvPr id="54" name="Rectangle 53">
            <a:extLst>
              <a:ext uri="{FF2B5EF4-FFF2-40B4-BE49-F238E27FC236}">
                <a16:creationId xmlns:a16="http://schemas.microsoft.com/office/drawing/2014/main" id="{9F172A0F-EB83-44B3-8168-AEC38949D1DE}"/>
              </a:ext>
            </a:extLst>
          </p:cNvPr>
          <p:cNvSpPr/>
          <p:nvPr/>
        </p:nvSpPr>
        <p:spPr>
          <a:xfrm>
            <a:off x="1177482" y="2752762"/>
            <a:ext cx="327660" cy="259981"/>
          </a:xfrm>
          <a:prstGeom prst="rect">
            <a:avLst/>
          </a:prstGeom>
          <a:solidFill>
            <a:schemeClr val="bg1"/>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tx1"/>
                </a:solidFill>
              </a:rPr>
              <a:t>C</a:t>
            </a:r>
            <a:endParaRPr lang="en-GB" sz="1500" dirty="0">
              <a:solidFill>
                <a:schemeClr val="tx1"/>
              </a:solidFill>
            </a:endParaRPr>
          </a:p>
        </p:txBody>
      </p:sp>
      <p:sp>
        <p:nvSpPr>
          <p:cNvPr id="55" name="Rectangle 54">
            <a:extLst>
              <a:ext uri="{FF2B5EF4-FFF2-40B4-BE49-F238E27FC236}">
                <a16:creationId xmlns:a16="http://schemas.microsoft.com/office/drawing/2014/main" id="{B35F750D-4032-4BBE-9E0B-23E3AB11EB7D}"/>
              </a:ext>
            </a:extLst>
          </p:cNvPr>
          <p:cNvSpPr/>
          <p:nvPr/>
        </p:nvSpPr>
        <p:spPr>
          <a:xfrm>
            <a:off x="3828976" y="2790119"/>
            <a:ext cx="327660" cy="322991"/>
          </a:xfrm>
          <a:prstGeom prst="rect">
            <a:avLst/>
          </a:prstGeom>
          <a:solidFill>
            <a:schemeClr val="bg1"/>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tx1"/>
                </a:solidFill>
              </a:rPr>
              <a:t>D</a:t>
            </a:r>
            <a:endParaRPr lang="en-GB" sz="1500" dirty="0">
              <a:solidFill>
                <a:schemeClr val="tx1"/>
              </a:solidFill>
            </a:endParaRPr>
          </a:p>
        </p:txBody>
      </p:sp>
      <p:sp>
        <p:nvSpPr>
          <p:cNvPr id="56" name="Rectangle 55">
            <a:extLst>
              <a:ext uri="{FF2B5EF4-FFF2-40B4-BE49-F238E27FC236}">
                <a16:creationId xmlns:a16="http://schemas.microsoft.com/office/drawing/2014/main" id="{75D15B45-288B-43D2-915C-262D57DE15A4}"/>
              </a:ext>
            </a:extLst>
          </p:cNvPr>
          <p:cNvSpPr/>
          <p:nvPr/>
        </p:nvSpPr>
        <p:spPr>
          <a:xfrm>
            <a:off x="1123064" y="4358609"/>
            <a:ext cx="327660" cy="259981"/>
          </a:xfrm>
          <a:prstGeom prst="rect">
            <a:avLst/>
          </a:prstGeom>
          <a:solidFill>
            <a:schemeClr val="bg1"/>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tx1"/>
                </a:solidFill>
              </a:rPr>
              <a:t>E</a:t>
            </a:r>
            <a:endParaRPr lang="en-GB" sz="1500" dirty="0">
              <a:solidFill>
                <a:schemeClr val="tx1"/>
              </a:solidFill>
            </a:endParaRPr>
          </a:p>
        </p:txBody>
      </p:sp>
      <p:sp>
        <p:nvSpPr>
          <p:cNvPr id="57" name="Rectangle 56">
            <a:extLst>
              <a:ext uri="{FF2B5EF4-FFF2-40B4-BE49-F238E27FC236}">
                <a16:creationId xmlns:a16="http://schemas.microsoft.com/office/drawing/2014/main" id="{DE321CBE-2A25-4EED-8D59-C3D54569E014}"/>
              </a:ext>
            </a:extLst>
          </p:cNvPr>
          <p:cNvSpPr/>
          <p:nvPr/>
        </p:nvSpPr>
        <p:spPr>
          <a:xfrm>
            <a:off x="3843688" y="4418955"/>
            <a:ext cx="327660" cy="259981"/>
          </a:xfrm>
          <a:prstGeom prst="rect">
            <a:avLst/>
          </a:prstGeom>
          <a:solidFill>
            <a:schemeClr val="bg1"/>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tx1"/>
                </a:solidFill>
              </a:rPr>
              <a:t>F</a:t>
            </a:r>
            <a:endParaRPr lang="en-GB" sz="1500" dirty="0">
              <a:solidFill>
                <a:schemeClr val="tx1"/>
              </a:solidFill>
            </a:endParaRPr>
          </a:p>
        </p:txBody>
      </p:sp>
    </p:spTree>
    <p:extLst>
      <p:ext uri="{BB962C8B-B14F-4D97-AF65-F5344CB8AC3E}">
        <p14:creationId xmlns:p14="http://schemas.microsoft.com/office/powerpoint/2010/main" val="596834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9D329B-3E22-4FD2-A209-A330EB4911AC}"/>
              </a:ext>
            </a:extLst>
          </p:cNvPr>
          <p:cNvGrpSpPr/>
          <p:nvPr/>
        </p:nvGrpSpPr>
        <p:grpSpPr>
          <a:xfrm>
            <a:off x="2717542" y="344807"/>
            <a:ext cx="6756916" cy="6168386"/>
            <a:chOff x="2717542" y="344807"/>
            <a:chExt cx="6756916" cy="6168386"/>
          </a:xfrm>
        </p:grpSpPr>
        <p:pic>
          <p:nvPicPr>
            <p:cNvPr id="11" name="Picture 10">
              <a:extLst>
                <a:ext uri="{FF2B5EF4-FFF2-40B4-BE49-F238E27FC236}">
                  <a16:creationId xmlns:a16="http://schemas.microsoft.com/office/drawing/2014/main" id="{0D2925AD-79BF-4F9B-B3D0-8A33FD2B8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542" y="344807"/>
              <a:ext cx="6756916" cy="6168386"/>
            </a:xfrm>
            <a:prstGeom prst="rect">
              <a:avLst/>
            </a:prstGeom>
          </p:spPr>
        </p:pic>
        <p:sp>
          <p:nvSpPr>
            <p:cNvPr id="12" name="Rectangle 11">
              <a:extLst>
                <a:ext uri="{FF2B5EF4-FFF2-40B4-BE49-F238E27FC236}">
                  <a16:creationId xmlns:a16="http://schemas.microsoft.com/office/drawing/2014/main" id="{FE2F5905-0881-41D0-AA6B-403255CB8B74}"/>
                </a:ext>
              </a:extLst>
            </p:cNvPr>
            <p:cNvSpPr/>
            <p:nvPr/>
          </p:nvSpPr>
          <p:spPr>
            <a:xfrm>
              <a:off x="4075112" y="3260725"/>
              <a:ext cx="238125"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652979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2079B66-54E8-4581-BB05-4660901F3A38}"/>
              </a:ext>
            </a:extLst>
          </p:cNvPr>
          <p:cNvSpPr/>
          <p:nvPr/>
        </p:nvSpPr>
        <p:spPr>
          <a:xfrm>
            <a:off x="4602242" y="1483301"/>
            <a:ext cx="2987516" cy="26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Duplicate SAM body</a:t>
            </a:r>
            <a:endParaRPr lang="en-GB" dirty="0">
              <a:solidFill>
                <a:schemeClr val="tx1"/>
              </a:solidFill>
            </a:endParaRPr>
          </a:p>
        </p:txBody>
      </p:sp>
      <p:grpSp>
        <p:nvGrpSpPr>
          <p:cNvPr id="21" name="Group 20">
            <a:extLst>
              <a:ext uri="{FF2B5EF4-FFF2-40B4-BE49-F238E27FC236}">
                <a16:creationId xmlns:a16="http://schemas.microsoft.com/office/drawing/2014/main" id="{BE3F3AFD-28F8-420E-BEB8-ABE2943DD47A}"/>
              </a:ext>
            </a:extLst>
          </p:cNvPr>
          <p:cNvGrpSpPr/>
          <p:nvPr/>
        </p:nvGrpSpPr>
        <p:grpSpPr>
          <a:xfrm>
            <a:off x="4960144" y="1971675"/>
            <a:ext cx="2271712" cy="2914650"/>
            <a:chOff x="4960144" y="1971675"/>
            <a:chExt cx="2271712" cy="2914650"/>
          </a:xfrm>
        </p:grpSpPr>
        <p:sp>
          <p:nvSpPr>
            <p:cNvPr id="4" name="Rectangle 3">
              <a:extLst>
                <a:ext uri="{FF2B5EF4-FFF2-40B4-BE49-F238E27FC236}">
                  <a16:creationId xmlns:a16="http://schemas.microsoft.com/office/drawing/2014/main" id="{E53694EE-D66D-47E7-9E8E-ADEA68244996}"/>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6" name="Rectangle 15">
              <a:extLst>
                <a:ext uri="{FF2B5EF4-FFF2-40B4-BE49-F238E27FC236}">
                  <a16:creationId xmlns:a16="http://schemas.microsoft.com/office/drawing/2014/main" id="{D3FB4911-DCD0-4A82-9412-1EE26D4A272B}"/>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Rectangle 19">
            <a:extLst>
              <a:ext uri="{FF2B5EF4-FFF2-40B4-BE49-F238E27FC236}">
                <a16:creationId xmlns:a16="http://schemas.microsoft.com/office/drawing/2014/main" id="{37978287-1D8C-4892-A79E-A70A29DF9E97}"/>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E6BB0F79-DF8A-421D-B492-1586D7F5F245}"/>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61EF91B7-51AD-40A3-82D9-E3E8C1A7450F}"/>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CCCCE57B-7D7F-44E0-A1B9-DB4FE53D366A}"/>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4529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DB1581-B306-4613-88CE-B2AA6879CBF7}"/>
              </a:ext>
            </a:extLst>
          </p:cNvPr>
          <p:cNvGrpSpPr/>
          <p:nvPr/>
        </p:nvGrpSpPr>
        <p:grpSpPr>
          <a:xfrm>
            <a:off x="4960144" y="1971675"/>
            <a:ext cx="2271712" cy="2914650"/>
            <a:chOff x="4960144" y="1971675"/>
            <a:chExt cx="2271712" cy="2914650"/>
          </a:xfrm>
        </p:grpSpPr>
        <p:grpSp>
          <p:nvGrpSpPr>
            <p:cNvPr id="21" name="Group 20">
              <a:extLst>
                <a:ext uri="{FF2B5EF4-FFF2-40B4-BE49-F238E27FC236}">
                  <a16:creationId xmlns:a16="http://schemas.microsoft.com/office/drawing/2014/main" id="{BE3F3AFD-28F8-420E-BEB8-ABE2943DD47A}"/>
                </a:ext>
              </a:extLst>
            </p:cNvPr>
            <p:cNvGrpSpPr/>
            <p:nvPr/>
          </p:nvGrpSpPr>
          <p:grpSpPr>
            <a:xfrm>
              <a:off x="4960144" y="1971675"/>
              <a:ext cx="2271712" cy="2914650"/>
              <a:chOff x="4960144" y="1971675"/>
              <a:chExt cx="2271712" cy="2914650"/>
            </a:xfrm>
          </p:grpSpPr>
          <p:sp>
            <p:nvSpPr>
              <p:cNvPr id="4" name="Rectangle 3">
                <a:extLst>
                  <a:ext uri="{FF2B5EF4-FFF2-40B4-BE49-F238E27FC236}">
                    <a16:creationId xmlns:a16="http://schemas.microsoft.com/office/drawing/2014/main" id="{E53694EE-D66D-47E7-9E8E-ADEA68244996}"/>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6" name="Rectangle 15">
                <a:extLst>
                  <a:ext uri="{FF2B5EF4-FFF2-40B4-BE49-F238E27FC236}">
                    <a16:creationId xmlns:a16="http://schemas.microsoft.com/office/drawing/2014/main" id="{D3FB4911-DCD0-4A82-9412-1EE26D4A272B}"/>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Rectangle 19">
              <a:extLst>
                <a:ext uri="{FF2B5EF4-FFF2-40B4-BE49-F238E27FC236}">
                  <a16:creationId xmlns:a16="http://schemas.microsoft.com/office/drawing/2014/main" id="{37978287-1D8C-4892-A79E-A70A29DF9E97}"/>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61EF91B7-51AD-40A3-82D9-E3E8C1A7450F}"/>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966491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5DC2A1B-D479-42E8-A937-4E2A07135591}"/>
              </a:ext>
            </a:extLst>
          </p:cNvPr>
          <p:cNvGrpSpPr/>
          <p:nvPr/>
        </p:nvGrpSpPr>
        <p:grpSpPr>
          <a:xfrm>
            <a:off x="4960144" y="1971675"/>
            <a:ext cx="2271712" cy="2914650"/>
            <a:chOff x="4960144" y="1971675"/>
            <a:chExt cx="2271712" cy="2914650"/>
          </a:xfrm>
        </p:grpSpPr>
        <p:grpSp>
          <p:nvGrpSpPr>
            <p:cNvPr id="21" name="Group 20">
              <a:extLst>
                <a:ext uri="{FF2B5EF4-FFF2-40B4-BE49-F238E27FC236}">
                  <a16:creationId xmlns:a16="http://schemas.microsoft.com/office/drawing/2014/main" id="{BE3F3AFD-28F8-420E-BEB8-ABE2943DD47A}"/>
                </a:ext>
              </a:extLst>
            </p:cNvPr>
            <p:cNvGrpSpPr/>
            <p:nvPr/>
          </p:nvGrpSpPr>
          <p:grpSpPr>
            <a:xfrm>
              <a:off x="4960144" y="1971675"/>
              <a:ext cx="2271712" cy="2914650"/>
              <a:chOff x="4960144" y="1971675"/>
              <a:chExt cx="2271712" cy="2914650"/>
            </a:xfrm>
          </p:grpSpPr>
          <p:sp>
            <p:nvSpPr>
              <p:cNvPr id="4" name="Rectangle 3">
                <a:extLst>
                  <a:ext uri="{FF2B5EF4-FFF2-40B4-BE49-F238E27FC236}">
                    <a16:creationId xmlns:a16="http://schemas.microsoft.com/office/drawing/2014/main" id="{E53694EE-D66D-47E7-9E8E-ADEA68244996}"/>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6" name="Rectangle 15">
                <a:extLst>
                  <a:ext uri="{FF2B5EF4-FFF2-40B4-BE49-F238E27FC236}">
                    <a16:creationId xmlns:a16="http://schemas.microsoft.com/office/drawing/2014/main" id="{D3FB4911-DCD0-4A82-9412-1EE26D4A272B}"/>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3" name="Rectangle 22">
              <a:extLst>
                <a:ext uri="{FF2B5EF4-FFF2-40B4-BE49-F238E27FC236}">
                  <a16:creationId xmlns:a16="http://schemas.microsoft.com/office/drawing/2014/main" id="{E6BB0F79-DF8A-421D-B492-1586D7F5F245}"/>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CCCCE57B-7D7F-44E0-A1B9-DB4FE53D366A}"/>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026063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153B76-E520-4CB6-B852-84DE28718817}"/>
              </a:ext>
            </a:extLst>
          </p:cNvPr>
          <p:cNvGrpSpPr/>
          <p:nvPr/>
        </p:nvGrpSpPr>
        <p:grpSpPr>
          <a:xfrm>
            <a:off x="4960144" y="1971675"/>
            <a:ext cx="2271712" cy="2914650"/>
            <a:chOff x="4960144" y="1971675"/>
            <a:chExt cx="2271712" cy="2914650"/>
          </a:xfrm>
        </p:grpSpPr>
        <p:grpSp>
          <p:nvGrpSpPr>
            <p:cNvPr id="21" name="Group 20">
              <a:extLst>
                <a:ext uri="{FF2B5EF4-FFF2-40B4-BE49-F238E27FC236}">
                  <a16:creationId xmlns:a16="http://schemas.microsoft.com/office/drawing/2014/main" id="{BE3F3AFD-28F8-420E-BEB8-ABE2943DD47A}"/>
                </a:ext>
              </a:extLst>
            </p:cNvPr>
            <p:cNvGrpSpPr/>
            <p:nvPr/>
          </p:nvGrpSpPr>
          <p:grpSpPr>
            <a:xfrm>
              <a:off x="4960144" y="1971675"/>
              <a:ext cx="2271712" cy="2914650"/>
              <a:chOff x="4960144" y="1971675"/>
              <a:chExt cx="2271712" cy="2914650"/>
            </a:xfrm>
          </p:grpSpPr>
          <p:sp>
            <p:nvSpPr>
              <p:cNvPr id="4" name="Rectangle 3">
                <a:extLst>
                  <a:ext uri="{FF2B5EF4-FFF2-40B4-BE49-F238E27FC236}">
                    <a16:creationId xmlns:a16="http://schemas.microsoft.com/office/drawing/2014/main" id="{E53694EE-D66D-47E7-9E8E-ADEA68244996}"/>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6" name="Rectangle 15">
                <a:extLst>
                  <a:ext uri="{FF2B5EF4-FFF2-40B4-BE49-F238E27FC236}">
                    <a16:creationId xmlns:a16="http://schemas.microsoft.com/office/drawing/2014/main" id="{D3FB4911-DCD0-4A82-9412-1EE26D4A272B}"/>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 name="Rectangle 27">
              <a:extLst>
                <a:ext uri="{FF2B5EF4-FFF2-40B4-BE49-F238E27FC236}">
                  <a16:creationId xmlns:a16="http://schemas.microsoft.com/office/drawing/2014/main" id="{61EF91B7-51AD-40A3-82D9-E3E8C1A7450F}"/>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CCCCE57B-7D7F-44E0-A1B9-DB4FE53D366A}"/>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574609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A22C9D-6B14-48DC-9B86-3E949993A742}"/>
              </a:ext>
            </a:extLst>
          </p:cNvPr>
          <p:cNvGrpSpPr/>
          <p:nvPr/>
        </p:nvGrpSpPr>
        <p:grpSpPr>
          <a:xfrm>
            <a:off x="4960144" y="1971675"/>
            <a:ext cx="2271712" cy="2914650"/>
            <a:chOff x="4960144" y="1971675"/>
            <a:chExt cx="2271712" cy="2914650"/>
          </a:xfrm>
        </p:grpSpPr>
        <p:grpSp>
          <p:nvGrpSpPr>
            <p:cNvPr id="21" name="Group 20">
              <a:extLst>
                <a:ext uri="{FF2B5EF4-FFF2-40B4-BE49-F238E27FC236}">
                  <a16:creationId xmlns:a16="http://schemas.microsoft.com/office/drawing/2014/main" id="{BE3F3AFD-28F8-420E-BEB8-ABE2943DD47A}"/>
                </a:ext>
              </a:extLst>
            </p:cNvPr>
            <p:cNvGrpSpPr/>
            <p:nvPr/>
          </p:nvGrpSpPr>
          <p:grpSpPr>
            <a:xfrm>
              <a:off x="4960144" y="1971675"/>
              <a:ext cx="2271712" cy="2914650"/>
              <a:chOff x="4960144" y="1971675"/>
              <a:chExt cx="2271712" cy="2914650"/>
            </a:xfrm>
          </p:grpSpPr>
          <p:sp>
            <p:nvSpPr>
              <p:cNvPr id="4" name="Rectangle 3">
                <a:extLst>
                  <a:ext uri="{FF2B5EF4-FFF2-40B4-BE49-F238E27FC236}">
                    <a16:creationId xmlns:a16="http://schemas.microsoft.com/office/drawing/2014/main" id="{E53694EE-D66D-47E7-9E8E-ADEA68244996}"/>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6" name="Rectangle 15">
                <a:extLst>
                  <a:ext uri="{FF2B5EF4-FFF2-40B4-BE49-F238E27FC236}">
                    <a16:creationId xmlns:a16="http://schemas.microsoft.com/office/drawing/2014/main" id="{D3FB4911-DCD0-4A82-9412-1EE26D4A272B}"/>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Rectangle 19">
              <a:extLst>
                <a:ext uri="{FF2B5EF4-FFF2-40B4-BE49-F238E27FC236}">
                  <a16:creationId xmlns:a16="http://schemas.microsoft.com/office/drawing/2014/main" id="{37978287-1D8C-4892-A79E-A70A29DF9E97}"/>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E6BB0F79-DF8A-421D-B492-1586D7F5F245}"/>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617894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E3F3AFD-28F8-420E-BEB8-ABE2943DD47A}"/>
              </a:ext>
            </a:extLst>
          </p:cNvPr>
          <p:cNvGrpSpPr/>
          <p:nvPr/>
        </p:nvGrpSpPr>
        <p:grpSpPr>
          <a:xfrm>
            <a:off x="4960144" y="1971675"/>
            <a:ext cx="2271712" cy="2914650"/>
            <a:chOff x="4960144" y="1971675"/>
            <a:chExt cx="2271712" cy="2914650"/>
          </a:xfrm>
        </p:grpSpPr>
        <p:sp>
          <p:nvSpPr>
            <p:cNvPr id="4" name="Rectangle 3">
              <a:extLst>
                <a:ext uri="{FF2B5EF4-FFF2-40B4-BE49-F238E27FC236}">
                  <a16:creationId xmlns:a16="http://schemas.microsoft.com/office/drawing/2014/main" id="{E53694EE-D66D-47E7-9E8E-ADEA68244996}"/>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6" name="Rectangle 15">
              <a:extLst>
                <a:ext uri="{FF2B5EF4-FFF2-40B4-BE49-F238E27FC236}">
                  <a16:creationId xmlns:a16="http://schemas.microsoft.com/office/drawing/2014/main" id="{D3FB4911-DCD0-4A82-9412-1EE26D4A272B}"/>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784939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621376B-1EA0-4110-8298-C3AB604C8B3C}"/>
              </a:ext>
            </a:extLst>
          </p:cNvPr>
          <p:cNvGrpSpPr/>
          <p:nvPr/>
        </p:nvGrpSpPr>
        <p:grpSpPr>
          <a:xfrm>
            <a:off x="4960144" y="1971675"/>
            <a:ext cx="2271712" cy="2914650"/>
            <a:chOff x="4960144" y="1971675"/>
            <a:chExt cx="2271712" cy="2914650"/>
          </a:xfrm>
        </p:grpSpPr>
        <p:grpSp>
          <p:nvGrpSpPr>
            <p:cNvPr id="21" name="Group 20">
              <a:extLst>
                <a:ext uri="{FF2B5EF4-FFF2-40B4-BE49-F238E27FC236}">
                  <a16:creationId xmlns:a16="http://schemas.microsoft.com/office/drawing/2014/main" id="{BE3F3AFD-28F8-420E-BEB8-ABE2943DD47A}"/>
                </a:ext>
              </a:extLst>
            </p:cNvPr>
            <p:cNvGrpSpPr/>
            <p:nvPr/>
          </p:nvGrpSpPr>
          <p:grpSpPr>
            <a:xfrm>
              <a:off x="4960144" y="1971675"/>
              <a:ext cx="2271712" cy="2914650"/>
              <a:chOff x="4960144" y="1971675"/>
              <a:chExt cx="2271712" cy="2914650"/>
            </a:xfrm>
          </p:grpSpPr>
          <p:sp>
            <p:nvSpPr>
              <p:cNvPr id="4" name="Rectangle 3">
                <a:extLst>
                  <a:ext uri="{FF2B5EF4-FFF2-40B4-BE49-F238E27FC236}">
                    <a16:creationId xmlns:a16="http://schemas.microsoft.com/office/drawing/2014/main" id="{E53694EE-D66D-47E7-9E8E-ADEA68244996}"/>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6" name="Rectangle 15">
                <a:extLst>
                  <a:ext uri="{FF2B5EF4-FFF2-40B4-BE49-F238E27FC236}">
                    <a16:creationId xmlns:a16="http://schemas.microsoft.com/office/drawing/2014/main" id="{D3FB4911-DCD0-4A82-9412-1EE26D4A272B}"/>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Rectangle 19">
              <a:extLst>
                <a:ext uri="{FF2B5EF4-FFF2-40B4-BE49-F238E27FC236}">
                  <a16:creationId xmlns:a16="http://schemas.microsoft.com/office/drawing/2014/main" id="{37978287-1D8C-4892-A79E-A70A29DF9E97}"/>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CCCCE57B-7D7F-44E0-A1B9-DB4FE53D366A}"/>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066698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E3F3AFD-28F8-420E-BEB8-ABE2943DD47A}"/>
              </a:ext>
            </a:extLst>
          </p:cNvPr>
          <p:cNvGrpSpPr/>
          <p:nvPr/>
        </p:nvGrpSpPr>
        <p:grpSpPr>
          <a:xfrm>
            <a:off x="4960144" y="1971675"/>
            <a:ext cx="2271712" cy="2914650"/>
            <a:chOff x="4960144" y="1971675"/>
            <a:chExt cx="2271712" cy="2914650"/>
          </a:xfrm>
        </p:grpSpPr>
        <p:sp>
          <p:nvSpPr>
            <p:cNvPr id="4" name="Rectangle 3">
              <a:extLst>
                <a:ext uri="{FF2B5EF4-FFF2-40B4-BE49-F238E27FC236}">
                  <a16:creationId xmlns:a16="http://schemas.microsoft.com/office/drawing/2014/main" id="{E53694EE-D66D-47E7-9E8E-ADEA68244996}"/>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6" name="Rectangle 15">
              <a:extLst>
                <a:ext uri="{FF2B5EF4-FFF2-40B4-BE49-F238E27FC236}">
                  <a16:creationId xmlns:a16="http://schemas.microsoft.com/office/drawing/2014/main" id="{D3FB4911-DCD0-4A82-9412-1EE26D4A272B}"/>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66023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C766C373-B190-4DDC-9902-C31BD7D29DF6}"/>
              </a:ext>
            </a:extLst>
          </p:cNvPr>
          <p:cNvSpPr/>
          <p:nvPr/>
        </p:nvSpPr>
        <p:spPr>
          <a:xfrm>
            <a:off x="231570" y="224468"/>
            <a:ext cx="3002045" cy="46133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7F824706-C59B-4766-B4BB-776725396196}"/>
              </a:ext>
            </a:extLst>
          </p:cNvPr>
          <p:cNvSpPr/>
          <p:nvPr/>
        </p:nvSpPr>
        <p:spPr>
          <a:xfrm>
            <a:off x="217714" y="206828"/>
            <a:ext cx="11756571" cy="6444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tr-TR" sz="1700" b="1" dirty="0">
                <a:solidFill>
                  <a:schemeClr val="tx1"/>
                </a:solidFill>
                <a:latin typeface="Times New Roman" panose="02020603050405020304" pitchFamily="18" charset="0"/>
                <a:cs typeface="Times New Roman" panose="02020603050405020304" pitchFamily="18" charset="0"/>
              </a:rPr>
              <a:t> EĞİTİM AŞAMASI – S.A.M.</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Bu aşamada size gösterilecek olan hareketli şeklin algılanan iki hareket biçimi aşağıda gösterilmiştir.</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Aşağıda da gösterildiği gibi bu hareketli şeklin kenarındaki noktalar </a:t>
            </a:r>
            <a:r>
              <a:rPr lang="tr-TR" sz="1700" b="1" dirty="0">
                <a:solidFill>
                  <a:schemeClr val="tx1"/>
                </a:solidFill>
                <a:latin typeface="Times New Roman" panose="02020603050405020304" pitchFamily="18" charset="0"/>
                <a:cs typeface="Times New Roman" panose="02020603050405020304" pitchFamily="18" charset="0"/>
              </a:rPr>
              <a:t>aşağı-yukarı</a:t>
            </a:r>
            <a:r>
              <a:rPr lang="tr-TR" sz="1700" dirty="0">
                <a:solidFill>
                  <a:schemeClr val="tx1"/>
                </a:solidFill>
                <a:latin typeface="Times New Roman" panose="02020603050405020304" pitchFamily="18" charset="0"/>
                <a:cs typeface="Times New Roman" panose="02020603050405020304" pitchFamily="18" charset="0"/>
              </a:rPr>
              <a:t> (Şekil A.) ya da </a:t>
            </a:r>
            <a:r>
              <a:rPr lang="tr-TR" sz="1700" b="1" dirty="0">
                <a:solidFill>
                  <a:schemeClr val="tx1"/>
                </a:solidFill>
                <a:latin typeface="Times New Roman" panose="02020603050405020304" pitchFamily="18" charset="0"/>
                <a:cs typeface="Times New Roman" panose="02020603050405020304" pitchFamily="18" charset="0"/>
              </a:rPr>
              <a:t>sağ-sol</a:t>
            </a:r>
            <a:r>
              <a:rPr lang="tr-TR" sz="1700" dirty="0">
                <a:solidFill>
                  <a:schemeClr val="tx1"/>
                </a:solidFill>
                <a:latin typeface="Times New Roman" panose="02020603050405020304" pitchFamily="18" charset="0"/>
                <a:cs typeface="Times New Roman" panose="02020603050405020304" pitchFamily="18" charset="0"/>
              </a:rPr>
              <a:t> (Şekil B.) yönünde hareket ediyor gibi gözükecektir. Sizden istediğimiz şey, hareket yönü Şekil A’dan Şekil B’ye geçtiğinde &lt;</a:t>
            </a:r>
            <a:r>
              <a:rPr lang="tr-TR" sz="2000" b="1" dirty="0">
                <a:solidFill>
                  <a:schemeClr val="tx1"/>
                </a:solidFill>
                <a:latin typeface="Times New Roman" panose="02020603050405020304" pitchFamily="18" charset="0"/>
                <a:cs typeface="Times New Roman" panose="02020603050405020304" pitchFamily="18" charset="0"/>
              </a:rPr>
              <a:t>8</a:t>
            </a:r>
            <a:r>
              <a:rPr lang="tr-TR" sz="1700" dirty="0">
                <a:solidFill>
                  <a:schemeClr val="tx1"/>
                </a:solidFill>
                <a:latin typeface="Times New Roman" panose="02020603050405020304" pitchFamily="18" charset="0"/>
                <a:cs typeface="Times New Roman" panose="02020603050405020304" pitchFamily="18" charset="0"/>
              </a:rPr>
              <a:t>&gt; tuşuna, Şekil B’den Şekil A’ya geçtiğinde &lt;</a:t>
            </a:r>
            <a:r>
              <a:rPr lang="tr-TR" sz="2000" b="1" dirty="0">
                <a:solidFill>
                  <a:schemeClr val="tx1"/>
                </a:solidFill>
                <a:latin typeface="Times New Roman" panose="02020603050405020304" pitchFamily="18" charset="0"/>
                <a:cs typeface="Times New Roman" panose="02020603050405020304" pitchFamily="18" charset="0"/>
              </a:rPr>
              <a:t>7</a:t>
            </a:r>
            <a:r>
              <a:rPr lang="tr-TR" sz="1700" dirty="0">
                <a:solidFill>
                  <a:schemeClr val="tx1"/>
                </a:solidFill>
                <a:latin typeface="Times New Roman" panose="02020603050405020304" pitchFamily="18" charset="0"/>
                <a:cs typeface="Times New Roman" panose="02020603050405020304" pitchFamily="18" charset="0"/>
              </a:rPr>
              <a:t>&gt; tuşuna basmanız. Eğer şeklin hareketi bu iki alternatiften biri üzerinde netleşemediyse tepki vermeyiniz.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Birazdan şekil ekrana geldiğinde sizden özellikle yapmanızı istediğimiz şey, siyah dikdörtgenin ortasındaki beyaz noktaya bakmanız ve şekil ekranda kaldığı sürece gözünüzü oradan ayırmamanız.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Şeklin hareket yönü birinden diğerine kesin olarak geçtiğinde lütfen tepkinizi hızlıca veriniz.</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Hazır olduğunuzda &lt;</a:t>
            </a:r>
            <a:r>
              <a:rPr lang="tr-TR" sz="1700" b="1" dirty="0">
                <a:solidFill>
                  <a:schemeClr val="tx1"/>
                </a:solidFill>
                <a:latin typeface="Times New Roman" panose="02020603050405020304" pitchFamily="18" charset="0"/>
                <a:cs typeface="Times New Roman" panose="02020603050405020304" pitchFamily="18" charset="0"/>
              </a:rPr>
              <a:t>ENTER&gt;</a:t>
            </a:r>
            <a:r>
              <a:rPr lang="tr-TR" sz="1700" dirty="0">
                <a:solidFill>
                  <a:schemeClr val="tx1"/>
                </a:solidFill>
                <a:latin typeface="Times New Roman" panose="02020603050405020304" pitchFamily="18" charset="0"/>
                <a:cs typeface="Times New Roman" panose="02020603050405020304" pitchFamily="18" charset="0"/>
              </a:rPr>
              <a:t> tuşuna basarak başlayabilirsiniz.</a:t>
            </a:r>
          </a:p>
          <a:p>
            <a:pPr algn="just">
              <a:lnSpc>
                <a:spcPct val="150000"/>
              </a:lnSpc>
            </a:pPr>
            <a:endParaRPr lang="en-GB" sz="1700" dirty="0">
              <a:solidFill>
                <a:schemeClr val="tx1"/>
              </a:solidFill>
              <a:latin typeface="Times New Roman" panose="02020603050405020304" pitchFamily="18" charset="0"/>
              <a:cs typeface="Times New Roman" panose="02020603050405020304" pitchFamily="18" charset="0"/>
            </a:endParaRPr>
          </a:p>
        </p:txBody>
      </p:sp>
      <p:grpSp>
        <p:nvGrpSpPr>
          <p:cNvPr id="177" name="Group 176">
            <a:extLst>
              <a:ext uri="{FF2B5EF4-FFF2-40B4-BE49-F238E27FC236}">
                <a16:creationId xmlns:a16="http://schemas.microsoft.com/office/drawing/2014/main" id="{F702318F-47E2-494D-BA50-E21611887549}"/>
              </a:ext>
            </a:extLst>
          </p:cNvPr>
          <p:cNvGrpSpPr/>
          <p:nvPr/>
        </p:nvGrpSpPr>
        <p:grpSpPr>
          <a:xfrm>
            <a:off x="0" y="4625009"/>
            <a:ext cx="12170571" cy="2240220"/>
            <a:chOff x="0" y="4625009"/>
            <a:chExt cx="12170571" cy="2240220"/>
          </a:xfrm>
        </p:grpSpPr>
        <p:sp>
          <p:nvSpPr>
            <p:cNvPr id="178" name="Rectangle: Rounded Corners 177">
              <a:extLst>
                <a:ext uri="{FF2B5EF4-FFF2-40B4-BE49-F238E27FC236}">
                  <a16:creationId xmlns:a16="http://schemas.microsoft.com/office/drawing/2014/main" id="{EB98C716-0249-4FA5-8015-5AAF5C99447E}"/>
                </a:ext>
              </a:extLst>
            </p:cNvPr>
            <p:cNvSpPr/>
            <p:nvPr/>
          </p:nvSpPr>
          <p:spPr>
            <a:xfrm>
              <a:off x="0" y="4625009"/>
              <a:ext cx="12170571" cy="22402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Rectangle 178">
              <a:extLst>
                <a:ext uri="{FF2B5EF4-FFF2-40B4-BE49-F238E27FC236}">
                  <a16:creationId xmlns:a16="http://schemas.microsoft.com/office/drawing/2014/main" id="{039D57E6-4EE1-41DC-93A0-0102941307DD}"/>
                </a:ext>
              </a:extLst>
            </p:cNvPr>
            <p:cNvSpPr/>
            <p:nvPr/>
          </p:nvSpPr>
          <p:spPr>
            <a:xfrm>
              <a:off x="202290" y="4745901"/>
              <a:ext cx="815304" cy="254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sp>
          <p:nvSpPr>
            <p:cNvPr id="180" name="Rectangle 179">
              <a:extLst>
                <a:ext uri="{FF2B5EF4-FFF2-40B4-BE49-F238E27FC236}">
                  <a16:creationId xmlns:a16="http://schemas.microsoft.com/office/drawing/2014/main" id="{22DCEB8B-4BBB-45E4-B314-11A625FACCDA}"/>
                </a:ext>
              </a:extLst>
            </p:cNvPr>
            <p:cNvSpPr/>
            <p:nvPr/>
          </p:nvSpPr>
          <p:spPr>
            <a:xfrm>
              <a:off x="206698" y="5081985"/>
              <a:ext cx="4238434" cy="16511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1" name="Group 180">
              <a:extLst>
                <a:ext uri="{FF2B5EF4-FFF2-40B4-BE49-F238E27FC236}">
                  <a16:creationId xmlns:a16="http://schemas.microsoft.com/office/drawing/2014/main" id="{B7E7BF44-2268-44A1-B01D-A64A2D784A78}"/>
                </a:ext>
              </a:extLst>
            </p:cNvPr>
            <p:cNvGrpSpPr/>
            <p:nvPr/>
          </p:nvGrpSpPr>
          <p:grpSpPr>
            <a:xfrm>
              <a:off x="490415" y="5324389"/>
              <a:ext cx="1054357" cy="1182224"/>
              <a:chOff x="4960144" y="1971675"/>
              <a:chExt cx="2271712" cy="2914650"/>
            </a:xfrm>
          </p:grpSpPr>
          <p:grpSp>
            <p:nvGrpSpPr>
              <p:cNvPr id="249" name="Group 248">
                <a:extLst>
                  <a:ext uri="{FF2B5EF4-FFF2-40B4-BE49-F238E27FC236}">
                    <a16:creationId xmlns:a16="http://schemas.microsoft.com/office/drawing/2014/main" id="{E027362E-1086-4B72-9492-DF3A0A002A5C}"/>
                  </a:ext>
                </a:extLst>
              </p:cNvPr>
              <p:cNvGrpSpPr/>
              <p:nvPr/>
            </p:nvGrpSpPr>
            <p:grpSpPr>
              <a:xfrm>
                <a:off x="4960144" y="1971675"/>
                <a:ext cx="2271712" cy="2914650"/>
                <a:chOff x="4960144" y="1971675"/>
                <a:chExt cx="2271712" cy="2914650"/>
              </a:xfrm>
            </p:grpSpPr>
            <p:sp>
              <p:nvSpPr>
                <p:cNvPr id="252" name="Rectangle 251">
                  <a:extLst>
                    <a:ext uri="{FF2B5EF4-FFF2-40B4-BE49-F238E27FC236}">
                      <a16:creationId xmlns:a16="http://schemas.microsoft.com/office/drawing/2014/main" id="{EF5A51F8-7635-4874-884B-C97FE918D4B1}"/>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53" name="Rectangle 252">
                  <a:extLst>
                    <a:ext uri="{FF2B5EF4-FFF2-40B4-BE49-F238E27FC236}">
                      <a16:creationId xmlns:a16="http://schemas.microsoft.com/office/drawing/2014/main" id="{655C10F5-050C-4DA7-A4D3-8AE2066352F1}"/>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50" name="Rectangle 249">
                <a:extLst>
                  <a:ext uri="{FF2B5EF4-FFF2-40B4-BE49-F238E27FC236}">
                    <a16:creationId xmlns:a16="http://schemas.microsoft.com/office/drawing/2014/main" id="{FB9816A5-937A-4391-AF74-78C08DB45722}"/>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Rectangle 250">
                <a:extLst>
                  <a:ext uri="{FF2B5EF4-FFF2-40B4-BE49-F238E27FC236}">
                    <a16:creationId xmlns:a16="http://schemas.microsoft.com/office/drawing/2014/main" id="{AAA48613-BF5E-4F0D-A849-E6C96A2E3A8D}"/>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2" name="Group 181">
              <a:extLst>
                <a:ext uri="{FF2B5EF4-FFF2-40B4-BE49-F238E27FC236}">
                  <a16:creationId xmlns:a16="http://schemas.microsoft.com/office/drawing/2014/main" id="{BFF427E3-0573-4BAC-80FC-4341FAAA4434}"/>
                </a:ext>
              </a:extLst>
            </p:cNvPr>
            <p:cNvGrpSpPr/>
            <p:nvPr/>
          </p:nvGrpSpPr>
          <p:grpSpPr>
            <a:xfrm>
              <a:off x="1888834" y="5324389"/>
              <a:ext cx="1054357" cy="1182224"/>
              <a:chOff x="4960144" y="1971675"/>
              <a:chExt cx="2271712" cy="2914650"/>
            </a:xfrm>
          </p:grpSpPr>
          <p:grpSp>
            <p:nvGrpSpPr>
              <p:cNvPr id="244" name="Group 243">
                <a:extLst>
                  <a:ext uri="{FF2B5EF4-FFF2-40B4-BE49-F238E27FC236}">
                    <a16:creationId xmlns:a16="http://schemas.microsoft.com/office/drawing/2014/main" id="{B10FAD09-CCD4-4C5F-8764-D941CB115366}"/>
                  </a:ext>
                </a:extLst>
              </p:cNvPr>
              <p:cNvGrpSpPr/>
              <p:nvPr/>
            </p:nvGrpSpPr>
            <p:grpSpPr>
              <a:xfrm>
                <a:off x="4960144" y="1971675"/>
                <a:ext cx="2271712" cy="2914650"/>
                <a:chOff x="4960144" y="1971675"/>
                <a:chExt cx="2271712" cy="2914650"/>
              </a:xfrm>
            </p:grpSpPr>
            <p:sp>
              <p:nvSpPr>
                <p:cNvPr id="247" name="Rectangle 246">
                  <a:extLst>
                    <a:ext uri="{FF2B5EF4-FFF2-40B4-BE49-F238E27FC236}">
                      <a16:creationId xmlns:a16="http://schemas.microsoft.com/office/drawing/2014/main" id="{DD9708B2-5E6B-4BE3-A804-6BCC11A75A3E}"/>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48" name="Rectangle 247">
                  <a:extLst>
                    <a:ext uri="{FF2B5EF4-FFF2-40B4-BE49-F238E27FC236}">
                      <a16:creationId xmlns:a16="http://schemas.microsoft.com/office/drawing/2014/main" id="{C752DEE1-A39A-435E-82B6-5D4BBEEF6E7F}"/>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5" name="Rectangle 244">
                <a:extLst>
                  <a:ext uri="{FF2B5EF4-FFF2-40B4-BE49-F238E27FC236}">
                    <a16:creationId xmlns:a16="http://schemas.microsoft.com/office/drawing/2014/main" id="{84F1D47A-641A-4E03-AB4F-850AA5F916EC}"/>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Rectangle 245">
                <a:extLst>
                  <a:ext uri="{FF2B5EF4-FFF2-40B4-BE49-F238E27FC236}">
                    <a16:creationId xmlns:a16="http://schemas.microsoft.com/office/drawing/2014/main" id="{F0A7456F-D7C2-40E2-9DA1-E0043210033A}"/>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3" name="Rectangle 182">
              <a:extLst>
                <a:ext uri="{FF2B5EF4-FFF2-40B4-BE49-F238E27FC236}">
                  <a16:creationId xmlns:a16="http://schemas.microsoft.com/office/drawing/2014/main" id="{DE9BA765-83AD-4D7A-B049-02F3AF4A3076}"/>
                </a:ext>
              </a:extLst>
            </p:cNvPr>
            <p:cNvSpPr/>
            <p:nvPr/>
          </p:nvSpPr>
          <p:spPr>
            <a:xfrm>
              <a:off x="1357864" y="5290800"/>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Rectangle 183">
              <a:extLst>
                <a:ext uri="{FF2B5EF4-FFF2-40B4-BE49-F238E27FC236}">
                  <a16:creationId xmlns:a16="http://schemas.microsoft.com/office/drawing/2014/main" id="{ABD01428-0552-4A15-930B-E9F4F641459D}"/>
                </a:ext>
              </a:extLst>
            </p:cNvPr>
            <p:cNvSpPr/>
            <p:nvPr/>
          </p:nvSpPr>
          <p:spPr>
            <a:xfrm>
              <a:off x="490670" y="5298758"/>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Rectangle 184">
              <a:extLst>
                <a:ext uri="{FF2B5EF4-FFF2-40B4-BE49-F238E27FC236}">
                  <a16:creationId xmlns:a16="http://schemas.microsoft.com/office/drawing/2014/main" id="{A0BA277A-F639-48C6-A7E2-F7109F93FCDB}"/>
                </a:ext>
              </a:extLst>
            </p:cNvPr>
            <p:cNvSpPr/>
            <p:nvPr/>
          </p:nvSpPr>
          <p:spPr>
            <a:xfrm>
              <a:off x="1888686" y="5298758"/>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Rectangle 185">
              <a:extLst>
                <a:ext uri="{FF2B5EF4-FFF2-40B4-BE49-F238E27FC236}">
                  <a16:creationId xmlns:a16="http://schemas.microsoft.com/office/drawing/2014/main" id="{3D0A5F01-C445-4200-981A-78386E1987AD}"/>
                </a:ext>
              </a:extLst>
            </p:cNvPr>
            <p:cNvSpPr/>
            <p:nvPr/>
          </p:nvSpPr>
          <p:spPr>
            <a:xfrm>
              <a:off x="2772528" y="5298758"/>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7" name="Straight Arrow Connector 186">
              <a:extLst>
                <a:ext uri="{FF2B5EF4-FFF2-40B4-BE49-F238E27FC236}">
                  <a16:creationId xmlns:a16="http://schemas.microsoft.com/office/drawing/2014/main" id="{89B82F7F-0ECA-4A69-8AE8-D36705BF584E}"/>
                </a:ext>
              </a:extLst>
            </p:cNvPr>
            <p:cNvCxnSpPr/>
            <p:nvPr/>
          </p:nvCxnSpPr>
          <p:spPr>
            <a:xfrm flipV="1">
              <a:off x="1974549" y="5649744"/>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10B4395B-09E0-4F08-883E-8E5194E4873B}"/>
                </a:ext>
              </a:extLst>
            </p:cNvPr>
            <p:cNvCxnSpPr>
              <a:cxnSpLocks/>
            </p:cNvCxnSpPr>
            <p:nvPr/>
          </p:nvCxnSpPr>
          <p:spPr>
            <a:xfrm>
              <a:off x="2857864" y="5649744"/>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9" name="Rectangle 188">
              <a:extLst>
                <a:ext uri="{FF2B5EF4-FFF2-40B4-BE49-F238E27FC236}">
                  <a16:creationId xmlns:a16="http://schemas.microsoft.com/office/drawing/2014/main" id="{4EDD3C8F-819C-4A88-BC95-C1C6719BDDED}"/>
                </a:ext>
              </a:extLst>
            </p:cNvPr>
            <p:cNvSpPr/>
            <p:nvPr/>
          </p:nvSpPr>
          <p:spPr>
            <a:xfrm>
              <a:off x="238529" y="6492983"/>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190" name="Rectangle 189">
              <a:extLst>
                <a:ext uri="{FF2B5EF4-FFF2-40B4-BE49-F238E27FC236}">
                  <a16:creationId xmlns:a16="http://schemas.microsoft.com/office/drawing/2014/main" id="{CB455ADC-9478-4B4C-A4EB-96D0B0A05146}"/>
                </a:ext>
              </a:extLst>
            </p:cNvPr>
            <p:cNvSpPr/>
            <p:nvPr/>
          </p:nvSpPr>
          <p:spPr>
            <a:xfrm>
              <a:off x="1629482" y="6492786"/>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sp>
          <p:nvSpPr>
            <p:cNvPr id="191" name="Rectangle 190">
              <a:extLst>
                <a:ext uri="{FF2B5EF4-FFF2-40B4-BE49-F238E27FC236}">
                  <a16:creationId xmlns:a16="http://schemas.microsoft.com/office/drawing/2014/main" id="{2014E6C3-B058-4E58-9787-A7D37F0556A8}"/>
                </a:ext>
              </a:extLst>
            </p:cNvPr>
            <p:cNvSpPr/>
            <p:nvPr/>
          </p:nvSpPr>
          <p:spPr>
            <a:xfrm>
              <a:off x="8739540" y="4757182"/>
              <a:ext cx="815444" cy="254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sp>
          <p:nvSpPr>
            <p:cNvPr id="192" name="Rectangle 191">
              <a:extLst>
                <a:ext uri="{FF2B5EF4-FFF2-40B4-BE49-F238E27FC236}">
                  <a16:creationId xmlns:a16="http://schemas.microsoft.com/office/drawing/2014/main" id="{A2A5506A-38B0-451E-9A76-ED3672EF9E12}"/>
                </a:ext>
              </a:extLst>
            </p:cNvPr>
            <p:cNvSpPr/>
            <p:nvPr/>
          </p:nvSpPr>
          <p:spPr>
            <a:xfrm>
              <a:off x="7735238" y="5093216"/>
              <a:ext cx="4151246" cy="1650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93" name="Group 192">
              <a:extLst>
                <a:ext uri="{FF2B5EF4-FFF2-40B4-BE49-F238E27FC236}">
                  <a16:creationId xmlns:a16="http://schemas.microsoft.com/office/drawing/2014/main" id="{37E8A764-725A-48C9-B66C-762AD675A52D}"/>
                </a:ext>
              </a:extLst>
            </p:cNvPr>
            <p:cNvGrpSpPr/>
            <p:nvPr/>
          </p:nvGrpSpPr>
          <p:grpSpPr>
            <a:xfrm>
              <a:off x="8046640" y="5335584"/>
              <a:ext cx="1054539" cy="1182048"/>
              <a:chOff x="4960144" y="1971675"/>
              <a:chExt cx="2271712" cy="2914650"/>
            </a:xfrm>
          </p:grpSpPr>
          <p:grpSp>
            <p:nvGrpSpPr>
              <p:cNvPr id="239" name="Group 238">
                <a:extLst>
                  <a:ext uri="{FF2B5EF4-FFF2-40B4-BE49-F238E27FC236}">
                    <a16:creationId xmlns:a16="http://schemas.microsoft.com/office/drawing/2014/main" id="{3B22AD36-8668-4EB1-88EB-553695F21AFD}"/>
                  </a:ext>
                </a:extLst>
              </p:cNvPr>
              <p:cNvGrpSpPr/>
              <p:nvPr/>
            </p:nvGrpSpPr>
            <p:grpSpPr>
              <a:xfrm>
                <a:off x="4960144" y="1971675"/>
                <a:ext cx="2271712" cy="2914650"/>
                <a:chOff x="4960144" y="1971675"/>
                <a:chExt cx="2271712" cy="2914650"/>
              </a:xfrm>
            </p:grpSpPr>
            <p:sp>
              <p:nvSpPr>
                <p:cNvPr id="242" name="Rectangle 241">
                  <a:extLst>
                    <a:ext uri="{FF2B5EF4-FFF2-40B4-BE49-F238E27FC236}">
                      <a16:creationId xmlns:a16="http://schemas.microsoft.com/office/drawing/2014/main" id="{1190ED19-20FA-4068-94EC-77BB71CD788E}"/>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43" name="Rectangle 242">
                  <a:extLst>
                    <a:ext uri="{FF2B5EF4-FFF2-40B4-BE49-F238E27FC236}">
                      <a16:creationId xmlns:a16="http://schemas.microsoft.com/office/drawing/2014/main" id="{5B243AA3-F3DD-46F8-808C-C7348408F368}"/>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0" name="Rectangle 239">
                <a:extLst>
                  <a:ext uri="{FF2B5EF4-FFF2-40B4-BE49-F238E27FC236}">
                    <a16:creationId xmlns:a16="http://schemas.microsoft.com/office/drawing/2014/main" id="{56A8C6C7-71B2-4A1B-B3E9-AE7ABE380F5E}"/>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Rectangle 240">
                <a:extLst>
                  <a:ext uri="{FF2B5EF4-FFF2-40B4-BE49-F238E27FC236}">
                    <a16:creationId xmlns:a16="http://schemas.microsoft.com/office/drawing/2014/main" id="{CBA4E499-DBF2-4B62-A58A-8255DB0840E2}"/>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4" name="Group 193">
              <a:extLst>
                <a:ext uri="{FF2B5EF4-FFF2-40B4-BE49-F238E27FC236}">
                  <a16:creationId xmlns:a16="http://schemas.microsoft.com/office/drawing/2014/main" id="{F90E7D5D-8300-41C8-8027-540D01D0836D}"/>
                </a:ext>
              </a:extLst>
            </p:cNvPr>
            <p:cNvGrpSpPr/>
            <p:nvPr/>
          </p:nvGrpSpPr>
          <p:grpSpPr>
            <a:xfrm>
              <a:off x="9445300" y="5335584"/>
              <a:ext cx="1054539" cy="1182048"/>
              <a:chOff x="4960144" y="1971675"/>
              <a:chExt cx="2271712" cy="2914650"/>
            </a:xfrm>
          </p:grpSpPr>
          <p:grpSp>
            <p:nvGrpSpPr>
              <p:cNvPr id="234" name="Group 233">
                <a:extLst>
                  <a:ext uri="{FF2B5EF4-FFF2-40B4-BE49-F238E27FC236}">
                    <a16:creationId xmlns:a16="http://schemas.microsoft.com/office/drawing/2014/main" id="{085C83FF-8698-4632-9AC4-76E14F29D131}"/>
                  </a:ext>
                </a:extLst>
              </p:cNvPr>
              <p:cNvGrpSpPr/>
              <p:nvPr/>
            </p:nvGrpSpPr>
            <p:grpSpPr>
              <a:xfrm>
                <a:off x="4960144" y="1971675"/>
                <a:ext cx="2271712" cy="2914650"/>
                <a:chOff x="4960144" y="1971675"/>
                <a:chExt cx="2271712" cy="2914650"/>
              </a:xfrm>
            </p:grpSpPr>
            <p:sp>
              <p:nvSpPr>
                <p:cNvPr id="237" name="Rectangle 236">
                  <a:extLst>
                    <a:ext uri="{FF2B5EF4-FFF2-40B4-BE49-F238E27FC236}">
                      <a16:creationId xmlns:a16="http://schemas.microsoft.com/office/drawing/2014/main" id="{B7C90640-CC7A-4F50-90A4-E55FFDBC843F}"/>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38" name="Rectangle 237">
                  <a:extLst>
                    <a:ext uri="{FF2B5EF4-FFF2-40B4-BE49-F238E27FC236}">
                      <a16:creationId xmlns:a16="http://schemas.microsoft.com/office/drawing/2014/main" id="{686AF1ED-9916-49D2-B666-AB0C87B1F3F6}"/>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35" name="Rectangle 234">
                <a:extLst>
                  <a:ext uri="{FF2B5EF4-FFF2-40B4-BE49-F238E27FC236}">
                    <a16:creationId xmlns:a16="http://schemas.microsoft.com/office/drawing/2014/main" id="{D632F435-1C8D-48EF-B784-2482EC0E08F3}"/>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Rectangle 235">
                <a:extLst>
                  <a:ext uri="{FF2B5EF4-FFF2-40B4-BE49-F238E27FC236}">
                    <a16:creationId xmlns:a16="http://schemas.microsoft.com/office/drawing/2014/main" id="{09F21DFC-6D60-45C0-8620-DD1978EE1E39}"/>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5" name="Rectangle 194">
              <a:extLst>
                <a:ext uri="{FF2B5EF4-FFF2-40B4-BE49-F238E27FC236}">
                  <a16:creationId xmlns:a16="http://schemas.microsoft.com/office/drawing/2014/main" id="{43BAB3A3-B42F-4FF7-A85F-8920E760773B}"/>
                </a:ext>
              </a:extLst>
            </p:cNvPr>
            <p:cNvSpPr/>
            <p:nvPr/>
          </p:nvSpPr>
          <p:spPr>
            <a:xfrm>
              <a:off x="8046640" y="5309958"/>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6" name="Rectangle 195">
              <a:extLst>
                <a:ext uri="{FF2B5EF4-FFF2-40B4-BE49-F238E27FC236}">
                  <a16:creationId xmlns:a16="http://schemas.microsoft.com/office/drawing/2014/main" id="{E00B006D-B39D-4E00-8308-F0D734883413}"/>
                </a:ext>
              </a:extLst>
            </p:cNvPr>
            <p:cNvSpPr/>
            <p:nvPr/>
          </p:nvSpPr>
          <p:spPr>
            <a:xfrm>
              <a:off x="8046640" y="6348662"/>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7" name="Rectangle 196">
              <a:extLst>
                <a:ext uri="{FF2B5EF4-FFF2-40B4-BE49-F238E27FC236}">
                  <a16:creationId xmlns:a16="http://schemas.microsoft.com/office/drawing/2014/main" id="{68444C1D-885E-4E80-B6A3-0733DE9E6361}"/>
                </a:ext>
              </a:extLst>
            </p:cNvPr>
            <p:cNvSpPr/>
            <p:nvPr/>
          </p:nvSpPr>
          <p:spPr>
            <a:xfrm>
              <a:off x="9445300" y="6341728"/>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8" name="Rectangle 197">
              <a:extLst>
                <a:ext uri="{FF2B5EF4-FFF2-40B4-BE49-F238E27FC236}">
                  <a16:creationId xmlns:a16="http://schemas.microsoft.com/office/drawing/2014/main" id="{DA9DE5E1-71BE-4D14-ACD2-316D4D935411}"/>
                </a:ext>
              </a:extLst>
            </p:cNvPr>
            <p:cNvSpPr/>
            <p:nvPr/>
          </p:nvSpPr>
          <p:spPr>
            <a:xfrm>
              <a:off x="9442385" y="5309958"/>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9" name="Straight Arrow Connector 198">
              <a:extLst>
                <a:ext uri="{FF2B5EF4-FFF2-40B4-BE49-F238E27FC236}">
                  <a16:creationId xmlns:a16="http://schemas.microsoft.com/office/drawing/2014/main" id="{5BF9912A-83F0-4084-A7C9-BF4917FA54C0}"/>
                </a:ext>
              </a:extLst>
            </p:cNvPr>
            <p:cNvCxnSpPr>
              <a:cxnSpLocks/>
            </p:cNvCxnSpPr>
            <p:nvPr/>
          </p:nvCxnSpPr>
          <p:spPr>
            <a:xfrm rot="16200000" flipV="1">
              <a:off x="9992623" y="5133096"/>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2E9A984A-6540-4217-8FD8-48165063B833}"/>
                </a:ext>
              </a:extLst>
            </p:cNvPr>
            <p:cNvCxnSpPr>
              <a:cxnSpLocks/>
            </p:cNvCxnSpPr>
            <p:nvPr/>
          </p:nvCxnSpPr>
          <p:spPr>
            <a:xfrm rot="5400000" flipH="1" flipV="1">
              <a:off x="9992623" y="6164080"/>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1" name="Rectangle 200">
              <a:extLst>
                <a:ext uri="{FF2B5EF4-FFF2-40B4-BE49-F238E27FC236}">
                  <a16:creationId xmlns:a16="http://schemas.microsoft.com/office/drawing/2014/main" id="{48224865-7A37-469B-B8FA-6E0CAD96C930}"/>
                </a:ext>
              </a:extLst>
            </p:cNvPr>
            <p:cNvSpPr/>
            <p:nvPr/>
          </p:nvSpPr>
          <p:spPr>
            <a:xfrm>
              <a:off x="7801741" y="6503807"/>
              <a:ext cx="270654" cy="20878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202" name="Rectangle 201">
              <a:extLst>
                <a:ext uri="{FF2B5EF4-FFF2-40B4-BE49-F238E27FC236}">
                  <a16:creationId xmlns:a16="http://schemas.microsoft.com/office/drawing/2014/main" id="{0D02473A-60F3-43EA-BA47-5943EEF49E99}"/>
                </a:ext>
              </a:extLst>
            </p:cNvPr>
            <p:cNvSpPr/>
            <p:nvPr/>
          </p:nvSpPr>
          <p:spPr>
            <a:xfrm>
              <a:off x="9247356" y="6503807"/>
              <a:ext cx="270654" cy="20878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pic>
          <p:nvPicPr>
            <p:cNvPr id="203" name="Picture 202">
              <a:extLst>
                <a:ext uri="{FF2B5EF4-FFF2-40B4-BE49-F238E27FC236}">
                  <a16:creationId xmlns:a16="http://schemas.microsoft.com/office/drawing/2014/main" id="{B6519006-89A2-4797-99EE-D56AE14407FF}"/>
                </a:ext>
              </a:extLst>
            </p:cNvPr>
            <p:cNvPicPr>
              <a:picLocks noChangeAspect="1"/>
            </p:cNvPicPr>
            <p:nvPr/>
          </p:nvPicPr>
          <p:blipFill rotWithShape="1">
            <a:blip r:embed="rId2">
              <a:extLst>
                <a:ext uri="{28A0092B-C50C-407E-A947-70E740481C1C}">
                  <a14:useLocalDpi xmlns:a14="http://schemas.microsoft.com/office/drawing/2010/main" val="0"/>
                </a:ext>
              </a:extLst>
            </a:blip>
            <a:srcRect t="29156" r="4629" b="2863"/>
            <a:stretch/>
          </p:blipFill>
          <p:spPr>
            <a:xfrm>
              <a:off x="4853616" y="4745885"/>
              <a:ext cx="2464133" cy="2112115"/>
            </a:xfrm>
            <a:prstGeom prst="rect">
              <a:avLst/>
            </a:prstGeom>
          </p:spPr>
        </p:pic>
        <p:sp>
          <p:nvSpPr>
            <p:cNvPr id="204" name="Rectangle 203">
              <a:extLst>
                <a:ext uri="{FF2B5EF4-FFF2-40B4-BE49-F238E27FC236}">
                  <a16:creationId xmlns:a16="http://schemas.microsoft.com/office/drawing/2014/main" id="{3235E703-41E7-452C-86AD-7CA758F36531}"/>
                </a:ext>
              </a:extLst>
            </p:cNvPr>
            <p:cNvSpPr/>
            <p:nvPr/>
          </p:nvSpPr>
          <p:spPr>
            <a:xfrm>
              <a:off x="6069496" y="5264296"/>
              <a:ext cx="302388" cy="304873"/>
            </a:xfrm>
            <a:prstGeom prst="rect">
              <a:avLst/>
            </a:prstGeom>
            <a:noFill/>
            <a:ln w="38100">
              <a:solidFill>
                <a:srgbClr val="2BF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Rectangle 204">
              <a:extLst>
                <a:ext uri="{FF2B5EF4-FFF2-40B4-BE49-F238E27FC236}">
                  <a16:creationId xmlns:a16="http://schemas.microsoft.com/office/drawing/2014/main" id="{45E25CF9-32A5-46E4-A82D-877E665C6ADD}"/>
                </a:ext>
              </a:extLst>
            </p:cNvPr>
            <p:cNvSpPr/>
            <p:nvPr/>
          </p:nvSpPr>
          <p:spPr>
            <a:xfrm>
              <a:off x="5625548" y="5257670"/>
              <a:ext cx="302388" cy="30487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6" name="Straight Arrow Connector 205">
              <a:extLst>
                <a:ext uri="{FF2B5EF4-FFF2-40B4-BE49-F238E27FC236}">
                  <a16:creationId xmlns:a16="http://schemas.microsoft.com/office/drawing/2014/main" id="{21AE565D-2A81-4757-97A6-5985902A38A5}"/>
                </a:ext>
              </a:extLst>
            </p:cNvPr>
            <p:cNvCxnSpPr>
              <a:cxnSpLocks/>
            </p:cNvCxnSpPr>
            <p:nvPr/>
          </p:nvCxnSpPr>
          <p:spPr>
            <a:xfrm>
              <a:off x="5625548" y="5569169"/>
              <a:ext cx="0" cy="895363"/>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07" name="Rectangle 206">
              <a:extLst>
                <a:ext uri="{FF2B5EF4-FFF2-40B4-BE49-F238E27FC236}">
                  <a16:creationId xmlns:a16="http://schemas.microsoft.com/office/drawing/2014/main" id="{4E159C97-CE68-412B-944A-A05E9B4C7B92}"/>
                </a:ext>
              </a:extLst>
            </p:cNvPr>
            <p:cNvSpPr/>
            <p:nvPr/>
          </p:nvSpPr>
          <p:spPr>
            <a:xfrm>
              <a:off x="5362752" y="4675553"/>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«8» TUŞU</a:t>
              </a:r>
              <a:endParaRPr lang="en-GB" sz="1500" b="1" dirty="0">
                <a:solidFill>
                  <a:schemeClr val="bg1"/>
                </a:solidFill>
              </a:endParaRPr>
            </a:p>
          </p:txBody>
        </p:sp>
        <p:sp>
          <p:nvSpPr>
            <p:cNvPr id="208" name="Rectangle 207">
              <a:extLst>
                <a:ext uri="{FF2B5EF4-FFF2-40B4-BE49-F238E27FC236}">
                  <a16:creationId xmlns:a16="http://schemas.microsoft.com/office/drawing/2014/main" id="{11367EE7-BD52-4667-A3F4-BC199D34D05C}"/>
                </a:ext>
              </a:extLst>
            </p:cNvPr>
            <p:cNvSpPr/>
            <p:nvPr/>
          </p:nvSpPr>
          <p:spPr>
            <a:xfrm>
              <a:off x="5362752" y="6564243"/>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«7» TUŞU</a:t>
              </a:r>
              <a:endParaRPr lang="en-GB" sz="1500" b="1" dirty="0">
                <a:solidFill>
                  <a:schemeClr val="bg1"/>
                </a:solidFill>
              </a:endParaRPr>
            </a:p>
          </p:txBody>
        </p:sp>
        <p:cxnSp>
          <p:nvCxnSpPr>
            <p:cNvPr id="209" name="Connector: Elbow 208">
              <a:extLst>
                <a:ext uri="{FF2B5EF4-FFF2-40B4-BE49-F238E27FC236}">
                  <a16:creationId xmlns:a16="http://schemas.microsoft.com/office/drawing/2014/main" id="{F5D06223-9887-4328-91BF-C05E1EE76BE4}"/>
                </a:ext>
              </a:extLst>
            </p:cNvPr>
            <p:cNvCxnSpPr/>
            <p:nvPr/>
          </p:nvCxnSpPr>
          <p:spPr>
            <a:xfrm flipV="1">
              <a:off x="6386606" y="5111273"/>
              <a:ext cx="720000" cy="359053"/>
            </a:xfrm>
            <a:prstGeom prst="bentConnector2">
              <a:avLst/>
            </a:prstGeom>
            <a:ln w="57150">
              <a:solidFill>
                <a:srgbClr val="2BF40A"/>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A1B0CDF6-A351-4DDC-A405-8F891F0D6659}"/>
                </a:ext>
              </a:extLst>
            </p:cNvPr>
            <p:cNvCxnSpPr>
              <a:cxnSpLocks/>
            </p:cNvCxnSpPr>
            <p:nvPr/>
          </p:nvCxnSpPr>
          <p:spPr>
            <a:xfrm>
              <a:off x="4678629" y="5102288"/>
              <a:ext cx="3004871" cy="2965"/>
            </a:xfrm>
            <a:prstGeom prst="straightConnector1">
              <a:avLst/>
            </a:prstGeom>
            <a:ln w="57150">
              <a:solidFill>
                <a:srgbClr val="2BF40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E4F26457-651E-41BF-A4AB-6A343092D0E5}"/>
                </a:ext>
              </a:extLst>
            </p:cNvPr>
            <p:cNvCxnSpPr>
              <a:cxnSpLocks/>
            </p:cNvCxnSpPr>
            <p:nvPr/>
          </p:nvCxnSpPr>
          <p:spPr>
            <a:xfrm flipH="1" flipV="1">
              <a:off x="4481684" y="6478390"/>
              <a:ext cx="3100216" cy="10983"/>
            </a:xfrm>
            <a:prstGeom prst="straightConnector1">
              <a:avLst/>
            </a:prstGeom>
            <a:ln w="5715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12" name="Group 211">
              <a:extLst>
                <a:ext uri="{FF2B5EF4-FFF2-40B4-BE49-F238E27FC236}">
                  <a16:creationId xmlns:a16="http://schemas.microsoft.com/office/drawing/2014/main" id="{FEA6F0DE-C375-4746-97E5-50E31C78E0F1}"/>
                </a:ext>
              </a:extLst>
            </p:cNvPr>
            <p:cNvGrpSpPr/>
            <p:nvPr/>
          </p:nvGrpSpPr>
          <p:grpSpPr>
            <a:xfrm>
              <a:off x="3233615" y="5324389"/>
              <a:ext cx="1054357" cy="1182224"/>
              <a:chOff x="4960144" y="1971675"/>
              <a:chExt cx="2271712" cy="2914650"/>
            </a:xfrm>
          </p:grpSpPr>
          <p:grpSp>
            <p:nvGrpSpPr>
              <p:cNvPr id="229" name="Group 228">
                <a:extLst>
                  <a:ext uri="{FF2B5EF4-FFF2-40B4-BE49-F238E27FC236}">
                    <a16:creationId xmlns:a16="http://schemas.microsoft.com/office/drawing/2014/main" id="{805EDE6B-4311-42A0-84BA-16F3D7770D57}"/>
                  </a:ext>
                </a:extLst>
              </p:cNvPr>
              <p:cNvGrpSpPr/>
              <p:nvPr/>
            </p:nvGrpSpPr>
            <p:grpSpPr>
              <a:xfrm>
                <a:off x="4960144" y="1971675"/>
                <a:ext cx="2271712" cy="2914650"/>
                <a:chOff x="4960144" y="1971675"/>
                <a:chExt cx="2271712" cy="2914650"/>
              </a:xfrm>
            </p:grpSpPr>
            <p:sp>
              <p:nvSpPr>
                <p:cNvPr id="232" name="Rectangle 231">
                  <a:extLst>
                    <a:ext uri="{FF2B5EF4-FFF2-40B4-BE49-F238E27FC236}">
                      <a16:creationId xmlns:a16="http://schemas.microsoft.com/office/drawing/2014/main" id="{60E1157E-5B23-4535-862F-27F41CDC7299}"/>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33" name="Rectangle 232">
                  <a:extLst>
                    <a:ext uri="{FF2B5EF4-FFF2-40B4-BE49-F238E27FC236}">
                      <a16:creationId xmlns:a16="http://schemas.microsoft.com/office/drawing/2014/main" id="{5500C749-427E-40CB-9A72-47BCDB66B418}"/>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30" name="Rectangle 229">
                <a:extLst>
                  <a:ext uri="{FF2B5EF4-FFF2-40B4-BE49-F238E27FC236}">
                    <a16:creationId xmlns:a16="http://schemas.microsoft.com/office/drawing/2014/main" id="{8E2C5460-FE18-4DD1-ACEF-FA8F2D21704E}"/>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Rectangle 230">
                <a:extLst>
                  <a:ext uri="{FF2B5EF4-FFF2-40B4-BE49-F238E27FC236}">
                    <a16:creationId xmlns:a16="http://schemas.microsoft.com/office/drawing/2014/main" id="{21190048-5991-4159-9904-EC9526667D4E}"/>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3" name="Rectangle 212">
              <a:extLst>
                <a:ext uri="{FF2B5EF4-FFF2-40B4-BE49-F238E27FC236}">
                  <a16:creationId xmlns:a16="http://schemas.microsoft.com/office/drawing/2014/main" id="{E6C2596B-F2B1-4B7F-81C3-7E99AC66B853}"/>
                </a:ext>
              </a:extLst>
            </p:cNvPr>
            <p:cNvSpPr/>
            <p:nvPr/>
          </p:nvSpPr>
          <p:spPr>
            <a:xfrm>
              <a:off x="4101064" y="5290800"/>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Rectangle 213">
              <a:extLst>
                <a:ext uri="{FF2B5EF4-FFF2-40B4-BE49-F238E27FC236}">
                  <a16:creationId xmlns:a16="http://schemas.microsoft.com/office/drawing/2014/main" id="{4F4D9AB8-FFE2-4BB2-8AFA-1698D00A88F7}"/>
                </a:ext>
              </a:extLst>
            </p:cNvPr>
            <p:cNvSpPr/>
            <p:nvPr/>
          </p:nvSpPr>
          <p:spPr>
            <a:xfrm>
              <a:off x="3233870" y="5298758"/>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Rectangle 214">
              <a:extLst>
                <a:ext uri="{FF2B5EF4-FFF2-40B4-BE49-F238E27FC236}">
                  <a16:creationId xmlns:a16="http://schemas.microsoft.com/office/drawing/2014/main" id="{9DBDB9AC-F35F-4893-BEE2-69F759892265}"/>
                </a:ext>
              </a:extLst>
            </p:cNvPr>
            <p:cNvSpPr/>
            <p:nvPr/>
          </p:nvSpPr>
          <p:spPr>
            <a:xfrm>
              <a:off x="2991473" y="6492786"/>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3</a:t>
              </a:r>
              <a:endParaRPr lang="en-GB" b="1" dirty="0">
                <a:solidFill>
                  <a:srgbClr val="121212"/>
                </a:solidFill>
              </a:endParaRPr>
            </a:p>
          </p:txBody>
        </p:sp>
        <p:cxnSp>
          <p:nvCxnSpPr>
            <p:cNvPr id="216" name="Straight Arrow Connector 215">
              <a:extLst>
                <a:ext uri="{FF2B5EF4-FFF2-40B4-BE49-F238E27FC236}">
                  <a16:creationId xmlns:a16="http://schemas.microsoft.com/office/drawing/2014/main" id="{524BB8F0-5B8D-4ABB-979B-E631EFC64710}"/>
                </a:ext>
              </a:extLst>
            </p:cNvPr>
            <p:cNvCxnSpPr>
              <a:cxnSpLocks/>
            </p:cNvCxnSpPr>
            <p:nvPr/>
          </p:nvCxnSpPr>
          <p:spPr>
            <a:xfrm>
              <a:off x="3308049" y="5649744"/>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2004DBBE-03D3-4836-8F1C-D817FF12FC80}"/>
                </a:ext>
              </a:extLst>
            </p:cNvPr>
            <p:cNvCxnSpPr>
              <a:cxnSpLocks/>
            </p:cNvCxnSpPr>
            <p:nvPr/>
          </p:nvCxnSpPr>
          <p:spPr>
            <a:xfrm flipV="1">
              <a:off x="4191364" y="5649744"/>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18" name="Group 217">
              <a:extLst>
                <a:ext uri="{FF2B5EF4-FFF2-40B4-BE49-F238E27FC236}">
                  <a16:creationId xmlns:a16="http://schemas.microsoft.com/office/drawing/2014/main" id="{2112093C-684C-45FC-A8A3-8633A93EB10E}"/>
                </a:ext>
              </a:extLst>
            </p:cNvPr>
            <p:cNvGrpSpPr/>
            <p:nvPr/>
          </p:nvGrpSpPr>
          <p:grpSpPr>
            <a:xfrm>
              <a:off x="10723165" y="5326059"/>
              <a:ext cx="1054539" cy="1182048"/>
              <a:chOff x="4960144" y="1971675"/>
              <a:chExt cx="2271712" cy="2914650"/>
            </a:xfrm>
          </p:grpSpPr>
          <p:grpSp>
            <p:nvGrpSpPr>
              <p:cNvPr id="224" name="Group 223">
                <a:extLst>
                  <a:ext uri="{FF2B5EF4-FFF2-40B4-BE49-F238E27FC236}">
                    <a16:creationId xmlns:a16="http://schemas.microsoft.com/office/drawing/2014/main" id="{8176D8F8-3DDD-41DC-8374-6A4EC423F723}"/>
                  </a:ext>
                </a:extLst>
              </p:cNvPr>
              <p:cNvGrpSpPr/>
              <p:nvPr/>
            </p:nvGrpSpPr>
            <p:grpSpPr>
              <a:xfrm>
                <a:off x="4960144" y="1971675"/>
                <a:ext cx="2271712" cy="2914650"/>
                <a:chOff x="4960144" y="1971675"/>
                <a:chExt cx="2271712" cy="2914650"/>
              </a:xfrm>
            </p:grpSpPr>
            <p:sp>
              <p:nvSpPr>
                <p:cNvPr id="227" name="Rectangle 226">
                  <a:extLst>
                    <a:ext uri="{FF2B5EF4-FFF2-40B4-BE49-F238E27FC236}">
                      <a16:creationId xmlns:a16="http://schemas.microsoft.com/office/drawing/2014/main" id="{ED32BC03-D0A6-4A0D-B2D2-A9B2F13B9895}"/>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28" name="Rectangle 227">
                  <a:extLst>
                    <a:ext uri="{FF2B5EF4-FFF2-40B4-BE49-F238E27FC236}">
                      <a16:creationId xmlns:a16="http://schemas.microsoft.com/office/drawing/2014/main" id="{5D0BA816-E89A-4652-A1C3-DD98862661DB}"/>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25" name="Rectangle 224">
                <a:extLst>
                  <a:ext uri="{FF2B5EF4-FFF2-40B4-BE49-F238E27FC236}">
                    <a16:creationId xmlns:a16="http://schemas.microsoft.com/office/drawing/2014/main" id="{AFB23BC3-A08C-489A-9BB9-3A7BDA78B6BC}"/>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Rectangle 225">
                <a:extLst>
                  <a:ext uri="{FF2B5EF4-FFF2-40B4-BE49-F238E27FC236}">
                    <a16:creationId xmlns:a16="http://schemas.microsoft.com/office/drawing/2014/main" id="{94563FF6-9296-4079-A694-1A34963BB13C}"/>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9" name="Rectangle 218">
              <a:extLst>
                <a:ext uri="{FF2B5EF4-FFF2-40B4-BE49-F238E27FC236}">
                  <a16:creationId xmlns:a16="http://schemas.microsoft.com/office/drawing/2014/main" id="{29F39F70-691B-4EE9-BAC8-82FF6B538767}"/>
                </a:ext>
              </a:extLst>
            </p:cNvPr>
            <p:cNvSpPr/>
            <p:nvPr/>
          </p:nvSpPr>
          <p:spPr>
            <a:xfrm>
              <a:off x="10723165" y="5300433"/>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0" name="Rectangle 219">
              <a:extLst>
                <a:ext uri="{FF2B5EF4-FFF2-40B4-BE49-F238E27FC236}">
                  <a16:creationId xmlns:a16="http://schemas.microsoft.com/office/drawing/2014/main" id="{B1755E4A-DB5D-4668-A4B0-570C963D3676}"/>
                </a:ext>
              </a:extLst>
            </p:cNvPr>
            <p:cNvSpPr/>
            <p:nvPr/>
          </p:nvSpPr>
          <p:spPr>
            <a:xfrm>
              <a:off x="10723165" y="6339137"/>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1" name="Rectangle 220">
              <a:extLst>
                <a:ext uri="{FF2B5EF4-FFF2-40B4-BE49-F238E27FC236}">
                  <a16:creationId xmlns:a16="http://schemas.microsoft.com/office/drawing/2014/main" id="{B800FF46-E12C-4DCF-A033-F171AF10C289}"/>
                </a:ext>
              </a:extLst>
            </p:cNvPr>
            <p:cNvSpPr/>
            <p:nvPr/>
          </p:nvSpPr>
          <p:spPr>
            <a:xfrm>
              <a:off x="10478266" y="6494282"/>
              <a:ext cx="270654" cy="20878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3</a:t>
              </a:r>
              <a:endParaRPr lang="en-GB" b="1" dirty="0">
                <a:solidFill>
                  <a:srgbClr val="121212"/>
                </a:solidFill>
              </a:endParaRPr>
            </a:p>
          </p:txBody>
        </p:sp>
        <p:cxnSp>
          <p:nvCxnSpPr>
            <p:cNvPr id="222" name="Straight Arrow Connector 221">
              <a:extLst>
                <a:ext uri="{FF2B5EF4-FFF2-40B4-BE49-F238E27FC236}">
                  <a16:creationId xmlns:a16="http://schemas.microsoft.com/office/drawing/2014/main" id="{0C75CFA0-2215-41AB-9447-FE6A462B064C}"/>
                </a:ext>
              </a:extLst>
            </p:cNvPr>
            <p:cNvCxnSpPr>
              <a:cxnSpLocks/>
            </p:cNvCxnSpPr>
            <p:nvPr/>
          </p:nvCxnSpPr>
          <p:spPr>
            <a:xfrm rot="5400000" flipH="1" flipV="1">
              <a:off x="11249923" y="5133096"/>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B66E2795-0970-4196-A255-B699379B0ACE}"/>
                </a:ext>
              </a:extLst>
            </p:cNvPr>
            <p:cNvCxnSpPr>
              <a:cxnSpLocks/>
            </p:cNvCxnSpPr>
            <p:nvPr/>
          </p:nvCxnSpPr>
          <p:spPr>
            <a:xfrm rot="16200000" flipV="1">
              <a:off x="11249923" y="6164080"/>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0195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760A76B-B248-426D-8362-AAF714404098}"/>
              </a:ext>
            </a:extLst>
          </p:cNvPr>
          <p:cNvGrpSpPr/>
          <p:nvPr/>
        </p:nvGrpSpPr>
        <p:grpSpPr>
          <a:xfrm>
            <a:off x="4960144" y="1971675"/>
            <a:ext cx="2271712" cy="2914650"/>
            <a:chOff x="4960144" y="1971675"/>
            <a:chExt cx="2271712" cy="2914650"/>
          </a:xfrm>
        </p:grpSpPr>
        <p:grpSp>
          <p:nvGrpSpPr>
            <p:cNvPr id="21" name="Group 20">
              <a:extLst>
                <a:ext uri="{FF2B5EF4-FFF2-40B4-BE49-F238E27FC236}">
                  <a16:creationId xmlns:a16="http://schemas.microsoft.com/office/drawing/2014/main" id="{BE3F3AFD-28F8-420E-BEB8-ABE2943DD47A}"/>
                </a:ext>
              </a:extLst>
            </p:cNvPr>
            <p:cNvGrpSpPr/>
            <p:nvPr/>
          </p:nvGrpSpPr>
          <p:grpSpPr>
            <a:xfrm>
              <a:off x="4960144" y="1971675"/>
              <a:ext cx="2271712" cy="2914650"/>
              <a:chOff x="4960144" y="1971675"/>
              <a:chExt cx="2271712" cy="2914650"/>
            </a:xfrm>
          </p:grpSpPr>
          <p:sp>
            <p:nvSpPr>
              <p:cNvPr id="4" name="Rectangle 3">
                <a:extLst>
                  <a:ext uri="{FF2B5EF4-FFF2-40B4-BE49-F238E27FC236}">
                    <a16:creationId xmlns:a16="http://schemas.microsoft.com/office/drawing/2014/main" id="{E53694EE-D66D-47E7-9E8E-ADEA68244996}"/>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6" name="Rectangle 15">
                <a:extLst>
                  <a:ext uri="{FF2B5EF4-FFF2-40B4-BE49-F238E27FC236}">
                    <a16:creationId xmlns:a16="http://schemas.microsoft.com/office/drawing/2014/main" id="{D3FB4911-DCD0-4A82-9412-1EE26D4A272B}"/>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3" name="Rectangle 22">
              <a:extLst>
                <a:ext uri="{FF2B5EF4-FFF2-40B4-BE49-F238E27FC236}">
                  <a16:creationId xmlns:a16="http://schemas.microsoft.com/office/drawing/2014/main" id="{E6BB0F79-DF8A-421D-B492-1586D7F5F245}"/>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61EF91B7-51AD-40A3-82D9-E3E8C1A7450F}"/>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218549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621743A2-450D-4D42-923E-7A469F2F6469}"/>
              </a:ext>
            </a:extLst>
          </p:cNvPr>
          <p:cNvSpPr/>
          <p:nvPr/>
        </p:nvSpPr>
        <p:spPr>
          <a:xfrm>
            <a:off x="231570" y="224468"/>
            <a:ext cx="2650051" cy="46133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7F824706-C59B-4766-B4BB-776725396196}"/>
              </a:ext>
            </a:extLst>
          </p:cNvPr>
          <p:cNvSpPr/>
          <p:nvPr/>
        </p:nvSpPr>
        <p:spPr>
          <a:xfrm>
            <a:off x="217714" y="206828"/>
            <a:ext cx="11756571" cy="6444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tr-TR" sz="1700" b="1" dirty="0">
                <a:solidFill>
                  <a:schemeClr val="tx1"/>
                </a:solidFill>
                <a:latin typeface="Times New Roman" panose="02020603050405020304" pitchFamily="18" charset="0"/>
                <a:cs typeface="Times New Roman" panose="02020603050405020304" pitchFamily="18" charset="0"/>
              </a:rPr>
              <a:t>TEST AŞAMASI – S.A.M.</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Bu aşamada size gösterilecek olan hareketli şeklin algılanan iki hareket biçimi aşağıda gösterilmiştir.</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Aşağıda da gösterildiği gibi bu hareketli şeklin kenarındaki noktalar </a:t>
            </a:r>
            <a:r>
              <a:rPr lang="tr-TR" sz="1700" b="1" dirty="0">
                <a:solidFill>
                  <a:schemeClr val="tx1"/>
                </a:solidFill>
                <a:latin typeface="Times New Roman" panose="02020603050405020304" pitchFamily="18" charset="0"/>
                <a:cs typeface="Times New Roman" panose="02020603050405020304" pitchFamily="18" charset="0"/>
              </a:rPr>
              <a:t>aşağı-yukarı</a:t>
            </a:r>
            <a:r>
              <a:rPr lang="tr-TR" sz="1700" dirty="0">
                <a:solidFill>
                  <a:schemeClr val="tx1"/>
                </a:solidFill>
                <a:latin typeface="Times New Roman" panose="02020603050405020304" pitchFamily="18" charset="0"/>
                <a:cs typeface="Times New Roman" panose="02020603050405020304" pitchFamily="18" charset="0"/>
              </a:rPr>
              <a:t> (Şekil A.) ya da </a:t>
            </a:r>
            <a:r>
              <a:rPr lang="tr-TR" sz="1700" b="1" dirty="0">
                <a:solidFill>
                  <a:schemeClr val="tx1"/>
                </a:solidFill>
                <a:latin typeface="Times New Roman" panose="02020603050405020304" pitchFamily="18" charset="0"/>
                <a:cs typeface="Times New Roman" panose="02020603050405020304" pitchFamily="18" charset="0"/>
              </a:rPr>
              <a:t>sağ-sol</a:t>
            </a:r>
            <a:r>
              <a:rPr lang="tr-TR" sz="1700" dirty="0">
                <a:solidFill>
                  <a:schemeClr val="tx1"/>
                </a:solidFill>
                <a:latin typeface="Times New Roman" panose="02020603050405020304" pitchFamily="18" charset="0"/>
                <a:cs typeface="Times New Roman" panose="02020603050405020304" pitchFamily="18" charset="0"/>
              </a:rPr>
              <a:t> (Şekil B.) yönünde hareket ediyor gibi gözükecektir. Sizden istediğimiz şey, hareket yönü Şekil A’dan Şekil B’ye geçtiğinde &lt;</a:t>
            </a:r>
            <a:r>
              <a:rPr lang="tr-TR" sz="2000" b="1" dirty="0">
                <a:solidFill>
                  <a:schemeClr val="tx1"/>
                </a:solidFill>
                <a:latin typeface="Times New Roman" panose="02020603050405020304" pitchFamily="18" charset="0"/>
                <a:cs typeface="Times New Roman" panose="02020603050405020304" pitchFamily="18" charset="0"/>
              </a:rPr>
              <a:t>8</a:t>
            </a:r>
            <a:r>
              <a:rPr lang="tr-TR" sz="1700" dirty="0">
                <a:solidFill>
                  <a:schemeClr val="tx1"/>
                </a:solidFill>
                <a:latin typeface="Times New Roman" panose="02020603050405020304" pitchFamily="18" charset="0"/>
                <a:cs typeface="Times New Roman" panose="02020603050405020304" pitchFamily="18" charset="0"/>
              </a:rPr>
              <a:t>&gt; tuşuna, Şekil B’den Şekil A’ya geçtiğinde &lt;</a:t>
            </a:r>
            <a:r>
              <a:rPr lang="tr-TR" sz="2000" b="1" dirty="0">
                <a:solidFill>
                  <a:schemeClr val="tx1"/>
                </a:solidFill>
                <a:latin typeface="Times New Roman" panose="02020603050405020304" pitchFamily="18" charset="0"/>
                <a:cs typeface="Times New Roman" panose="02020603050405020304" pitchFamily="18" charset="0"/>
              </a:rPr>
              <a:t>7</a:t>
            </a:r>
            <a:r>
              <a:rPr lang="tr-TR" sz="1700" dirty="0">
                <a:solidFill>
                  <a:schemeClr val="tx1"/>
                </a:solidFill>
                <a:latin typeface="Times New Roman" panose="02020603050405020304" pitchFamily="18" charset="0"/>
                <a:cs typeface="Times New Roman" panose="02020603050405020304" pitchFamily="18" charset="0"/>
              </a:rPr>
              <a:t>&gt; tuşuna basmanız. Eğer şeklin hareketi bu iki alternatiften biri üzerinde netleşemediyse tepki vermeyiniz.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Birazdan şekil ekrana geldiğinde sizden özellikle yapmanızı istediğimiz şey, siyah dikdörtgenin ortasındaki beyaz noktaya bakmanız ve şekil ekranda kaldığı sürece gözünüzü oradan ayırmamanız.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Şeklin hareket yönü birinden diğerine kesin olarak geçtiğinde lütfen tepkinizi hızlıca veriniz.</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Hazır olduğunuzda &lt;</a:t>
            </a:r>
            <a:r>
              <a:rPr lang="tr-TR" sz="1700" b="1" dirty="0">
                <a:solidFill>
                  <a:schemeClr val="tx1"/>
                </a:solidFill>
                <a:latin typeface="Times New Roman" panose="02020603050405020304" pitchFamily="18" charset="0"/>
                <a:cs typeface="Times New Roman" panose="02020603050405020304" pitchFamily="18" charset="0"/>
              </a:rPr>
              <a:t>ENTER&gt;</a:t>
            </a:r>
            <a:r>
              <a:rPr lang="tr-TR" sz="1700" dirty="0">
                <a:solidFill>
                  <a:schemeClr val="tx1"/>
                </a:solidFill>
                <a:latin typeface="Times New Roman" panose="02020603050405020304" pitchFamily="18" charset="0"/>
                <a:cs typeface="Times New Roman" panose="02020603050405020304" pitchFamily="18" charset="0"/>
              </a:rPr>
              <a:t> tuşuna basarak başlayabilirsiniz.</a:t>
            </a:r>
          </a:p>
          <a:p>
            <a:pPr algn="just">
              <a:lnSpc>
                <a:spcPct val="150000"/>
              </a:lnSpc>
            </a:pPr>
            <a:endParaRPr lang="en-GB" sz="1700" dirty="0">
              <a:solidFill>
                <a:schemeClr val="tx1"/>
              </a:solidFill>
              <a:latin typeface="Times New Roman" panose="02020603050405020304" pitchFamily="18" charset="0"/>
              <a:cs typeface="Times New Roman" panose="02020603050405020304" pitchFamily="18" charset="0"/>
            </a:endParaRPr>
          </a:p>
        </p:txBody>
      </p:sp>
      <p:grpSp>
        <p:nvGrpSpPr>
          <p:cNvPr id="25" name="Group 24">
            <a:extLst>
              <a:ext uri="{FF2B5EF4-FFF2-40B4-BE49-F238E27FC236}">
                <a16:creationId xmlns:a16="http://schemas.microsoft.com/office/drawing/2014/main" id="{9C0FC9D1-6C4B-4380-992B-D15144822688}"/>
              </a:ext>
            </a:extLst>
          </p:cNvPr>
          <p:cNvGrpSpPr/>
          <p:nvPr/>
        </p:nvGrpSpPr>
        <p:grpSpPr>
          <a:xfrm>
            <a:off x="0" y="4625009"/>
            <a:ext cx="12170571" cy="2240220"/>
            <a:chOff x="0" y="4625009"/>
            <a:chExt cx="12170571" cy="2240220"/>
          </a:xfrm>
        </p:grpSpPr>
        <p:sp>
          <p:nvSpPr>
            <p:cNvPr id="171" name="Rectangle: Rounded Corners 170">
              <a:extLst>
                <a:ext uri="{FF2B5EF4-FFF2-40B4-BE49-F238E27FC236}">
                  <a16:creationId xmlns:a16="http://schemas.microsoft.com/office/drawing/2014/main" id="{21176043-88DF-4F63-84AA-229A14F2A2EA}"/>
                </a:ext>
              </a:extLst>
            </p:cNvPr>
            <p:cNvSpPr/>
            <p:nvPr/>
          </p:nvSpPr>
          <p:spPr>
            <a:xfrm>
              <a:off x="0" y="4625009"/>
              <a:ext cx="12170571" cy="22402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Rectangle 215">
              <a:extLst>
                <a:ext uri="{FF2B5EF4-FFF2-40B4-BE49-F238E27FC236}">
                  <a16:creationId xmlns:a16="http://schemas.microsoft.com/office/drawing/2014/main" id="{C996FAE6-7284-4D83-B1AD-6AB764A50DD9}"/>
                </a:ext>
              </a:extLst>
            </p:cNvPr>
            <p:cNvSpPr/>
            <p:nvPr/>
          </p:nvSpPr>
          <p:spPr>
            <a:xfrm>
              <a:off x="202290" y="4745901"/>
              <a:ext cx="815304" cy="254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sp>
          <p:nvSpPr>
            <p:cNvPr id="217" name="Rectangle 216">
              <a:extLst>
                <a:ext uri="{FF2B5EF4-FFF2-40B4-BE49-F238E27FC236}">
                  <a16:creationId xmlns:a16="http://schemas.microsoft.com/office/drawing/2014/main" id="{558AAAEF-2C3F-4287-983B-B7496A27BD70}"/>
                </a:ext>
              </a:extLst>
            </p:cNvPr>
            <p:cNvSpPr/>
            <p:nvPr/>
          </p:nvSpPr>
          <p:spPr>
            <a:xfrm>
              <a:off x="206698" y="5081985"/>
              <a:ext cx="4238434" cy="16511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18" name="Group 217">
              <a:extLst>
                <a:ext uri="{FF2B5EF4-FFF2-40B4-BE49-F238E27FC236}">
                  <a16:creationId xmlns:a16="http://schemas.microsoft.com/office/drawing/2014/main" id="{9A902C19-7405-4D8A-ACF4-139419650E25}"/>
                </a:ext>
              </a:extLst>
            </p:cNvPr>
            <p:cNvGrpSpPr/>
            <p:nvPr/>
          </p:nvGrpSpPr>
          <p:grpSpPr>
            <a:xfrm>
              <a:off x="490415" y="5324389"/>
              <a:ext cx="1054357" cy="1182224"/>
              <a:chOff x="4960144" y="1971675"/>
              <a:chExt cx="2271712" cy="2914650"/>
            </a:xfrm>
          </p:grpSpPr>
          <p:grpSp>
            <p:nvGrpSpPr>
              <p:cNvPr id="225" name="Group 224">
                <a:extLst>
                  <a:ext uri="{FF2B5EF4-FFF2-40B4-BE49-F238E27FC236}">
                    <a16:creationId xmlns:a16="http://schemas.microsoft.com/office/drawing/2014/main" id="{6761CD21-C910-499B-AAD1-F4911AB90496}"/>
                  </a:ext>
                </a:extLst>
              </p:cNvPr>
              <p:cNvGrpSpPr/>
              <p:nvPr/>
            </p:nvGrpSpPr>
            <p:grpSpPr>
              <a:xfrm>
                <a:off x="4960144" y="1971675"/>
                <a:ext cx="2271712" cy="2914650"/>
                <a:chOff x="4960144" y="1971675"/>
                <a:chExt cx="2271712" cy="2914650"/>
              </a:xfrm>
            </p:grpSpPr>
            <p:sp>
              <p:nvSpPr>
                <p:cNvPr id="228" name="Rectangle 227">
                  <a:extLst>
                    <a:ext uri="{FF2B5EF4-FFF2-40B4-BE49-F238E27FC236}">
                      <a16:creationId xmlns:a16="http://schemas.microsoft.com/office/drawing/2014/main" id="{82BB602E-32EC-47B5-AE30-7D384D47CADC}"/>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29" name="Rectangle 228">
                  <a:extLst>
                    <a:ext uri="{FF2B5EF4-FFF2-40B4-BE49-F238E27FC236}">
                      <a16:creationId xmlns:a16="http://schemas.microsoft.com/office/drawing/2014/main" id="{1EF9673F-6C75-4932-9036-A3D38C24BD43}"/>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26" name="Rectangle 225">
                <a:extLst>
                  <a:ext uri="{FF2B5EF4-FFF2-40B4-BE49-F238E27FC236}">
                    <a16:creationId xmlns:a16="http://schemas.microsoft.com/office/drawing/2014/main" id="{694A76B1-81F2-47D2-A0C7-FD86435628EF}"/>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Rectangle 226">
                <a:extLst>
                  <a:ext uri="{FF2B5EF4-FFF2-40B4-BE49-F238E27FC236}">
                    <a16:creationId xmlns:a16="http://schemas.microsoft.com/office/drawing/2014/main" id="{0FB2F9C8-53D8-4D61-BEBE-8900A6261A95}"/>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19" name="Group 218">
              <a:extLst>
                <a:ext uri="{FF2B5EF4-FFF2-40B4-BE49-F238E27FC236}">
                  <a16:creationId xmlns:a16="http://schemas.microsoft.com/office/drawing/2014/main" id="{9988A2F6-16D7-4C2A-8748-DC41D7DC4512}"/>
                </a:ext>
              </a:extLst>
            </p:cNvPr>
            <p:cNvGrpSpPr/>
            <p:nvPr/>
          </p:nvGrpSpPr>
          <p:grpSpPr>
            <a:xfrm>
              <a:off x="1888834" y="5324389"/>
              <a:ext cx="1054357" cy="1182224"/>
              <a:chOff x="4960144" y="1971675"/>
              <a:chExt cx="2271712" cy="2914650"/>
            </a:xfrm>
          </p:grpSpPr>
          <p:grpSp>
            <p:nvGrpSpPr>
              <p:cNvPr id="220" name="Group 219">
                <a:extLst>
                  <a:ext uri="{FF2B5EF4-FFF2-40B4-BE49-F238E27FC236}">
                    <a16:creationId xmlns:a16="http://schemas.microsoft.com/office/drawing/2014/main" id="{4724D299-7649-495F-9742-84F2C18D212D}"/>
                  </a:ext>
                </a:extLst>
              </p:cNvPr>
              <p:cNvGrpSpPr/>
              <p:nvPr/>
            </p:nvGrpSpPr>
            <p:grpSpPr>
              <a:xfrm>
                <a:off x="4960144" y="1971675"/>
                <a:ext cx="2271712" cy="2914650"/>
                <a:chOff x="4960144" y="1971675"/>
                <a:chExt cx="2271712" cy="2914650"/>
              </a:xfrm>
            </p:grpSpPr>
            <p:sp>
              <p:nvSpPr>
                <p:cNvPr id="223" name="Rectangle 222">
                  <a:extLst>
                    <a:ext uri="{FF2B5EF4-FFF2-40B4-BE49-F238E27FC236}">
                      <a16:creationId xmlns:a16="http://schemas.microsoft.com/office/drawing/2014/main" id="{2586CA95-B832-438A-A79F-17C404AAC60A}"/>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24" name="Rectangle 223">
                  <a:extLst>
                    <a:ext uri="{FF2B5EF4-FFF2-40B4-BE49-F238E27FC236}">
                      <a16:creationId xmlns:a16="http://schemas.microsoft.com/office/drawing/2014/main" id="{6D17B28E-54CC-4DCC-92A7-221F063921DD}"/>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21" name="Rectangle 220">
                <a:extLst>
                  <a:ext uri="{FF2B5EF4-FFF2-40B4-BE49-F238E27FC236}">
                    <a16:creationId xmlns:a16="http://schemas.microsoft.com/office/drawing/2014/main" id="{8A4605BA-105D-4447-8F95-8EB98FE40CAF}"/>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Rectangle 221">
                <a:extLst>
                  <a:ext uri="{FF2B5EF4-FFF2-40B4-BE49-F238E27FC236}">
                    <a16:creationId xmlns:a16="http://schemas.microsoft.com/office/drawing/2014/main" id="{7500AFC3-01BC-4D0E-BAD8-E7FC4B7236F9}"/>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08" name="Rectangle 207">
              <a:extLst>
                <a:ext uri="{FF2B5EF4-FFF2-40B4-BE49-F238E27FC236}">
                  <a16:creationId xmlns:a16="http://schemas.microsoft.com/office/drawing/2014/main" id="{3C8423EB-FB80-49A4-9167-E80D8AD412E4}"/>
                </a:ext>
              </a:extLst>
            </p:cNvPr>
            <p:cNvSpPr/>
            <p:nvPr/>
          </p:nvSpPr>
          <p:spPr>
            <a:xfrm>
              <a:off x="1357864" y="5290800"/>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Rectangle 208">
              <a:extLst>
                <a:ext uri="{FF2B5EF4-FFF2-40B4-BE49-F238E27FC236}">
                  <a16:creationId xmlns:a16="http://schemas.microsoft.com/office/drawing/2014/main" id="{CF5D6A80-BD4A-483F-BCAD-6A113C2D6B10}"/>
                </a:ext>
              </a:extLst>
            </p:cNvPr>
            <p:cNvSpPr/>
            <p:nvPr/>
          </p:nvSpPr>
          <p:spPr>
            <a:xfrm>
              <a:off x="490670" y="5298758"/>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Rectangle 209">
              <a:extLst>
                <a:ext uri="{FF2B5EF4-FFF2-40B4-BE49-F238E27FC236}">
                  <a16:creationId xmlns:a16="http://schemas.microsoft.com/office/drawing/2014/main" id="{D66F4622-E2BD-4185-BBEC-8A67782900C9}"/>
                </a:ext>
              </a:extLst>
            </p:cNvPr>
            <p:cNvSpPr/>
            <p:nvPr/>
          </p:nvSpPr>
          <p:spPr>
            <a:xfrm>
              <a:off x="1888686" y="5298758"/>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Rectangle 210">
              <a:extLst>
                <a:ext uri="{FF2B5EF4-FFF2-40B4-BE49-F238E27FC236}">
                  <a16:creationId xmlns:a16="http://schemas.microsoft.com/office/drawing/2014/main" id="{9DC1BDF4-92D8-4ACD-BB17-0C3E811AFC21}"/>
                </a:ext>
              </a:extLst>
            </p:cNvPr>
            <p:cNvSpPr/>
            <p:nvPr/>
          </p:nvSpPr>
          <p:spPr>
            <a:xfrm>
              <a:off x="2772528" y="5298758"/>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2" name="Straight Arrow Connector 211">
              <a:extLst>
                <a:ext uri="{FF2B5EF4-FFF2-40B4-BE49-F238E27FC236}">
                  <a16:creationId xmlns:a16="http://schemas.microsoft.com/office/drawing/2014/main" id="{FCAD699F-4398-4D01-AC3C-7C7D7182FA86}"/>
                </a:ext>
              </a:extLst>
            </p:cNvPr>
            <p:cNvCxnSpPr/>
            <p:nvPr/>
          </p:nvCxnSpPr>
          <p:spPr>
            <a:xfrm flipV="1">
              <a:off x="1974549" y="5649744"/>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D2DE6274-95E5-40F2-B424-34E04C1B62D2}"/>
                </a:ext>
              </a:extLst>
            </p:cNvPr>
            <p:cNvCxnSpPr>
              <a:cxnSpLocks/>
            </p:cNvCxnSpPr>
            <p:nvPr/>
          </p:nvCxnSpPr>
          <p:spPr>
            <a:xfrm>
              <a:off x="2857864" y="5649744"/>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4" name="Rectangle 213">
              <a:extLst>
                <a:ext uri="{FF2B5EF4-FFF2-40B4-BE49-F238E27FC236}">
                  <a16:creationId xmlns:a16="http://schemas.microsoft.com/office/drawing/2014/main" id="{9E6396DF-094B-43D6-AB5E-4C62A7A85760}"/>
                </a:ext>
              </a:extLst>
            </p:cNvPr>
            <p:cNvSpPr/>
            <p:nvPr/>
          </p:nvSpPr>
          <p:spPr>
            <a:xfrm>
              <a:off x="238529" y="6492983"/>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215" name="Rectangle 214">
              <a:extLst>
                <a:ext uri="{FF2B5EF4-FFF2-40B4-BE49-F238E27FC236}">
                  <a16:creationId xmlns:a16="http://schemas.microsoft.com/office/drawing/2014/main" id="{B6C5BAA5-70BB-43AE-AEAC-9B83EC690963}"/>
                </a:ext>
              </a:extLst>
            </p:cNvPr>
            <p:cNvSpPr/>
            <p:nvPr/>
          </p:nvSpPr>
          <p:spPr>
            <a:xfrm>
              <a:off x="1629482" y="6492786"/>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sp>
          <p:nvSpPr>
            <p:cNvPr id="193" name="Rectangle 192">
              <a:extLst>
                <a:ext uri="{FF2B5EF4-FFF2-40B4-BE49-F238E27FC236}">
                  <a16:creationId xmlns:a16="http://schemas.microsoft.com/office/drawing/2014/main" id="{B00FE555-8B0A-4A09-B09A-C5CF9438BA5C}"/>
                </a:ext>
              </a:extLst>
            </p:cNvPr>
            <p:cNvSpPr/>
            <p:nvPr/>
          </p:nvSpPr>
          <p:spPr>
            <a:xfrm>
              <a:off x="8739540" y="4757182"/>
              <a:ext cx="815444" cy="254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sp>
          <p:nvSpPr>
            <p:cNvPr id="194" name="Rectangle 193">
              <a:extLst>
                <a:ext uri="{FF2B5EF4-FFF2-40B4-BE49-F238E27FC236}">
                  <a16:creationId xmlns:a16="http://schemas.microsoft.com/office/drawing/2014/main" id="{7CAE4083-A588-41B4-9C96-6D2A2D7E982A}"/>
                </a:ext>
              </a:extLst>
            </p:cNvPr>
            <p:cNvSpPr/>
            <p:nvPr/>
          </p:nvSpPr>
          <p:spPr>
            <a:xfrm>
              <a:off x="7735238" y="5093216"/>
              <a:ext cx="4151246" cy="1650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95" name="Group 194">
              <a:extLst>
                <a:ext uri="{FF2B5EF4-FFF2-40B4-BE49-F238E27FC236}">
                  <a16:creationId xmlns:a16="http://schemas.microsoft.com/office/drawing/2014/main" id="{708B7688-78DC-4754-B489-EE197394CB9E}"/>
                </a:ext>
              </a:extLst>
            </p:cNvPr>
            <p:cNvGrpSpPr/>
            <p:nvPr/>
          </p:nvGrpSpPr>
          <p:grpSpPr>
            <a:xfrm>
              <a:off x="8046640" y="5335584"/>
              <a:ext cx="1054539" cy="1182048"/>
              <a:chOff x="4960144" y="1971675"/>
              <a:chExt cx="2271712" cy="2914650"/>
            </a:xfrm>
          </p:grpSpPr>
          <p:grpSp>
            <p:nvGrpSpPr>
              <p:cNvPr id="202" name="Group 201">
                <a:extLst>
                  <a:ext uri="{FF2B5EF4-FFF2-40B4-BE49-F238E27FC236}">
                    <a16:creationId xmlns:a16="http://schemas.microsoft.com/office/drawing/2014/main" id="{F29F3568-94E5-4B00-A1A9-87B77B24C80E}"/>
                  </a:ext>
                </a:extLst>
              </p:cNvPr>
              <p:cNvGrpSpPr/>
              <p:nvPr/>
            </p:nvGrpSpPr>
            <p:grpSpPr>
              <a:xfrm>
                <a:off x="4960144" y="1971675"/>
                <a:ext cx="2271712" cy="2914650"/>
                <a:chOff x="4960144" y="1971675"/>
                <a:chExt cx="2271712" cy="2914650"/>
              </a:xfrm>
            </p:grpSpPr>
            <p:sp>
              <p:nvSpPr>
                <p:cNvPr id="205" name="Rectangle 204">
                  <a:extLst>
                    <a:ext uri="{FF2B5EF4-FFF2-40B4-BE49-F238E27FC236}">
                      <a16:creationId xmlns:a16="http://schemas.microsoft.com/office/drawing/2014/main" id="{817814B8-A9A9-4F96-B1B9-4EC5DA9936CD}"/>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06" name="Rectangle 205">
                  <a:extLst>
                    <a:ext uri="{FF2B5EF4-FFF2-40B4-BE49-F238E27FC236}">
                      <a16:creationId xmlns:a16="http://schemas.microsoft.com/office/drawing/2014/main" id="{FA95A7B1-4517-49B6-B313-D7DAB2AD0731}"/>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3" name="Rectangle 202">
                <a:extLst>
                  <a:ext uri="{FF2B5EF4-FFF2-40B4-BE49-F238E27FC236}">
                    <a16:creationId xmlns:a16="http://schemas.microsoft.com/office/drawing/2014/main" id="{C7A55073-85FA-405D-BBC9-063AF27A06B0}"/>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Rectangle 203">
                <a:extLst>
                  <a:ext uri="{FF2B5EF4-FFF2-40B4-BE49-F238E27FC236}">
                    <a16:creationId xmlns:a16="http://schemas.microsoft.com/office/drawing/2014/main" id="{A1FD107F-995D-4090-9F86-30BCDC2720ED}"/>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6" name="Group 195">
              <a:extLst>
                <a:ext uri="{FF2B5EF4-FFF2-40B4-BE49-F238E27FC236}">
                  <a16:creationId xmlns:a16="http://schemas.microsoft.com/office/drawing/2014/main" id="{49AC9C77-0287-4592-9CE6-37A65969017D}"/>
                </a:ext>
              </a:extLst>
            </p:cNvPr>
            <p:cNvGrpSpPr/>
            <p:nvPr/>
          </p:nvGrpSpPr>
          <p:grpSpPr>
            <a:xfrm>
              <a:off x="9445300" y="5335584"/>
              <a:ext cx="1054539" cy="1182048"/>
              <a:chOff x="4960144" y="1971675"/>
              <a:chExt cx="2271712" cy="2914650"/>
            </a:xfrm>
          </p:grpSpPr>
          <p:grpSp>
            <p:nvGrpSpPr>
              <p:cNvPr id="197" name="Group 196">
                <a:extLst>
                  <a:ext uri="{FF2B5EF4-FFF2-40B4-BE49-F238E27FC236}">
                    <a16:creationId xmlns:a16="http://schemas.microsoft.com/office/drawing/2014/main" id="{B8DF6745-6EA8-4BC5-8EBA-3EEC3511C401}"/>
                  </a:ext>
                </a:extLst>
              </p:cNvPr>
              <p:cNvGrpSpPr/>
              <p:nvPr/>
            </p:nvGrpSpPr>
            <p:grpSpPr>
              <a:xfrm>
                <a:off x="4960144" y="1971675"/>
                <a:ext cx="2271712" cy="2914650"/>
                <a:chOff x="4960144" y="1971675"/>
                <a:chExt cx="2271712" cy="2914650"/>
              </a:xfrm>
            </p:grpSpPr>
            <p:sp>
              <p:nvSpPr>
                <p:cNvPr id="200" name="Rectangle 199">
                  <a:extLst>
                    <a:ext uri="{FF2B5EF4-FFF2-40B4-BE49-F238E27FC236}">
                      <a16:creationId xmlns:a16="http://schemas.microsoft.com/office/drawing/2014/main" id="{88C850D6-D217-467C-B355-6479A8901933}"/>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01" name="Rectangle 200">
                  <a:extLst>
                    <a:ext uri="{FF2B5EF4-FFF2-40B4-BE49-F238E27FC236}">
                      <a16:creationId xmlns:a16="http://schemas.microsoft.com/office/drawing/2014/main" id="{6CB8A28D-40FE-48C7-AD3D-8963E755F2DD}"/>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98" name="Rectangle 197">
                <a:extLst>
                  <a:ext uri="{FF2B5EF4-FFF2-40B4-BE49-F238E27FC236}">
                    <a16:creationId xmlns:a16="http://schemas.microsoft.com/office/drawing/2014/main" id="{1A57B6B0-A8AC-496D-AA54-503C8E449719}"/>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Rectangle 198">
                <a:extLst>
                  <a:ext uri="{FF2B5EF4-FFF2-40B4-BE49-F238E27FC236}">
                    <a16:creationId xmlns:a16="http://schemas.microsoft.com/office/drawing/2014/main" id="{63752D60-523F-4A41-BDC0-025389C7A223}"/>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5" name="Rectangle 184">
              <a:extLst>
                <a:ext uri="{FF2B5EF4-FFF2-40B4-BE49-F238E27FC236}">
                  <a16:creationId xmlns:a16="http://schemas.microsoft.com/office/drawing/2014/main" id="{CBE7213A-A5D3-4C10-BA82-7189B032E611}"/>
                </a:ext>
              </a:extLst>
            </p:cNvPr>
            <p:cNvSpPr/>
            <p:nvPr/>
          </p:nvSpPr>
          <p:spPr>
            <a:xfrm>
              <a:off x="8046640" y="5309958"/>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6" name="Rectangle 185">
              <a:extLst>
                <a:ext uri="{FF2B5EF4-FFF2-40B4-BE49-F238E27FC236}">
                  <a16:creationId xmlns:a16="http://schemas.microsoft.com/office/drawing/2014/main" id="{421DE5AC-E9F4-416E-9A58-762752EF828B}"/>
                </a:ext>
              </a:extLst>
            </p:cNvPr>
            <p:cNvSpPr/>
            <p:nvPr/>
          </p:nvSpPr>
          <p:spPr>
            <a:xfrm>
              <a:off x="8046640" y="6348662"/>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7" name="Rectangle 186">
              <a:extLst>
                <a:ext uri="{FF2B5EF4-FFF2-40B4-BE49-F238E27FC236}">
                  <a16:creationId xmlns:a16="http://schemas.microsoft.com/office/drawing/2014/main" id="{6F765860-A1A6-4FB2-BEEB-E99EA460E262}"/>
                </a:ext>
              </a:extLst>
            </p:cNvPr>
            <p:cNvSpPr/>
            <p:nvPr/>
          </p:nvSpPr>
          <p:spPr>
            <a:xfrm>
              <a:off x="9445300" y="6341728"/>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8" name="Rectangle 187">
              <a:extLst>
                <a:ext uri="{FF2B5EF4-FFF2-40B4-BE49-F238E27FC236}">
                  <a16:creationId xmlns:a16="http://schemas.microsoft.com/office/drawing/2014/main" id="{F44E2476-8994-4EE8-81BE-0957BADE072C}"/>
                </a:ext>
              </a:extLst>
            </p:cNvPr>
            <p:cNvSpPr/>
            <p:nvPr/>
          </p:nvSpPr>
          <p:spPr>
            <a:xfrm>
              <a:off x="9442385" y="5309958"/>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89" name="Straight Arrow Connector 188">
              <a:extLst>
                <a:ext uri="{FF2B5EF4-FFF2-40B4-BE49-F238E27FC236}">
                  <a16:creationId xmlns:a16="http://schemas.microsoft.com/office/drawing/2014/main" id="{F75FC840-8808-4691-8323-A887D5504585}"/>
                </a:ext>
              </a:extLst>
            </p:cNvPr>
            <p:cNvCxnSpPr>
              <a:cxnSpLocks/>
            </p:cNvCxnSpPr>
            <p:nvPr/>
          </p:nvCxnSpPr>
          <p:spPr>
            <a:xfrm rot="16200000" flipV="1">
              <a:off x="9992623" y="5133096"/>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99671282-18E1-40DF-A1DE-B37BA707D17F}"/>
                </a:ext>
              </a:extLst>
            </p:cNvPr>
            <p:cNvCxnSpPr>
              <a:cxnSpLocks/>
            </p:cNvCxnSpPr>
            <p:nvPr/>
          </p:nvCxnSpPr>
          <p:spPr>
            <a:xfrm rot="5400000" flipH="1" flipV="1">
              <a:off x="9992623" y="6164080"/>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1" name="Rectangle 190">
              <a:extLst>
                <a:ext uri="{FF2B5EF4-FFF2-40B4-BE49-F238E27FC236}">
                  <a16:creationId xmlns:a16="http://schemas.microsoft.com/office/drawing/2014/main" id="{3FD677F1-210E-4F18-BBDF-D950B8D86AC3}"/>
                </a:ext>
              </a:extLst>
            </p:cNvPr>
            <p:cNvSpPr/>
            <p:nvPr/>
          </p:nvSpPr>
          <p:spPr>
            <a:xfrm>
              <a:off x="7801741" y="6503807"/>
              <a:ext cx="270654" cy="20878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192" name="Rectangle 191">
              <a:extLst>
                <a:ext uri="{FF2B5EF4-FFF2-40B4-BE49-F238E27FC236}">
                  <a16:creationId xmlns:a16="http://schemas.microsoft.com/office/drawing/2014/main" id="{7926E286-04D6-4E73-864F-B354D9902F46}"/>
                </a:ext>
              </a:extLst>
            </p:cNvPr>
            <p:cNvSpPr/>
            <p:nvPr/>
          </p:nvSpPr>
          <p:spPr>
            <a:xfrm>
              <a:off x="9247356" y="6503807"/>
              <a:ext cx="270654" cy="20878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pic>
          <p:nvPicPr>
            <p:cNvPr id="174" name="Picture 173">
              <a:extLst>
                <a:ext uri="{FF2B5EF4-FFF2-40B4-BE49-F238E27FC236}">
                  <a16:creationId xmlns:a16="http://schemas.microsoft.com/office/drawing/2014/main" id="{DC6353DD-756F-4E7A-B67A-22A4ED1ABA86}"/>
                </a:ext>
              </a:extLst>
            </p:cNvPr>
            <p:cNvPicPr>
              <a:picLocks noChangeAspect="1"/>
            </p:cNvPicPr>
            <p:nvPr/>
          </p:nvPicPr>
          <p:blipFill rotWithShape="1">
            <a:blip r:embed="rId2">
              <a:extLst>
                <a:ext uri="{28A0092B-C50C-407E-A947-70E740481C1C}">
                  <a14:useLocalDpi xmlns:a14="http://schemas.microsoft.com/office/drawing/2010/main" val="0"/>
                </a:ext>
              </a:extLst>
            </a:blip>
            <a:srcRect t="29156" r="4629" b="2863"/>
            <a:stretch/>
          </p:blipFill>
          <p:spPr>
            <a:xfrm>
              <a:off x="4853616" y="4745885"/>
              <a:ext cx="2464133" cy="2112115"/>
            </a:xfrm>
            <a:prstGeom prst="rect">
              <a:avLst/>
            </a:prstGeom>
          </p:spPr>
        </p:pic>
        <p:sp>
          <p:nvSpPr>
            <p:cNvPr id="176" name="Rectangle 175">
              <a:extLst>
                <a:ext uri="{FF2B5EF4-FFF2-40B4-BE49-F238E27FC236}">
                  <a16:creationId xmlns:a16="http://schemas.microsoft.com/office/drawing/2014/main" id="{08E8996F-E24D-452B-B198-10ABCDD561E0}"/>
                </a:ext>
              </a:extLst>
            </p:cNvPr>
            <p:cNvSpPr/>
            <p:nvPr/>
          </p:nvSpPr>
          <p:spPr>
            <a:xfrm>
              <a:off x="6069496" y="5264296"/>
              <a:ext cx="302388" cy="304873"/>
            </a:xfrm>
            <a:prstGeom prst="rect">
              <a:avLst/>
            </a:prstGeom>
            <a:noFill/>
            <a:ln w="38100">
              <a:solidFill>
                <a:srgbClr val="2BF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Rectangle 176">
              <a:extLst>
                <a:ext uri="{FF2B5EF4-FFF2-40B4-BE49-F238E27FC236}">
                  <a16:creationId xmlns:a16="http://schemas.microsoft.com/office/drawing/2014/main" id="{96D61C3B-E266-484E-BE1B-15C9DF8C3FC1}"/>
                </a:ext>
              </a:extLst>
            </p:cNvPr>
            <p:cNvSpPr/>
            <p:nvPr/>
          </p:nvSpPr>
          <p:spPr>
            <a:xfrm>
              <a:off x="5625548" y="5257670"/>
              <a:ext cx="302388" cy="30487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8" name="Straight Arrow Connector 177">
              <a:extLst>
                <a:ext uri="{FF2B5EF4-FFF2-40B4-BE49-F238E27FC236}">
                  <a16:creationId xmlns:a16="http://schemas.microsoft.com/office/drawing/2014/main" id="{336B4E39-EE67-4B8D-8374-7BCAFE661E00}"/>
                </a:ext>
              </a:extLst>
            </p:cNvPr>
            <p:cNvCxnSpPr>
              <a:cxnSpLocks/>
            </p:cNvCxnSpPr>
            <p:nvPr/>
          </p:nvCxnSpPr>
          <p:spPr>
            <a:xfrm>
              <a:off x="5625548" y="5569169"/>
              <a:ext cx="0" cy="895363"/>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79" name="Rectangle 178">
              <a:extLst>
                <a:ext uri="{FF2B5EF4-FFF2-40B4-BE49-F238E27FC236}">
                  <a16:creationId xmlns:a16="http://schemas.microsoft.com/office/drawing/2014/main" id="{FD5C5C4F-08B3-46FF-A169-14F7BCB29E93}"/>
                </a:ext>
              </a:extLst>
            </p:cNvPr>
            <p:cNvSpPr/>
            <p:nvPr/>
          </p:nvSpPr>
          <p:spPr>
            <a:xfrm>
              <a:off x="5362752" y="4675553"/>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«8» TUŞU</a:t>
              </a:r>
              <a:endParaRPr lang="en-GB" sz="1500" b="1" dirty="0">
                <a:solidFill>
                  <a:schemeClr val="bg1"/>
                </a:solidFill>
              </a:endParaRPr>
            </a:p>
          </p:txBody>
        </p:sp>
        <p:sp>
          <p:nvSpPr>
            <p:cNvPr id="180" name="Rectangle 179">
              <a:extLst>
                <a:ext uri="{FF2B5EF4-FFF2-40B4-BE49-F238E27FC236}">
                  <a16:creationId xmlns:a16="http://schemas.microsoft.com/office/drawing/2014/main" id="{4ED34ED8-15E3-4403-8E1F-BF4BBEE5C174}"/>
                </a:ext>
              </a:extLst>
            </p:cNvPr>
            <p:cNvSpPr/>
            <p:nvPr/>
          </p:nvSpPr>
          <p:spPr>
            <a:xfrm>
              <a:off x="5362752" y="6564243"/>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«7» TUŞU</a:t>
              </a:r>
              <a:endParaRPr lang="en-GB" sz="1500" b="1" dirty="0">
                <a:solidFill>
                  <a:schemeClr val="bg1"/>
                </a:solidFill>
              </a:endParaRPr>
            </a:p>
          </p:txBody>
        </p:sp>
        <p:cxnSp>
          <p:nvCxnSpPr>
            <p:cNvPr id="181" name="Connector: Elbow 180">
              <a:extLst>
                <a:ext uri="{FF2B5EF4-FFF2-40B4-BE49-F238E27FC236}">
                  <a16:creationId xmlns:a16="http://schemas.microsoft.com/office/drawing/2014/main" id="{F0672A05-A0C3-41D4-AD4C-FFE8EE729B9C}"/>
                </a:ext>
              </a:extLst>
            </p:cNvPr>
            <p:cNvCxnSpPr/>
            <p:nvPr/>
          </p:nvCxnSpPr>
          <p:spPr>
            <a:xfrm flipV="1">
              <a:off x="6386606" y="5111273"/>
              <a:ext cx="720000" cy="359053"/>
            </a:xfrm>
            <a:prstGeom prst="bentConnector2">
              <a:avLst/>
            </a:prstGeom>
            <a:ln w="57150">
              <a:solidFill>
                <a:srgbClr val="2BF40A"/>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31FA2FAA-775A-4CB8-B475-8E475A876FFC}"/>
                </a:ext>
              </a:extLst>
            </p:cNvPr>
            <p:cNvCxnSpPr>
              <a:cxnSpLocks/>
            </p:cNvCxnSpPr>
            <p:nvPr/>
          </p:nvCxnSpPr>
          <p:spPr>
            <a:xfrm>
              <a:off x="4678629" y="5102288"/>
              <a:ext cx="3004871" cy="2965"/>
            </a:xfrm>
            <a:prstGeom prst="straightConnector1">
              <a:avLst/>
            </a:prstGeom>
            <a:ln w="57150">
              <a:solidFill>
                <a:srgbClr val="2BF40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66A26BFC-C9EB-47E8-BB82-CA1C80B2CEEC}"/>
                </a:ext>
              </a:extLst>
            </p:cNvPr>
            <p:cNvCxnSpPr>
              <a:cxnSpLocks/>
            </p:cNvCxnSpPr>
            <p:nvPr/>
          </p:nvCxnSpPr>
          <p:spPr>
            <a:xfrm flipH="1" flipV="1">
              <a:off x="4481684" y="6478390"/>
              <a:ext cx="3100216" cy="10983"/>
            </a:xfrm>
            <a:prstGeom prst="straightConnector1">
              <a:avLst/>
            </a:prstGeom>
            <a:ln w="5715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32" name="Group 231">
              <a:extLst>
                <a:ext uri="{FF2B5EF4-FFF2-40B4-BE49-F238E27FC236}">
                  <a16:creationId xmlns:a16="http://schemas.microsoft.com/office/drawing/2014/main" id="{5D96D8D2-C8D8-4A73-BB59-896805D056D0}"/>
                </a:ext>
              </a:extLst>
            </p:cNvPr>
            <p:cNvGrpSpPr/>
            <p:nvPr/>
          </p:nvGrpSpPr>
          <p:grpSpPr>
            <a:xfrm>
              <a:off x="3233615" y="5324389"/>
              <a:ext cx="1054357" cy="1182224"/>
              <a:chOff x="4960144" y="1971675"/>
              <a:chExt cx="2271712" cy="2914650"/>
            </a:xfrm>
          </p:grpSpPr>
          <p:grpSp>
            <p:nvGrpSpPr>
              <p:cNvPr id="233" name="Group 232">
                <a:extLst>
                  <a:ext uri="{FF2B5EF4-FFF2-40B4-BE49-F238E27FC236}">
                    <a16:creationId xmlns:a16="http://schemas.microsoft.com/office/drawing/2014/main" id="{7318B20C-3251-4B00-9366-0E8B8A9D6E1F}"/>
                  </a:ext>
                </a:extLst>
              </p:cNvPr>
              <p:cNvGrpSpPr/>
              <p:nvPr/>
            </p:nvGrpSpPr>
            <p:grpSpPr>
              <a:xfrm>
                <a:off x="4960144" y="1971675"/>
                <a:ext cx="2271712" cy="2914650"/>
                <a:chOff x="4960144" y="1971675"/>
                <a:chExt cx="2271712" cy="2914650"/>
              </a:xfrm>
            </p:grpSpPr>
            <p:sp>
              <p:nvSpPr>
                <p:cNvPr id="236" name="Rectangle 235">
                  <a:extLst>
                    <a:ext uri="{FF2B5EF4-FFF2-40B4-BE49-F238E27FC236}">
                      <a16:creationId xmlns:a16="http://schemas.microsoft.com/office/drawing/2014/main" id="{B8081DFC-81A8-4ADE-8564-9B0E7E955B5E}"/>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37" name="Rectangle 236">
                  <a:extLst>
                    <a:ext uri="{FF2B5EF4-FFF2-40B4-BE49-F238E27FC236}">
                      <a16:creationId xmlns:a16="http://schemas.microsoft.com/office/drawing/2014/main" id="{C67154E0-6C4A-47AC-A127-D56D98759BEB}"/>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34" name="Rectangle 233">
                <a:extLst>
                  <a:ext uri="{FF2B5EF4-FFF2-40B4-BE49-F238E27FC236}">
                    <a16:creationId xmlns:a16="http://schemas.microsoft.com/office/drawing/2014/main" id="{74621810-2105-441F-BB22-DB459DB2978A}"/>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Rectangle 234">
                <a:extLst>
                  <a:ext uri="{FF2B5EF4-FFF2-40B4-BE49-F238E27FC236}">
                    <a16:creationId xmlns:a16="http://schemas.microsoft.com/office/drawing/2014/main" id="{3B432282-9793-4B55-8A3F-E17D5270459E}"/>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38" name="Rectangle 237">
              <a:extLst>
                <a:ext uri="{FF2B5EF4-FFF2-40B4-BE49-F238E27FC236}">
                  <a16:creationId xmlns:a16="http://schemas.microsoft.com/office/drawing/2014/main" id="{6B7E77AB-CD85-4BBF-A3A9-4C63B2FC8798}"/>
                </a:ext>
              </a:extLst>
            </p:cNvPr>
            <p:cNvSpPr/>
            <p:nvPr/>
          </p:nvSpPr>
          <p:spPr>
            <a:xfrm>
              <a:off x="4101064" y="5290800"/>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Rectangle 238">
              <a:extLst>
                <a:ext uri="{FF2B5EF4-FFF2-40B4-BE49-F238E27FC236}">
                  <a16:creationId xmlns:a16="http://schemas.microsoft.com/office/drawing/2014/main" id="{DF5DAB54-7C4B-4E7F-80A2-804F503A8488}"/>
                </a:ext>
              </a:extLst>
            </p:cNvPr>
            <p:cNvSpPr/>
            <p:nvPr/>
          </p:nvSpPr>
          <p:spPr>
            <a:xfrm>
              <a:off x="3233870" y="5298758"/>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Rectangle 239">
              <a:extLst>
                <a:ext uri="{FF2B5EF4-FFF2-40B4-BE49-F238E27FC236}">
                  <a16:creationId xmlns:a16="http://schemas.microsoft.com/office/drawing/2014/main" id="{0DE15E72-094A-4058-86C9-332FF2BE1119}"/>
                </a:ext>
              </a:extLst>
            </p:cNvPr>
            <p:cNvSpPr/>
            <p:nvPr/>
          </p:nvSpPr>
          <p:spPr>
            <a:xfrm>
              <a:off x="2991473" y="6492786"/>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3</a:t>
              </a:r>
              <a:endParaRPr lang="en-GB" b="1" dirty="0">
                <a:solidFill>
                  <a:srgbClr val="121212"/>
                </a:solidFill>
              </a:endParaRPr>
            </a:p>
          </p:txBody>
        </p:sp>
        <p:cxnSp>
          <p:nvCxnSpPr>
            <p:cNvPr id="241" name="Straight Arrow Connector 240">
              <a:extLst>
                <a:ext uri="{FF2B5EF4-FFF2-40B4-BE49-F238E27FC236}">
                  <a16:creationId xmlns:a16="http://schemas.microsoft.com/office/drawing/2014/main" id="{FE8BC170-4FB5-4080-92B0-AB115A8B877E}"/>
                </a:ext>
              </a:extLst>
            </p:cNvPr>
            <p:cNvCxnSpPr>
              <a:cxnSpLocks/>
            </p:cNvCxnSpPr>
            <p:nvPr/>
          </p:nvCxnSpPr>
          <p:spPr>
            <a:xfrm>
              <a:off x="3308049" y="5649744"/>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6C6B30EB-34DA-434D-A034-B179B6D68FA9}"/>
                </a:ext>
              </a:extLst>
            </p:cNvPr>
            <p:cNvCxnSpPr>
              <a:cxnSpLocks/>
            </p:cNvCxnSpPr>
            <p:nvPr/>
          </p:nvCxnSpPr>
          <p:spPr>
            <a:xfrm flipV="1">
              <a:off x="4191364" y="5649744"/>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43" name="Group 242">
              <a:extLst>
                <a:ext uri="{FF2B5EF4-FFF2-40B4-BE49-F238E27FC236}">
                  <a16:creationId xmlns:a16="http://schemas.microsoft.com/office/drawing/2014/main" id="{8D906DF6-91BE-41B9-A7FB-F041140DFF34}"/>
                </a:ext>
              </a:extLst>
            </p:cNvPr>
            <p:cNvGrpSpPr/>
            <p:nvPr/>
          </p:nvGrpSpPr>
          <p:grpSpPr>
            <a:xfrm>
              <a:off x="10723165" y="5326059"/>
              <a:ext cx="1054539" cy="1182048"/>
              <a:chOff x="4960144" y="1971675"/>
              <a:chExt cx="2271712" cy="2914650"/>
            </a:xfrm>
          </p:grpSpPr>
          <p:grpSp>
            <p:nvGrpSpPr>
              <p:cNvPr id="244" name="Group 243">
                <a:extLst>
                  <a:ext uri="{FF2B5EF4-FFF2-40B4-BE49-F238E27FC236}">
                    <a16:creationId xmlns:a16="http://schemas.microsoft.com/office/drawing/2014/main" id="{32EBC1EE-90E7-4611-A286-F68BF72EC718}"/>
                  </a:ext>
                </a:extLst>
              </p:cNvPr>
              <p:cNvGrpSpPr/>
              <p:nvPr/>
            </p:nvGrpSpPr>
            <p:grpSpPr>
              <a:xfrm>
                <a:off x="4960144" y="1971675"/>
                <a:ext cx="2271712" cy="2914650"/>
                <a:chOff x="4960144" y="1971675"/>
                <a:chExt cx="2271712" cy="2914650"/>
              </a:xfrm>
            </p:grpSpPr>
            <p:sp>
              <p:nvSpPr>
                <p:cNvPr id="247" name="Rectangle 246">
                  <a:extLst>
                    <a:ext uri="{FF2B5EF4-FFF2-40B4-BE49-F238E27FC236}">
                      <a16:creationId xmlns:a16="http://schemas.microsoft.com/office/drawing/2014/main" id="{2A9729D0-A6DD-48A6-BF70-7AA2DEC872C4}"/>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48" name="Rectangle 247">
                  <a:extLst>
                    <a:ext uri="{FF2B5EF4-FFF2-40B4-BE49-F238E27FC236}">
                      <a16:creationId xmlns:a16="http://schemas.microsoft.com/office/drawing/2014/main" id="{8A1548B6-677F-4666-8B25-8A8B6FE8800C}"/>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5" name="Rectangle 244">
                <a:extLst>
                  <a:ext uri="{FF2B5EF4-FFF2-40B4-BE49-F238E27FC236}">
                    <a16:creationId xmlns:a16="http://schemas.microsoft.com/office/drawing/2014/main" id="{45C90423-87EE-4438-A2EF-EF0C4C73C7DE}"/>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Rectangle 245">
                <a:extLst>
                  <a:ext uri="{FF2B5EF4-FFF2-40B4-BE49-F238E27FC236}">
                    <a16:creationId xmlns:a16="http://schemas.microsoft.com/office/drawing/2014/main" id="{A8257448-FC66-4ECB-BC18-E0EBFAD81C0E}"/>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49" name="Rectangle 248">
              <a:extLst>
                <a:ext uri="{FF2B5EF4-FFF2-40B4-BE49-F238E27FC236}">
                  <a16:creationId xmlns:a16="http://schemas.microsoft.com/office/drawing/2014/main" id="{F9DA0615-D905-4700-BA9B-EAA3F1AB6291}"/>
                </a:ext>
              </a:extLst>
            </p:cNvPr>
            <p:cNvSpPr/>
            <p:nvPr/>
          </p:nvSpPr>
          <p:spPr>
            <a:xfrm>
              <a:off x="10723165" y="5300433"/>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0" name="Rectangle 249">
              <a:extLst>
                <a:ext uri="{FF2B5EF4-FFF2-40B4-BE49-F238E27FC236}">
                  <a16:creationId xmlns:a16="http://schemas.microsoft.com/office/drawing/2014/main" id="{FCB015AC-FAD0-4F7A-B170-7825242ACB44}"/>
                </a:ext>
              </a:extLst>
            </p:cNvPr>
            <p:cNvSpPr/>
            <p:nvPr/>
          </p:nvSpPr>
          <p:spPr>
            <a:xfrm>
              <a:off x="10723165" y="6339137"/>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1" name="Rectangle 250">
              <a:extLst>
                <a:ext uri="{FF2B5EF4-FFF2-40B4-BE49-F238E27FC236}">
                  <a16:creationId xmlns:a16="http://schemas.microsoft.com/office/drawing/2014/main" id="{E7783687-43FA-4786-A160-B751F6AB1145}"/>
                </a:ext>
              </a:extLst>
            </p:cNvPr>
            <p:cNvSpPr/>
            <p:nvPr/>
          </p:nvSpPr>
          <p:spPr>
            <a:xfrm>
              <a:off x="10478266" y="6494282"/>
              <a:ext cx="270654" cy="20878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3</a:t>
              </a:r>
              <a:endParaRPr lang="en-GB" b="1" dirty="0">
                <a:solidFill>
                  <a:srgbClr val="121212"/>
                </a:solidFill>
              </a:endParaRPr>
            </a:p>
          </p:txBody>
        </p:sp>
        <p:cxnSp>
          <p:nvCxnSpPr>
            <p:cNvPr id="252" name="Straight Arrow Connector 251">
              <a:extLst>
                <a:ext uri="{FF2B5EF4-FFF2-40B4-BE49-F238E27FC236}">
                  <a16:creationId xmlns:a16="http://schemas.microsoft.com/office/drawing/2014/main" id="{DD661E22-F34E-4035-9D7F-DD73C5C35684}"/>
                </a:ext>
              </a:extLst>
            </p:cNvPr>
            <p:cNvCxnSpPr>
              <a:cxnSpLocks/>
            </p:cNvCxnSpPr>
            <p:nvPr/>
          </p:nvCxnSpPr>
          <p:spPr>
            <a:xfrm rot="5400000" flipH="1" flipV="1">
              <a:off x="11249923" y="5133096"/>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4F668E08-C431-40E4-A84B-7C8AF66D0266}"/>
                </a:ext>
              </a:extLst>
            </p:cNvPr>
            <p:cNvCxnSpPr>
              <a:cxnSpLocks/>
            </p:cNvCxnSpPr>
            <p:nvPr/>
          </p:nvCxnSpPr>
          <p:spPr>
            <a:xfrm rot="16200000" flipV="1">
              <a:off x="11249923" y="6164080"/>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6968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5FAB97A-B8E4-4B63-91AA-89564EB3A718}"/>
              </a:ext>
            </a:extLst>
          </p:cNvPr>
          <p:cNvSpPr/>
          <p:nvPr/>
        </p:nvSpPr>
        <p:spPr>
          <a:xfrm>
            <a:off x="231570" y="224468"/>
            <a:ext cx="3943388" cy="46133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7F824706-C59B-4766-B4BB-776725396196}"/>
              </a:ext>
            </a:extLst>
          </p:cNvPr>
          <p:cNvSpPr/>
          <p:nvPr/>
        </p:nvSpPr>
        <p:spPr>
          <a:xfrm>
            <a:off x="217714" y="206828"/>
            <a:ext cx="11756571" cy="6444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a:t>
            </a:r>
            <a:r>
              <a:rPr lang="tr-TR" sz="1700" b="1" dirty="0">
                <a:solidFill>
                  <a:schemeClr val="tx1"/>
                </a:solidFill>
                <a:latin typeface="Times New Roman" panose="02020603050405020304" pitchFamily="18" charset="0"/>
                <a:cs typeface="Times New Roman" panose="02020603050405020304" pitchFamily="18" charset="0"/>
              </a:rPr>
              <a:t>EĞİTİM AŞAMASI – NECKER KÜPÜ</a:t>
            </a:r>
            <a:endParaRPr lang="tr-TR" sz="17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Bu aşamada size gösterilecek olan şeklin iki alternatif görünümü aşağıda gösterilmiştir.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Aşağıda da gösterildiği üzere olası iki görünümden birinde şeklin </a:t>
            </a:r>
            <a:r>
              <a:rPr lang="tr-TR" sz="1700" b="1" dirty="0">
                <a:solidFill>
                  <a:schemeClr val="tx1"/>
                </a:solidFill>
                <a:latin typeface="Times New Roman" panose="02020603050405020304" pitchFamily="18" charset="0"/>
                <a:cs typeface="Times New Roman" panose="02020603050405020304" pitchFamily="18" charset="0"/>
              </a:rPr>
              <a:t>ön yüzü sağ yukarıya doğru </a:t>
            </a:r>
            <a:r>
              <a:rPr lang="tr-TR" sz="1700" dirty="0">
                <a:solidFill>
                  <a:schemeClr val="tx1"/>
                </a:solidFill>
                <a:latin typeface="Times New Roman" panose="02020603050405020304" pitchFamily="18" charset="0"/>
                <a:cs typeface="Times New Roman" panose="02020603050405020304" pitchFamily="18" charset="0"/>
              </a:rPr>
              <a:t>(Şekil A.), diğerinde ise </a:t>
            </a:r>
            <a:r>
              <a:rPr lang="tr-TR" sz="1700" b="1" dirty="0">
                <a:solidFill>
                  <a:schemeClr val="tx1"/>
                </a:solidFill>
                <a:latin typeface="Times New Roman" panose="02020603050405020304" pitchFamily="18" charset="0"/>
                <a:cs typeface="Times New Roman" panose="02020603050405020304" pitchFamily="18" charset="0"/>
              </a:rPr>
              <a:t>ön yüz sol aşağıya doğru </a:t>
            </a:r>
            <a:r>
              <a:rPr lang="tr-TR" sz="1700" dirty="0">
                <a:solidFill>
                  <a:schemeClr val="tx1"/>
                </a:solidFill>
                <a:latin typeface="Times New Roman" panose="02020603050405020304" pitchFamily="18" charset="0"/>
                <a:cs typeface="Times New Roman" panose="02020603050405020304" pitchFamily="18" charset="0"/>
              </a:rPr>
              <a:t>(Şekil B.), gözükmektedir. Sizden istediğimiz şeklin görünümü Şekil A’dan Şekil B’ye geçiş sağladığında &lt;</a:t>
            </a:r>
            <a:r>
              <a:rPr lang="tr-TR" sz="1700" b="1" dirty="0">
                <a:solidFill>
                  <a:schemeClr val="tx1"/>
                </a:solidFill>
                <a:latin typeface="Times New Roman" panose="02020603050405020304" pitchFamily="18" charset="0"/>
                <a:cs typeface="Times New Roman" panose="02020603050405020304" pitchFamily="18" charset="0"/>
              </a:rPr>
              <a:t>7</a:t>
            </a:r>
            <a:r>
              <a:rPr lang="tr-TR" sz="1700" dirty="0">
                <a:solidFill>
                  <a:schemeClr val="tx1"/>
                </a:solidFill>
                <a:latin typeface="Times New Roman" panose="02020603050405020304" pitchFamily="18" charset="0"/>
                <a:cs typeface="Times New Roman" panose="02020603050405020304" pitchFamily="18" charset="0"/>
              </a:rPr>
              <a:t>&gt; tuşuna basmanız, Şekil B’den Şekil A’ya geçiş sağladığında &lt;</a:t>
            </a:r>
            <a:r>
              <a:rPr lang="tr-TR" sz="1700" b="1" dirty="0">
                <a:solidFill>
                  <a:schemeClr val="tx1"/>
                </a:solidFill>
                <a:latin typeface="Times New Roman" panose="02020603050405020304" pitchFamily="18" charset="0"/>
                <a:cs typeface="Times New Roman" panose="02020603050405020304" pitchFamily="18" charset="0"/>
              </a:rPr>
              <a:t>8</a:t>
            </a:r>
            <a:r>
              <a:rPr lang="tr-TR" sz="1700" dirty="0">
                <a:solidFill>
                  <a:schemeClr val="tx1"/>
                </a:solidFill>
                <a:latin typeface="Times New Roman" panose="02020603050405020304" pitchFamily="18" charset="0"/>
                <a:cs typeface="Times New Roman" panose="02020603050405020304" pitchFamily="18" charset="0"/>
              </a:rPr>
              <a:t>&gt; tuşuna basmanız.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Sizden özellikle yapmanızı istediğimiz bir diğer şey ise şeklin ortasındaki kırmızı «  </a:t>
            </a:r>
            <a:r>
              <a:rPr lang="tr-TR" sz="1700" b="1" dirty="0">
                <a:solidFill>
                  <a:schemeClr val="tx1"/>
                </a:solidFill>
                <a:latin typeface="Times New Roman" panose="02020603050405020304" pitchFamily="18" charset="0"/>
                <a:cs typeface="Times New Roman" panose="02020603050405020304" pitchFamily="18" charset="0"/>
              </a:rPr>
              <a:t>»</a:t>
            </a:r>
            <a:r>
              <a:rPr lang="tr-TR" sz="1700" dirty="0">
                <a:solidFill>
                  <a:schemeClr val="tx1"/>
                </a:solidFill>
                <a:latin typeface="Times New Roman" panose="02020603050405020304" pitchFamily="18" charset="0"/>
                <a:cs typeface="Times New Roman" panose="02020603050405020304" pitchFamily="18" charset="0"/>
              </a:rPr>
              <a:t> işaretine bakmanız ve şekil ekranda kaldığı sürece gözünüzü oradan ayırmamanız.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Lütfen </a:t>
            </a:r>
            <a:r>
              <a:rPr lang="tr-TR" sz="1700" b="1" dirty="0">
                <a:solidFill>
                  <a:schemeClr val="tx1"/>
                </a:solidFill>
                <a:latin typeface="Times New Roman" panose="02020603050405020304" pitchFamily="18" charset="0"/>
                <a:cs typeface="Times New Roman" panose="02020603050405020304" pitchFamily="18" charset="0"/>
              </a:rPr>
              <a:t>yalnızca bir görünüşten diğerine kesin bir geçiş gördüğünüzde </a:t>
            </a:r>
            <a:r>
              <a:rPr lang="tr-TR" sz="1700" dirty="0">
                <a:solidFill>
                  <a:schemeClr val="tx1"/>
                </a:solidFill>
                <a:latin typeface="Times New Roman" panose="02020603050405020304" pitchFamily="18" charset="0"/>
                <a:cs typeface="Times New Roman" panose="02020603050405020304" pitchFamily="18" charset="0"/>
              </a:rPr>
              <a:t>tepki veriniz. Eğer şeklin görüntüsü bu iki alternatiften biri üzerinde netleşemediyse tepki vermeyiniz.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Hazır olduğunuzda &lt;</a:t>
            </a:r>
            <a:r>
              <a:rPr lang="tr-TR" sz="1700" b="1" dirty="0">
                <a:solidFill>
                  <a:schemeClr val="tx1"/>
                </a:solidFill>
                <a:latin typeface="Times New Roman" panose="02020603050405020304" pitchFamily="18" charset="0"/>
                <a:cs typeface="Times New Roman" panose="02020603050405020304" pitchFamily="18" charset="0"/>
              </a:rPr>
              <a:t>ENTER&gt;</a:t>
            </a:r>
            <a:r>
              <a:rPr lang="tr-TR" sz="1700" dirty="0">
                <a:solidFill>
                  <a:schemeClr val="tx1"/>
                </a:solidFill>
                <a:latin typeface="Times New Roman" panose="02020603050405020304" pitchFamily="18" charset="0"/>
                <a:cs typeface="Times New Roman" panose="02020603050405020304" pitchFamily="18" charset="0"/>
              </a:rPr>
              <a:t> tuşuna basarak başlayabilirsiniz.</a:t>
            </a:r>
          </a:p>
          <a:p>
            <a:pPr algn="just">
              <a:lnSpc>
                <a:spcPct val="150000"/>
              </a:lnSpc>
            </a:pPr>
            <a:endParaRPr lang="en-GB" sz="1700" dirty="0">
              <a:solidFill>
                <a:schemeClr val="tx1"/>
              </a:solidFill>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D882730A-1D49-4B2A-B14C-4733ECFC1B6F}"/>
              </a:ext>
            </a:extLst>
          </p:cNvPr>
          <p:cNvSpPr/>
          <p:nvPr/>
        </p:nvSpPr>
        <p:spPr>
          <a:xfrm>
            <a:off x="9068066" y="2387513"/>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0" name="Group 59">
            <a:extLst>
              <a:ext uri="{FF2B5EF4-FFF2-40B4-BE49-F238E27FC236}">
                <a16:creationId xmlns:a16="http://schemas.microsoft.com/office/drawing/2014/main" id="{7BC22691-D8B3-4C7F-B639-DC9415BE0A90}"/>
              </a:ext>
            </a:extLst>
          </p:cNvPr>
          <p:cNvGrpSpPr/>
          <p:nvPr/>
        </p:nvGrpSpPr>
        <p:grpSpPr>
          <a:xfrm>
            <a:off x="0" y="4525014"/>
            <a:ext cx="12170571" cy="2332986"/>
            <a:chOff x="-77857" y="2262507"/>
            <a:chExt cx="12170571" cy="2332986"/>
          </a:xfrm>
        </p:grpSpPr>
        <p:sp>
          <p:nvSpPr>
            <p:cNvPr id="66" name="Rectangle: Rounded Corners 65">
              <a:extLst>
                <a:ext uri="{FF2B5EF4-FFF2-40B4-BE49-F238E27FC236}">
                  <a16:creationId xmlns:a16="http://schemas.microsoft.com/office/drawing/2014/main" id="{FBD77D28-613E-4F39-A72B-1378A9D294A5}"/>
                </a:ext>
              </a:extLst>
            </p:cNvPr>
            <p:cNvSpPr/>
            <p:nvPr/>
          </p:nvSpPr>
          <p:spPr>
            <a:xfrm>
              <a:off x="-77857" y="2262507"/>
              <a:ext cx="12170571" cy="2332986"/>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4" name="Group 73">
              <a:extLst>
                <a:ext uri="{FF2B5EF4-FFF2-40B4-BE49-F238E27FC236}">
                  <a16:creationId xmlns:a16="http://schemas.microsoft.com/office/drawing/2014/main" id="{09E402CE-8781-40CA-BB01-8B96B242D365}"/>
                </a:ext>
              </a:extLst>
            </p:cNvPr>
            <p:cNvGrpSpPr/>
            <p:nvPr/>
          </p:nvGrpSpPr>
          <p:grpSpPr>
            <a:xfrm>
              <a:off x="4330" y="2553751"/>
              <a:ext cx="4405507" cy="1551842"/>
              <a:chOff x="82187" y="4524759"/>
              <a:chExt cx="5969998" cy="1850573"/>
            </a:xfrm>
          </p:grpSpPr>
          <p:sp>
            <p:nvSpPr>
              <p:cNvPr id="114" name="Rectangle 113">
                <a:extLst>
                  <a:ext uri="{FF2B5EF4-FFF2-40B4-BE49-F238E27FC236}">
                    <a16:creationId xmlns:a16="http://schemas.microsoft.com/office/drawing/2014/main" id="{163DA75F-0C68-4CA0-9EA6-DFCFADB0C1E1}"/>
                  </a:ext>
                </a:extLst>
              </p:cNvPr>
              <p:cNvSpPr/>
              <p:nvPr/>
            </p:nvSpPr>
            <p:spPr>
              <a:xfrm>
                <a:off x="179819" y="4612367"/>
                <a:ext cx="2810146" cy="1690914"/>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5" name="Rectangle 114">
                <a:extLst>
                  <a:ext uri="{FF2B5EF4-FFF2-40B4-BE49-F238E27FC236}">
                    <a16:creationId xmlns:a16="http://schemas.microsoft.com/office/drawing/2014/main" id="{530932F6-D7D7-4C08-B6DF-0F60D37A44F8}"/>
                  </a:ext>
                </a:extLst>
              </p:cNvPr>
              <p:cNvSpPr/>
              <p:nvPr/>
            </p:nvSpPr>
            <p:spPr>
              <a:xfrm>
                <a:off x="82187" y="4524759"/>
                <a:ext cx="5969998" cy="1850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8" name="Picture 77">
              <a:extLst>
                <a:ext uri="{FF2B5EF4-FFF2-40B4-BE49-F238E27FC236}">
                  <a16:creationId xmlns:a16="http://schemas.microsoft.com/office/drawing/2014/main" id="{22F29E50-EE38-48E7-B79F-E4EA8E5A0DF8}"/>
                </a:ext>
              </a:extLst>
            </p:cNvPr>
            <p:cNvPicPr>
              <a:picLocks noChangeAspect="1"/>
            </p:cNvPicPr>
            <p:nvPr/>
          </p:nvPicPr>
          <p:blipFill rotWithShape="1">
            <a:blip r:embed="rId2">
              <a:extLst>
                <a:ext uri="{28A0092B-C50C-407E-A947-70E740481C1C}">
                  <a14:useLocalDpi xmlns:a14="http://schemas.microsoft.com/office/drawing/2010/main" val="0"/>
                </a:ext>
              </a:extLst>
            </a:blip>
            <a:srcRect t="29156" r="4629" b="2863"/>
            <a:stretch/>
          </p:blipFill>
          <p:spPr>
            <a:xfrm>
              <a:off x="4656424" y="2470125"/>
              <a:ext cx="2464133" cy="2112115"/>
            </a:xfrm>
            <a:prstGeom prst="rect">
              <a:avLst/>
            </a:prstGeom>
          </p:spPr>
        </p:pic>
        <p:sp>
          <p:nvSpPr>
            <p:cNvPr id="79" name="Rectangle 78">
              <a:extLst>
                <a:ext uri="{FF2B5EF4-FFF2-40B4-BE49-F238E27FC236}">
                  <a16:creationId xmlns:a16="http://schemas.microsoft.com/office/drawing/2014/main" id="{E97CB1EC-A223-482D-8972-7B0F1BAF2DDE}"/>
                </a:ext>
              </a:extLst>
            </p:cNvPr>
            <p:cNvSpPr/>
            <p:nvPr/>
          </p:nvSpPr>
          <p:spPr>
            <a:xfrm>
              <a:off x="5386248" y="2978387"/>
              <a:ext cx="385951" cy="35714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36575365-3BDA-42AB-96A5-670735B2702C}"/>
                </a:ext>
              </a:extLst>
            </p:cNvPr>
            <p:cNvSpPr/>
            <p:nvPr/>
          </p:nvSpPr>
          <p:spPr>
            <a:xfrm>
              <a:off x="5844833" y="2979051"/>
              <a:ext cx="385951" cy="357144"/>
            </a:xfrm>
            <a:prstGeom prst="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a:extLst>
                <a:ext uri="{FF2B5EF4-FFF2-40B4-BE49-F238E27FC236}">
                  <a16:creationId xmlns:a16="http://schemas.microsoft.com/office/drawing/2014/main" id="{FA76C3CA-58F8-41D7-B22E-EEE526E3D2D7}"/>
                </a:ext>
              </a:extLst>
            </p:cNvPr>
            <p:cNvSpPr/>
            <p:nvPr/>
          </p:nvSpPr>
          <p:spPr>
            <a:xfrm>
              <a:off x="1521822" y="4221375"/>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«7» TUŞU</a:t>
              </a:r>
              <a:endParaRPr lang="en-GB" sz="1500" b="1" dirty="0">
                <a:solidFill>
                  <a:schemeClr val="bg1"/>
                </a:solidFill>
              </a:endParaRPr>
            </a:p>
          </p:txBody>
        </p:sp>
        <p:sp>
          <p:nvSpPr>
            <p:cNvPr id="82" name="Rectangle 81">
              <a:extLst>
                <a:ext uri="{FF2B5EF4-FFF2-40B4-BE49-F238E27FC236}">
                  <a16:creationId xmlns:a16="http://schemas.microsoft.com/office/drawing/2014/main" id="{6037CB1E-A36F-4D4B-BDB0-B3FD8C084CFE}"/>
                </a:ext>
              </a:extLst>
            </p:cNvPr>
            <p:cNvSpPr/>
            <p:nvPr/>
          </p:nvSpPr>
          <p:spPr>
            <a:xfrm>
              <a:off x="8964874" y="4196996"/>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«8» TUŞU</a:t>
              </a:r>
              <a:endParaRPr lang="en-GB" sz="1500" b="1" dirty="0">
                <a:solidFill>
                  <a:schemeClr val="bg1"/>
                </a:solidFill>
              </a:endParaRPr>
            </a:p>
          </p:txBody>
        </p:sp>
        <p:grpSp>
          <p:nvGrpSpPr>
            <p:cNvPr id="83" name="Group 82">
              <a:extLst>
                <a:ext uri="{FF2B5EF4-FFF2-40B4-BE49-F238E27FC236}">
                  <a16:creationId xmlns:a16="http://schemas.microsoft.com/office/drawing/2014/main" id="{3FBB28B8-38E7-4C14-BB23-C74092A06984}"/>
                </a:ext>
              </a:extLst>
            </p:cNvPr>
            <p:cNvGrpSpPr/>
            <p:nvPr/>
          </p:nvGrpSpPr>
          <p:grpSpPr>
            <a:xfrm>
              <a:off x="2308115" y="2651117"/>
              <a:ext cx="2073600" cy="1417956"/>
              <a:chOff x="2630152" y="2766114"/>
              <a:chExt cx="2810145" cy="1690914"/>
            </a:xfrm>
          </p:grpSpPr>
          <p:pic>
            <p:nvPicPr>
              <p:cNvPr id="111" name="Picture 110">
                <a:extLst>
                  <a:ext uri="{FF2B5EF4-FFF2-40B4-BE49-F238E27FC236}">
                    <a16:creationId xmlns:a16="http://schemas.microsoft.com/office/drawing/2014/main" id="{89914087-7F3F-462F-B54E-85F71C59958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630152" y="2766114"/>
                <a:ext cx="2810145" cy="1690914"/>
              </a:xfrm>
              <a:prstGeom prst="rect">
                <a:avLst/>
              </a:prstGeom>
            </p:spPr>
          </p:pic>
          <p:sp>
            <p:nvSpPr>
              <p:cNvPr id="112" name="Rectangle 111">
                <a:extLst>
                  <a:ext uri="{FF2B5EF4-FFF2-40B4-BE49-F238E27FC236}">
                    <a16:creationId xmlns:a16="http://schemas.microsoft.com/office/drawing/2014/main" id="{29E8E94D-B985-424B-9601-09A292D508A9}"/>
                  </a:ext>
                </a:extLst>
              </p:cNvPr>
              <p:cNvSpPr/>
              <p:nvPr/>
            </p:nvSpPr>
            <p:spPr>
              <a:xfrm>
                <a:off x="3664214" y="3476180"/>
                <a:ext cx="495765" cy="478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113" name="Oval 112">
                <a:extLst>
                  <a:ext uri="{FF2B5EF4-FFF2-40B4-BE49-F238E27FC236}">
                    <a16:creationId xmlns:a16="http://schemas.microsoft.com/office/drawing/2014/main" id="{EB9E3811-FAB6-49FC-B1CC-7FFB1C244E8C}"/>
                  </a:ext>
                </a:extLst>
              </p:cNvPr>
              <p:cNvSpPr/>
              <p:nvPr/>
            </p:nvSpPr>
            <p:spPr>
              <a:xfrm>
                <a:off x="4126157" y="3453430"/>
                <a:ext cx="60050" cy="669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84" name="Connector: Elbow 83">
              <a:extLst>
                <a:ext uri="{FF2B5EF4-FFF2-40B4-BE49-F238E27FC236}">
                  <a16:creationId xmlns:a16="http://schemas.microsoft.com/office/drawing/2014/main" id="{62A1DA30-5CB2-40A5-AE05-EC89BD2EE12E}"/>
                </a:ext>
              </a:extLst>
            </p:cNvPr>
            <p:cNvCxnSpPr>
              <a:stCxn id="79" idx="2"/>
              <a:endCxn id="81" idx="3"/>
            </p:cNvCxnSpPr>
            <p:nvPr/>
          </p:nvCxnSpPr>
          <p:spPr>
            <a:xfrm rot="5400000">
              <a:off x="3708794" y="2493365"/>
              <a:ext cx="1028265" cy="2712596"/>
            </a:xfrm>
            <a:prstGeom prst="bentConnector2">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7B272AB9-A0FC-4E37-B405-52F21FEE41F0}"/>
                </a:ext>
              </a:extLst>
            </p:cNvPr>
            <p:cNvCxnSpPr>
              <a:stCxn id="80" idx="2"/>
              <a:endCxn id="82" idx="1"/>
            </p:cNvCxnSpPr>
            <p:nvPr/>
          </p:nvCxnSpPr>
          <p:spPr>
            <a:xfrm rot="16200000" flipH="1">
              <a:off x="6999730" y="2374273"/>
              <a:ext cx="1003222" cy="2927065"/>
            </a:xfrm>
            <a:prstGeom prst="bentConnector2">
              <a:avLst/>
            </a:prstGeom>
            <a:ln w="5715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9AC3C42C-3BE6-4E4C-B485-EB8A3EDAEA97}"/>
                </a:ext>
              </a:extLst>
            </p:cNvPr>
            <p:cNvSpPr/>
            <p:nvPr/>
          </p:nvSpPr>
          <p:spPr>
            <a:xfrm>
              <a:off x="2238918" y="2387901"/>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grpSp>
          <p:nvGrpSpPr>
            <p:cNvPr id="87" name="Group 86">
              <a:extLst>
                <a:ext uri="{FF2B5EF4-FFF2-40B4-BE49-F238E27FC236}">
                  <a16:creationId xmlns:a16="http://schemas.microsoft.com/office/drawing/2014/main" id="{364729C7-C7A5-471B-AA07-7D08EC780EFF}"/>
                </a:ext>
              </a:extLst>
            </p:cNvPr>
            <p:cNvGrpSpPr/>
            <p:nvPr/>
          </p:nvGrpSpPr>
          <p:grpSpPr>
            <a:xfrm>
              <a:off x="82699" y="2647010"/>
              <a:ext cx="2073600" cy="1418400"/>
              <a:chOff x="1035199" y="2656593"/>
              <a:chExt cx="2073600" cy="1418400"/>
            </a:xfrm>
          </p:grpSpPr>
          <p:grpSp>
            <p:nvGrpSpPr>
              <p:cNvPr id="104" name="Group 103">
                <a:extLst>
                  <a:ext uri="{FF2B5EF4-FFF2-40B4-BE49-F238E27FC236}">
                    <a16:creationId xmlns:a16="http://schemas.microsoft.com/office/drawing/2014/main" id="{F2507BE3-A0FC-4ADD-93F8-75CE15F95931}"/>
                  </a:ext>
                </a:extLst>
              </p:cNvPr>
              <p:cNvGrpSpPr/>
              <p:nvPr/>
            </p:nvGrpSpPr>
            <p:grpSpPr>
              <a:xfrm>
                <a:off x="1035199" y="2656593"/>
                <a:ext cx="2073600" cy="1418400"/>
                <a:chOff x="-261800" y="3025837"/>
                <a:chExt cx="2810145" cy="1690914"/>
              </a:xfrm>
            </p:grpSpPr>
            <p:pic>
              <p:nvPicPr>
                <p:cNvPr id="108" name="Picture 107">
                  <a:extLst>
                    <a:ext uri="{FF2B5EF4-FFF2-40B4-BE49-F238E27FC236}">
                      <a16:creationId xmlns:a16="http://schemas.microsoft.com/office/drawing/2014/main" id="{FAFD021A-1D2B-465C-AE26-F0AF64C8ABC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61800" y="3025837"/>
                  <a:ext cx="2810145" cy="1690914"/>
                </a:xfrm>
                <a:prstGeom prst="rect">
                  <a:avLst/>
                </a:prstGeom>
                <a:ln>
                  <a:noFill/>
                </a:ln>
              </p:spPr>
            </p:pic>
            <p:cxnSp>
              <p:nvCxnSpPr>
                <p:cNvPr id="109" name="Straight Connector 108">
                  <a:extLst>
                    <a:ext uri="{FF2B5EF4-FFF2-40B4-BE49-F238E27FC236}">
                      <a16:creationId xmlns:a16="http://schemas.microsoft.com/office/drawing/2014/main" id="{B904AFD8-CAC7-4B55-AF5B-B14F843B037C}"/>
                    </a:ext>
                  </a:extLst>
                </p:cNvPr>
                <p:cNvCxnSpPr>
                  <a:cxnSpLocks/>
                </p:cNvCxnSpPr>
                <p:nvPr/>
              </p:nvCxnSpPr>
              <p:spPr>
                <a:xfrm>
                  <a:off x="786020" y="3827095"/>
                  <a:ext cx="236109" cy="0"/>
                </a:xfrm>
                <a:prstGeom prst="line">
                  <a:avLst/>
                </a:prstGeom>
                <a:ln w="19050">
                  <a:noFill/>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26D334B0-C89D-4944-8A81-DE25271A9042}"/>
                    </a:ext>
                  </a:extLst>
                </p:cNvPr>
                <p:cNvSpPr/>
                <p:nvPr/>
              </p:nvSpPr>
              <p:spPr>
                <a:xfrm>
                  <a:off x="1010514" y="3522929"/>
                  <a:ext cx="509409" cy="487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grpSp>
          <p:cxnSp>
            <p:nvCxnSpPr>
              <p:cNvPr id="105" name="Straight Connector 104">
                <a:extLst>
                  <a:ext uri="{FF2B5EF4-FFF2-40B4-BE49-F238E27FC236}">
                    <a16:creationId xmlns:a16="http://schemas.microsoft.com/office/drawing/2014/main" id="{55CF293B-8F73-4890-BE57-5D488416720B}"/>
                  </a:ext>
                </a:extLst>
              </p:cNvPr>
              <p:cNvCxnSpPr>
                <a:cxnSpLocks/>
              </p:cNvCxnSpPr>
              <p:nvPr/>
            </p:nvCxnSpPr>
            <p:spPr>
              <a:xfrm>
                <a:off x="1803621" y="3250847"/>
                <a:ext cx="165600" cy="28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7CFD93E-A01A-4C89-8F5C-E3F87374F143}"/>
                  </a:ext>
                </a:extLst>
              </p:cNvPr>
              <p:cNvCxnSpPr>
                <a:cxnSpLocks/>
              </p:cNvCxnSpPr>
              <p:nvPr/>
            </p:nvCxnSpPr>
            <p:spPr>
              <a:xfrm>
                <a:off x="2160777" y="3487154"/>
                <a:ext cx="0" cy="158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D3FD355C-4163-4D6C-A0EE-A2D6E4A4648D}"/>
                  </a:ext>
                </a:extLst>
              </p:cNvPr>
              <p:cNvSpPr/>
              <p:nvPr/>
            </p:nvSpPr>
            <p:spPr>
              <a:xfrm>
                <a:off x="2139928" y="3221417"/>
                <a:ext cx="44311" cy="561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8" name="Rectangle 87">
              <a:extLst>
                <a:ext uri="{FF2B5EF4-FFF2-40B4-BE49-F238E27FC236}">
                  <a16:creationId xmlns:a16="http://schemas.microsoft.com/office/drawing/2014/main" id="{63B31F0E-7455-4295-8F27-23E51CD560E1}"/>
                </a:ext>
              </a:extLst>
            </p:cNvPr>
            <p:cNvSpPr/>
            <p:nvPr/>
          </p:nvSpPr>
          <p:spPr>
            <a:xfrm>
              <a:off x="75466" y="2387901"/>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grpSp>
          <p:nvGrpSpPr>
            <p:cNvPr id="89" name="Group 88">
              <a:extLst>
                <a:ext uri="{FF2B5EF4-FFF2-40B4-BE49-F238E27FC236}">
                  <a16:creationId xmlns:a16="http://schemas.microsoft.com/office/drawing/2014/main" id="{30955D35-D2D5-439A-BCAB-F978C971D187}"/>
                </a:ext>
              </a:extLst>
            </p:cNvPr>
            <p:cNvGrpSpPr/>
            <p:nvPr/>
          </p:nvGrpSpPr>
          <p:grpSpPr>
            <a:xfrm>
              <a:off x="9774650" y="2648690"/>
              <a:ext cx="2073600" cy="1418400"/>
              <a:chOff x="1035199" y="2656593"/>
              <a:chExt cx="2073600" cy="1418400"/>
            </a:xfrm>
          </p:grpSpPr>
          <p:grpSp>
            <p:nvGrpSpPr>
              <p:cNvPr id="97" name="Group 96">
                <a:extLst>
                  <a:ext uri="{FF2B5EF4-FFF2-40B4-BE49-F238E27FC236}">
                    <a16:creationId xmlns:a16="http://schemas.microsoft.com/office/drawing/2014/main" id="{ADE0673B-DB70-4436-844D-FCC1095F9DD5}"/>
                  </a:ext>
                </a:extLst>
              </p:cNvPr>
              <p:cNvGrpSpPr/>
              <p:nvPr/>
            </p:nvGrpSpPr>
            <p:grpSpPr>
              <a:xfrm>
                <a:off x="1035199" y="2656593"/>
                <a:ext cx="2073600" cy="1418400"/>
                <a:chOff x="-261800" y="3025837"/>
                <a:chExt cx="2810145" cy="1690914"/>
              </a:xfrm>
            </p:grpSpPr>
            <p:pic>
              <p:nvPicPr>
                <p:cNvPr id="101" name="Picture 100">
                  <a:extLst>
                    <a:ext uri="{FF2B5EF4-FFF2-40B4-BE49-F238E27FC236}">
                      <a16:creationId xmlns:a16="http://schemas.microsoft.com/office/drawing/2014/main" id="{71E22543-0D3D-44F3-9855-0B9FB7D5801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61800" y="3025837"/>
                  <a:ext cx="2810145" cy="1690914"/>
                </a:xfrm>
                <a:prstGeom prst="rect">
                  <a:avLst/>
                </a:prstGeom>
                <a:ln>
                  <a:noFill/>
                </a:ln>
              </p:spPr>
            </p:pic>
            <p:cxnSp>
              <p:nvCxnSpPr>
                <p:cNvPr id="102" name="Straight Connector 101">
                  <a:extLst>
                    <a:ext uri="{FF2B5EF4-FFF2-40B4-BE49-F238E27FC236}">
                      <a16:creationId xmlns:a16="http://schemas.microsoft.com/office/drawing/2014/main" id="{4E81D69F-6FEA-4A71-B55E-D8B2CEAE6101}"/>
                    </a:ext>
                  </a:extLst>
                </p:cNvPr>
                <p:cNvCxnSpPr>
                  <a:cxnSpLocks/>
                </p:cNvCxnSpPr>
                <p:nvPr/>
              </p:nvCxnSpPr>
              <p:spPr>
                <a:xfrm>
                  <a:off x="786020" y="3827095"/>
                  <a:ext cx="236109" cy="0"/>
                </a:xfrm>
                <a:prstGeom prst="line">
                  <a:avLst/>
                </a:prstGeom>
                <a:ln w="19050">
                  <a:no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F4862303-257D-40D1-97A1-9A5B77A524CB}"/>
                    </a:ext>
                  </a:extLst>
                </p:cNvPr>
                <p:cNvSpPr/>
                <p:nvPr/>
              </p:nvSpPr>
              <p:spPr>
                <a:xfrm>
                  <a:off x="1010514" y="3522929"/>
                  <a:ext cx="509409" cy="487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grpSp>
          <p:cxnSp>
            <p:nvCxnSpPr>
              <p:cNvPr id="98" name="Straight Connector 97">
                <a:extLst>
                  <a:ext uri="{FF2B5EF4-FFF2-40B4-BE49-F238E27FC236}">
                    <a16:creationId xmlns:a16="http://schemas.microsoft.com/office/drawing/2014/main" id="{8691D923-9EA7-4D89-99CB-5239298ADAC7}"/>
                  </a:ext>
                </a:extLst>
              </p:cNvPr>
              <p:cNvCxnSpPr>
                <a:cxnSpLocks/>
              </p:cNvCxnSpPr>
              <p:nvPr/>
            </p:nvCxnSpPr>
            <p:spPr>
              <a:xfrm>
                <a:off x="1803621" y="3250847"/>
                <a:ext cx="165600" cy="28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20A6882-76FE-4F72-B6F2-CE6D95DC6CCF}"/>
                  </a:ext>
                </a:extLst>
              </p:cNvPr>
              <p:cNvCxnSpPr>
                <a:cxnSpLocks/>
              </p:cNvCxnSpPr>
              <p:nvPr/>
            </p:nvCxnSpPr>
            <p:spPr>
              <a:xfrm>
                <a:off x="2160777" y="3487154"/>
                <a:ext cx="0" cy="158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BE38C2BA-FFE7-44D8-92D8-6739FB403679}"/>
                  </a:ext>
                </a:extLst>
              </p:cNvPr>
              <p:cNvSpPr/>
              <p:nvPr/>
            </p:nvSpPr>
            <p:spPr>
              <a:xfrm>
                <a:off x="2139928" y="3221417"/>
                <a:ext cx="44311" cy="561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0" name="Group 89">
              <a:extLst>
                <a:ext uri="{FF2B5EF4-FFF2-40B4-BE49-F238E27FC236}">
                  <a16:creationId xmlns:a16="http://schemas.microsoft.com/office/drawing/2014/main" id="{4AF550BA-3F17-4E4F-B293-0933287F086F}"/>
                </a:ext>
              </a:extLst>
            </p:cNvPr>
            <p:cNvGrpSpPr/>
            <p:nvPr/>
          </p:nvGrpSpPr>
          <p:grpSpPr>
            <a:xfrm>
              <a:off x="7537177" y="2654665"/>
              <a:ext cx="2073600" cy="1417956"/>
              <a:chOff x="2630152" y="2766114"/>
              <a:chExt cx="2810145" cy="1690914"/>
            </a:xfrm>
          </p:grpSpPr>
          <p:pic>
            <p:nvPicPr>
              <p:cNvPr id="94" name="Picture 93">
                <a:extLst>
                  <a:ext uri="{FF2B5EF4-FFF2-40B4-BE49-F238E27FC236}">
                    <a16:creationId xmlns:a16="http://schemas.microsoft.com/office/drawing/2014/main" id="{59E3C396-2FB1-4B05-A11E-0186168B5B7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630152" y="2766114"/>
                <a:ext cx="2810145" cy="1690914"/>
              </a:xfrm>
              <a:prstGeom prst="rect">
                <a:avLst/>
              </a:prstGeom>
            </p:spPr>
          </p:pic>
          <p:sp>
            <p:nvSpPr>
              <p:cNvPr id="95" name="Rectangle 94">
                <a:extLst>
                  <a:ext uri="{FF2B5EF4-FFF2-40B4-BE49-F238E27FC236}">
                    <a16:creationId xmlns:a16="http://schemas.microsoft.com/office/drawing/2014/main" id="{FF1057E4-CE4A-4025-8F9F-562EA47DBD9E}"/>
                  </a:ext>
                </a:extLst>
              </p:cNvPr>
              <p:cNvSpPr/>
              <p:nvPr/>
            </p:nvSpPr>
            <p:spPr>
              <a:xfrm>
                <a:off x="3664214" y="3476180"/>
                <a:ext cx="495765" cy="478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96" name="Oval 95">
                <a:extLst>
                  <a:ext uri="{FF2B5EF4-FFF2-40B4-BE49-F238E27FC236}">
                    <a16:creationId xmlns:a16="http://schemas.microsoft.com/office/drawing/2014/main" id="{E5DCBECD-EA3B-4C63-AA4B-3EBBAFFE7957}"/>
                  </a:ext>
                </a:extLst>
              </p:cNvPr>
              <p:cNvSpPr/>
              <p:nvPr/>
            </p:nvSpPr>
            <p:spPr>
              <a:xfrm>
                <a:off x="4126157" y="3453430"/>
                <a:ext cx="60050" cy="669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1" name="Rectangle 90">
              <a:extLst>
                <a:ext uri="{FF2B5EF4-FFF2-40B4-BE49-F238E27FC236}">
                  <a16:creationId xmlns:a16="http://schemas.microsoft.com/office/drawing/2014/main" id="{E136C45E-9F60-466F-9E70-7064CDB41110}"/>
                </a:ext>
              </a:extLst>
            </p:cNvPr>
            <p:cNvSpPr/>
            <p:nvPr/>
          </p:nvSpPr>
          <p:spPr>
            <a:xfrm>
              <a:off x="7505490" y="2554582"/>
              <a:ext cx="4405507" cy="15518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a:extLst>
                <a:ext uri="{FF2B5EF4-FFF2-40B4-BE49-F238E27FC236}">
                  <a16:creationId xmlns:a16="http://schemas.microsoft.com/office/drawing/2014/main" id="{2DA0D80D-10A9-40BE-8A5F-19FDC600554E}"/>
                </a:ext>
              </a:extLst>
            </p:cNvPr>
            <p:cNvSpPr/>
            <p:nvPr/>
          </p:nvSpPr>
          <p:spPr>
            <a:xfrm>
              <a:off x="7455533" y="2387901"/>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sp>
          <p:nvSpPr>
            <p:cNvPr id="93" name="Rectangle 92">
              <a:extLst>
                <a:ext uri="{FF2B5EF4-FFF2-40B4-BE49-F238E27FC236}">
                  <a16:creationId xmlns:a16="http://schemas.microsoft.com/office/drawing/2014/main" id="{D815E637-B877-4D45-BE1C-4A868391293A}"/>
                </a:ext>
              </a:extLst>
            </p:cNvPr>
            <p:cNvSpPr/>
            <p:nvPr/>
          </p:nvSpPr>
          <p:spPr>
            <a:xfrm>
              <a:off x="9644114" y="2389790"/>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grpSp>
      <p:cxnSp>
        <p:nvCxnSpPr>
          <p:cNvPr id="46" name="Straight Arrow Connector 45">
            <a:extLst>
              <a:ext uri="{FF2B5EF4-FFF2-40B4-BE49-F238E27FC236}">
                <a16:creationId xmlns:a16="http://schemas.microsoft.com/office/drawing/2014/main" id="{DC6AF064-840B-4907-86EA-E7B5E49330B6}"/>
              </a:ext>
            </a:extLst>
          </p:cNvPr>
          <p:cNvCxnSpPr/>
          <p:nvPr/>
        </p:nvCxnSpPr>
        <p:spPr>
          <a:xfrm>
            <a:off x="1938955" y="5611580"/>
            <a:ext cx="66625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BD14AB2-770C-4B83-B2AA-0101CF3D4FD5}"/>
              </a:ext>
            </a:extLst>
          </p:cNvPr>
          <p:cNvCxnSpPr/>
          <p:nvPr/>
        </p:nvCxnSpPr>
        <p:spPr>
          <a:xfrm>
            <a:off x="9433002" y="5542092"/>
            <a:ext cx="66625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14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807CF080-9B30-44E6-AC70-3AD1A0F535B4}"/>
              </a:ext>
            </a:extLst>
          </p:cNvPr>
          <p:cNvSpPr/>
          <p:nvPr/>
        </p:nvSpPr>
        <p:spPr>
          <a:xfrm>
            <a:off x="231570" y="224468"/>
            <a:ext cx="3618535" cy="46133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7F824706-C59B-4766-B4BB-776725396196}"/>
              </a:ext>
            </a:extLst>
          </p:cNvPr>
          <p:cNvSpPr/>
          <p:nvPr/>
        </p:nvSpPr>
        <p:spPr>
          <a:xfrm>
            <a:off x="217714" y="206828"/>
            <a:ext cx="11756571" cy="6444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tr-TR" sz="1700" b="1" dirty="0">
                <a:solidFill>
                  <a:schemeClr val="tx1"/>
                </a:solidFill>
                <a:latin typeface="Times New Roman" panose="02020603050405020304" pitchFamily="18" charset="0"/>
                <a:cs typeface="Times New Roman" panose="02020603050405020304" pitchFamily="18" charset="0"/>
              </a:rPr>
              <a:t>TEST AŞAMASI – NECKER KÜPÜ</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Bu aşamada size gösterilecek olan şeklin iki alternatif görünümü aşağıda gösterilmiştir.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Aşağıda da gösterildiği üzere olası iki görünümden birinde şeklin </a:t>
            </a:r>
            <a:r>
              <a:rPr lang="tr-TR" sz="1700" b="1" dirty="0">
                <a:solidFill>
                  <a:schemeClr val="tx1"/>
                </a:solidFill>
                <a:latin typeface="Times New Roman" panose="02020603050405020304" pitchFamily="18" charset="0"/>
                <a:cs typeface="Times New Roman" panose="02020603050405020304" pitchFamily="18" charset="0"/>
              </a:rPr>
              <a:t>ön yüzü sağ yukarıya doğru </a:t>
            </a:r>
            <a:r>
              <a:rPr lang="tr-TR" sz="1700" dirty="0">
                <a:solidFill>
                  <a:schemeClr val="tx1"/>
                </a:solidFill>
                <a:latin typeface="Times New Roman" panose="02020603050405020304" pitchFamily="18" charset="0"/>
                <a:cs typeface="Times New Roman" panose="02020603050405020304" pitchFamily="18" charset="0"/>
              </a:rPr>
              <a:t>(Şekil A.), diğerinde ise </a:t>
            </a:r>
            <a:r>
              <a:rPr lang="tr-TR" sz="1700" b="1" dirty="0">
                <a:solidFill>
                  <a:schemeClr val="tx1"/>
                </a:solidFill>
                <a:latin typeface="Times New Roman" panose="02020603050405020304" pitchFamily="18" charset="0"/>
                <a:cs typeface="Times New Roman" panose="02020603050405020304" pitchFamily="18" charset="0"/>
              </a:rPr>
              <a:t>ön yüz sol aşağıya doğru </a:t>
            </a:r>
            <a:r>
              <a:rPr lang="tr-TR" sz="1700" dirty="0">
                <a:solidFill>
                  <a:schemeClr val="tx1"/>
                </a:solidFill>
                <a:latin typeface="Times New Roman" panose="02020603050405020304" pitchFamily="18" charset="0"/>
                <a:cs typeface="Times New Roman" panose="02020603050405020304" pitchFamily="18" charset="0"/>
              </a:rPr>
              <a:t>(Şekil B.), gözükmektedir. Sizden istediğimiz şeklin görünümü Şekil A’dan Şekil B’ye geçiş sağladığında &lt;</a:t>
            </a:r>
            <a:r>
              <a:rPr lang="tr-TR" sz="1700" b="1" dirty="0">
                <a:solidFill>
                  <a:schemeClr val="tx1"/>
                </a:solidFill>
                <a:latin typeface="Times New Roman" panose="02020603050405020304" pitchFamily="18" charset="0"/>
                <a:cs typeface="Times New Roman" panose="02020603050405020304" pitchFamily="18" charset="0"/>
              </a:rPr>
              <a:t>7</a:t>
            </a:r>
            <a:r>
              <a:rPr lang="tr-TR" sz="1700" dirty="0">
                <a:solidFill>
                  <a:schemeClr val="tx1"/>
                </a:solidFill>
                <a:latin typeface="Times New Roman" panose="02020603050405020304" pitchFamily="18" charset="0"/>
                <a:cs typeface="Times New Roman" panose="02020603050405020304" pitchFamily="18" charset="0"/>
              </a:rPr>
              <a:t>&gt; tuşuna basmanız, Şekil B’den Şekil A’ya geçiş sağladığında &lt;</a:t>
            </a:r>
            <a:r>
              <a:rPr lang="tr-TR" sz="1700" b="1" dirty="0">
                <a:solidFill>
                  <a:schemeClr val="tx1"/>
                </a:solidFill>
                <a:latin typeface="Times New Roman" panose="02020603050405020304" pitchFamily="18" charset="0"/>
                <a:cs typeface="Times New Roman" panose="02020603050405020304" pitchFamily="18" charset="0"/>
              </a:rPr>
              <a:t>8</a:t>
            </a:r>
            <a:r>
              <a:rPr lang="tr-TR" sz="1700" dirty="0">
                <a:solidFill>
                  <a:schemeClr val="tx1"/>
                </a:solidFill>
                <a:latin typeface="Times New Roman" panose="02020603050405020304" pitchFamily="18" charset="0"/>
                <a:cs typeface="Times New Roman" panose="02020603050405020304" pitchFamily="18" charset="0"/>
              </a:rPr>
              <a:t>&gt; tuşuna basmanız.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Sizden özellikle yapmanızı istediğimiz bir diğer şey ise şeklin ortasındaki kırmızı «  </a:t>
            </a:r>
            <a:r>
              <a:rPr lang="tr-TR" sz="1700" b="1" dirty="0">
                <a:solidFill>
                  <a:schemeClr val="tx1"/>
                </a:solidFill>
                <a:latin typeface="Times New Roman" panose="02020603050405020304" pitchFamily="18" charset="0"/>
                <a:cs typeface="Times New Roman" panose="02020603050405020304" pitchFamily="18" charset="0"/>
              </a:rPr>
              <a:t>»</a:t>
            </a:r>
            <a:r>
              <a:rPr lang="tr-TR" sz="1700" dirty="0">
                <a:solidFill>
                  <a:schemeClr val="tx1"/>
                </a:solidFill>
                <a:latin typeface="Times New Roman" panose="02020603050405020304" pitchFamily="18" charset="0"/>
                <a:cs typeface="Times New Roman" panose="02020603050405020304" pitchFamily="18" charset="0"/>
              </a:rPr>
              <a:t> işaretine bakmanız ve şekil ekranda kaldığı sürece gözünüzü oradan ayırmamanız.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Lütfen </a:t>
            </a:r>
            <a:r>
              <a:rPr lang="tr-TR" sz="1700" b="1" dirty="0">
                <a:solidFill>
                  <a:schemeClr val="tx1"/>
                </a:solidFill>
                <a:latin typeface="Times New Roman" panose="02020603050405020304" pitchFamily="18" charset="0"/>
                <a:cs typeface="Times New Roman" panose="02020603050405020304" pitchFamily="18" charset="0"/>
              </a:rPr>
              <a:t>yalnızca bir görünüşten diğerine kesin bir geçiş gördüğünüzde </a:t>
            </a:r>
            <a:r>
              <a:rPr lang="tr-TR" sz="1700" dirty="0">
                <a:solidFill>
                  <a:schemeClr val="tx1"/>
                </a:solidFill>
                <a:latin typeface="Times New Roman" panose="02020603050405020304" pitchFamily="18" charset="0"/>
                <a:cs typeface="Times New Roman" panose="02020603050405020304" pitchFamily="18" charset="0"/>
              </a:rPr>
              <a:t>tepki veriniz. Eğer şeklin görüntüsü bu iki alternatiften biri üzerinde netleşemediyse tepki vermeyiniz.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Hazır olduğunuzda &lt;</a:t>
            </a:r>
            <a:r>
              <a:rPr lang="tr-TR" sz="1700" b="1" dirty="0">
                <a:solidFill>
                  <a:schemeClr val="tx1"/>
                </a:solidFill>
                <a:latin typeface="Times New Roman" panose="02020603050405020304" pitchFamily="18" charset="0"/>
                <a:cs typeface="Times New Roman" panose="02020603050405020304" pitchFamily="18" charset="0"/>
              </a:rPr>
              <a:t>ENTER&gt;</a:t>
            </a:r>
            <a:r>
              <a:rPr lang="tr-TR" sz="1700" dirty="0">
                <a:solidFill>
                  <a:schemeClr val="tx1"/>
                </a:solidFill>
                <a:latin typeface="Times New Roman" panose="02020603050405020304" pitchFamily="18" charset="0"/>
                <a:cs typeface="Times New Roman" panose="02020603050405020304" pitchFamily="18" charset="0"/>
              </a:rPr>
              <a:t> tuşuna basarak başlayabilirsiniz.</a:t>
            </a:r>
          </a:p>
          <a:p>
            <a:pPr algn="just">
              <a:lnSpc>
                <a:spcPct val="150000"/>
              </a:lnSpc>
            </a:pPr>
            <a:endParaRPr lang="en-GB" sz="1700" dirty="0">
              <a:solidFill>
                <a:schemeClr val="tx1"/>
              </a:solidFill>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D882730A-1D49-4B2A-B14C-4733ECFC1B6F}"/>
              </a:ext>
            </a:extLst>
          </p:cNvPr>
          <p:cNvSpPr/>
          <p:nvPr/>
        </p:nvSpPr>
        <p:spPr>
          <a:xfrm>
            <a:off x="9068886" y="2377226"/>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5" name="Group 114">
            <a:extLst>
              <a:ext uri="{FF2B5EF4-FFF2-40B4-BE49-F238E27FC236}">
                <a16:creationId xmlns:a16="http://schemas.microsoft.com/office/drawing/2014/main" id="{44A6451D-F253-4795-A487-2CF815C2E95D}"/>
              </a:ext>
            </a:extLst>
          </p:cNvPr>
          <p:cNvGrpSpPr/>
          <p:nvPr/>
        </p:nvGrpSpPr>
        <p:grpSpPr>
          <a:xfrm>
            <a:off x="-2635" y="4525014"/>
            <a:ext cx="12170571" cy="2332986"/>
            <a:chOff x="-77857" y="2262507"/>
            <a:chExt cx="12170571" cy="2332986"/>
          </a:xfrm>
        </p:grpSpPr>
        <p:sp>
          <p:nvSpPr>
            <p:cNvPr id="116" name="Rectangle: Rounded Corners 115">
              <a:extLst>
                <a:ext uri="{FF2B5EF4-FFF2-40B4-BE49-F238E27FC236}">
                  <a16:creationId xmlns:a16="http://schemas.microsoft.com/office/drawing/2014/main" id="{2A520A2A-A5D5-4CD8-81E4-0357D45C0A03}"/>
                </a:ext>
              </a:extLst>
            </p:cNvPr>
            <p:cNvSpPr/>
            <p:nvPr/>
          </p:nvSpPr>
          <p:spPr>
            <a:xfrm>
              <a:off x="-77857" y="2262507"/>
              <a:ext cx="12170571" cy="2332986"/>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7" name="Group 116">
              <a:extLst>
                <a:ext uri="{FF2B5EF4-FFF2-40B4-BE49-F238E27FC236}">
                  <a16:creationId xmlns:a16="http://schemas.microsoft.com/office/drawing/2014/main" id="{CF6E06D7-101B-43AE-84FE-0871D3CE664C}"/>
                </a:ext>
              </a:extLst>
            </p:cNvPr>
            <p:cNvGrpSpPr/>
            <p:nvPr/>
          </p:nvGrpSpPr>
          <p:grpSpPr>
            <a:xfrm>
              <a:off x="4330" y="2553751"/>
              <a:ext cx="4405507" cy="1551842"/>
              <a:chOff x="82187" y="4524759"/>
              <a:chExt cx="5969998" cy="1850573"/>
            </a:xfrm>
          </p:grpSpPr>
          <p:sp>
            <p:nvSpPr>
              <p:cNvPr id="154" name="Rectangle 153">
                <a:extLst>
                  <a:ext uri="{FF2B5EF4-FFF2-40B4-BE49-F238E27FC236}">
                    <a16:creationId xmlns:a16="http://schemas.microsoft.com/office/drawing/2014/main" id="{BE99FD2A-AE87-46A5-A623-B1183F51795E}"/>
                  </a:ext>
                </a:extLst>
              </p:cNvPr>
              <p:cNvSpPr/>
              <p:nvPr/>
            </p:nvSpPr>
            <p:spPr>
              <a:xfrm>
                <a:off x="179819" y="4612367"/>
                <a:ext cx="2810146" cy="1690914"/>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5" name="Rectangle 154">
                <a:extLst>
                  <a:ext uri="{FF2B5EF4-FFF2-40B4-BE49-F238E27FC236}">
                    <a16:creationId xmlns:a16="http://schemas.microsoft.com/office/drawing/2014/main" id="{C5C4730D-999E-4DD7-A25B-28279B9672CD}"/>
                  </a:ext>
                </a:extLst>
              </p:cNvPr>
              <p:cNvSpPr/>
              <p:nvPr/>
            </p:nvSpPr>
            <p:spPr>
              <a:xfrm>
                <a:off x="82187" y="4524759"/>
                <a:ext cx="5969998" cy="1850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18" name="Picture 117">
              <a:extLst>
                <a:ext uri="{FF2B5EF4-FFF2-40B4-BE49-F238E27FC236}">
                  <a16:creationId xmlns:a16="http://schemas.microsoft.com/office/drawing/2014/main" id="{2AFAC47E-2FF6-427F-8F3B-0F5B51E83145}"/>
                </a:ext>
              </a:extLst>
            </p:cNvPr>
            <p:cNvPicPr>
              <a:picLocks noChangeAspect="1"/>
            </p:cNvPicPr>
            <p:nvPr/>
          </p:nvPicPr>
          <p:blipFill rotWithShape="1">
            <a:blip r:embed="rId2">
              <a:extLst>
                <a:ext uri="{28A0092B-C50C-407E-A947-70E740481C1C}">
                  <a14:useLocalDpi xmlns:a14="http://schemas.microsoft.com/office/drawing/2010/main" val="0"/>
                </a:ext>
              </a:extLst>
            </a:blip>
            <a:srcRect t="29156" r="4629" b="2863"/>
            <a:stretch/>
          </p:blipFill>
          <p:spPr>
            <a:xfrm>
              <a:off x="4656424" y="2470125"/>
              <a:ext cx="2464133" cy="2112115"/>
            </a:xfrm>
            <a:prstGeom prst="rect">
              <a:avLst/>
            </a:prstGeom>
          </p:spPr>
        </p:pic>
        <p:sp>
          <p:nvSpPr>
            <p:cNvPr id="119" name="Rectangle 118">
              <a:extLst>
                <a:ext uri="{FF2B5EF4-FFF2-40B4-BE49-F238E27FC236}">
                  <a16:creationId xmlns:a16="http://schemas.microsoft.com/office/drawing/2014/main" id="{EE6808DF-5667-4FE4-85C8-27D6ECD1862E}"/>
                </a:ext>
              </a:extLst>
            </p:cNvPr>
            <p:cNvSpPr/>
            <p:nvPr/>
          </p:nvSpPr>
          <p:spPr>
            <a:xfrm>
              <a:off x="5386248" y="2978387"/>
              <a:ext cx="385951" cy="35714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a:extLst>
                <a:ext uri="{FF2B5EF4-FFF2-40B4-BE49-F238E27FC236}">
                  <a16:creationId xmlns:a16="http://schemas.microsoft.com/office/drawing/2014/main" id="{0C89C07B-A0A6-495A-B684-4B7F4E47DB93}"/>
                </a:ext>
              </a:extLst>
            </p:cNvPr>
            <p:cNvSpPr/>
            <p:nvPr/>
          </p:nvSpPr>
          <p:spPr>
            <a:xfrm>
              <a:off x="5844833" y="2979051"/>
              <a:ext cx="385951" cy="357144"/>
            </a:xfrm>
            <a:prstGeom prst="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a:extLst>
                <a:ext uri="{FF2B5EF4-FFF2-40B4-BE49-F238E27FC236}">
                  <a16:creationId xmlns:a16="http://schemas.microsoft.com/office/drawing/2014/main" id="{C1140933-A179-4859-B1D9-750C87EB7042}"/>
                </a:ext>
              </a:extLst>
            </p:cNvPr>
            <p:cNvSpPr/>
            <p:nvPr/>
          </p:nvSpPr>
          <p:spPr>
            <a:xfrm>
              <a:off x="1521822" y="4221375"/>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«7» TUŞU</a:t>
              </a:r>
              <a:endParaRPr lang="en-GB" sz="1500" b="1" dirty="0">
                <a:solidFill>
                  <a:schemeClr val="bg1"/>
                </a:solidFill>
              </a:endParaRPr>
            </a:p>
          </p:txBody>
        </p:sp>
        <p:sp>
          <p:nvSpPr>
            <p:cNvPr id="122" name="Rectangle 121">
              <a:extLst>
                <a:ext uri="{FF2B5EF4-FFF2-40B4-BE49-F238E27FC236}">
                  <a16:creationId xmlns:a16="http://schemas.microsoft.com/office/drawing/2014/main" id="{DE898EF2-62DC-49D9-AF83-797B5A4DB1DB}"/>
                </a:ext>
              </a:extLst>
            </p:cNvPr>
            <p:cNvSpPr/>
            <p:nvPr/>
          </p:nvSpPr>
          <p:spPr>
            <a:xfrm>
              <a:off x="8964874" y="4196996"/>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«8» TUŞU</a:t>
              </a:r>
              <a:endParaRPr lang="en-GB" sz="1500" b="1" dirty="0">
                <a:solidFill>
                  <a:schemeClr val="bg1"/>
                </a:solidFill>
              </a:endParaRPr>
            </a:p>
          </p:txBody>
        </p:sp>
        <p:grpSp>
          <p:nvGrpSpPr>
            <p:cNvPr id="123" name="Group 122">
              <a:extLst>
                <a:ext uri="{FF2B5EF4-FFF2-40B4-BE49-F238E27FC236}">
                  <a16:creationId xmlns:a16="http://schemas.microsoft.com/office/drawing/2014/main" id="{868C948D-272F-4877-8FE5-1F7F983E12F7}"/>
                </a:ext>
              </a:extLst>
            </p:cNvPr>
            <p:cNvGrpSpPr/>
            <p:nvPr/>
          </p:nvGrpSpPr>
          <p:grpSpPr>
            <a:xfrm>
              <a:off x="2308115" y="2651117"/>
              <a:ext cx="2073600" cy="1417956"/>
              <a:chOff x="2630152" y="2766114"/>
              <a:chExt cx="2810145" cy="1690914"/>
            </a:xfrm>
          </p:grpSpPr>
          <p:pic>
            <p:nvPicPr>
              <p:cNvPr id="151" name="Picture 150">
                <a:extLst>
                  <a:ext uri="{FF2B5EF4-FFF2-40B4-BE49-F238E27FC236}">
                    <a16:creationId xmlns:a16="http://schemas.microsoft.com/office/drawing/2014/main" id="{E449333D-64F6-4B0F-AD32-AAEAD81A9A7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630152" y="2766114"/>
                <a:ext cx="2810145" cy="1690914"/>
              </a:xfrm>
              <a:prstGeom prst="rect">
                <a:avLst/>
              </a:prstGeom>
            </p:spPr>
          </p:pic>
          <p:sp>
            <p:nvSpPr>
              <p:cNvPr id="152" name="Rectangle 151">
                <a:extLst>
                  <a:ext uri="{FF2B5EF4-FFF2-40B4-BE49-F238E27FC236}">
                    <a16:creationId xmlns:a16="http://schemas.microsoft.com/office/drawing/2014/main" id="{FBF9FBEF-1DD3-49F8-A2A8-BB22020238B3}"/>
                  </a:ext>
                </a:extLst>
              </p:cNvPr>
              <p:cNvSpPr/>
              <p:nvPr/>
            </p:nvSpPr>
            <p:spPr>
              <a:xfrm>
                <a:off x="3664214" y="3476180"/>
                <a:ext cx="495765" cy="478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153" name="Oval 152">
                <a:extLst>
                  <a:ext uri="{FF2B5EF4-FFF2-40B4-BE49-F238E27FC236}">
                    <a16:creationId xmlns:a16="http://schemas.microsoft.com/office/drawing/2014/main" id="{C49C3DCD-BEDE-489C-B86B-F08BF44947A4}"/>
                  </a:ext>
                </a:extLst>
              </p:cNvPr>
              <p:cNvSpPr/>
              <p:nvPr/>
            </p:nvSpPr>
            <p:spPr>
              <a:xfrm>
                <a:off x="4126157" y="3453430"/>
                <a:ext cx="60050" cy="669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24" name="Connector: Elbow 123">
              <a:extLst>
                <a:ext uri="{FF2B5EF4-FFF2-40B4-BE49-F238E27FC236}">
                  <a16:creationId xmlns:a16="http://schemas.microsoft.com/office/drawing/2014/main" id="{B0120FB7-31E1-481A-835E-E34D4164B557}"/>
                </a:ext>
              </a:extLst>
            </p:cNvPr>
            <p:cNvCxnSpPr>
              <a:stCxn id="119" idx="2"/>
              <a:endCxn id="121" idx="3"/>
            </p:cNvCxnSpPr>
            <p:nvPr/>
          </p:nvCxnSpPr>
          <p:spPr>
            <a:xfrm rot="5400000">
              <a:off x="3708794" y="2493365"/>
              <a:ext cx="1028265" cy="2712596"/>
            </a:xfrm>
            <a:prstGeom prst="bentConnector2">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18AF3AB2-BD6B-4128-BE86-9257049BCE62}"/>
                </a:ext>
              </a:extLst>
            </p:cNvPr>
            <p:cNvCxnSpPr>
              <a:stCxn id="120" idx="2"/>
              <a:endCxn id="122" idx="1"/>
            </p:cNvCxnSpPr>
            <p:nvPr/>
          </p:nvCxnSpPr>
          <p:spPr>
            <a:xfrm rot="16200000" flipH="1">
              <a:off x="6999730" y="2374273"/>
              <a:ext cx="1003222" cy="2927065"/>
            </a:xfrm>
            <a:prstGeom prst="bentConnector2">
              <a:avLst/>
            </a:prstGeom>
            <a:ln w="5715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57F81614-456C-4206-8ECA-AE3EE490CB85}"/>
                </a:ext>
              </a:extLst>
            </p:cNvPr>
            <p:cNvSpPr/>
            <p:nvPr/>
          </p:nvSpPr>
          <p:spPr>
            <a:xfrm>
              <a:off x="2238918" y="2387901"/>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grpSp>
          <p:nvGrpSpPr>
            <p:cNvPr id="127" name="Group 126">
              <a:extLst>
                <a:ext uri="{FF2B5EF4-FFF2-40B4-BE49-F238E27FC236}">
                  <a16:creationId xmlns:a16="http://schemas.microsoft.com/office/drawing/2014/main" id="{1ACBA593-235C-498E-A058-168D79C61450}"/>
                </a:ext>
              </a:extLst>
            </p:cNvPr>
            <p:cNvGrpSpPr/>
            <p:nvPr/>
          </p:nvGrpSpPr>
          <p:grpSpPr>
            <a:xfrm>
              <a:off x="82699" y="2647010"/>
              <a:ext cx="2073600" cy="1418400"/>
              <a:chOff x="1035199" y="2656593"/>
              <a:chExt cx="2073600" cy="1418400"/>
            </a:xfrm>
          </p:grpSpPr>
          <p:grpSp>
            <p:nvGrpSpPr>
              <p:cNvPr id="144" name="Group 143">
                <a:extLst>
                  <a:ext uri="{FF2B5EF4-FFF2-40B4-BE49-F238E27FC236}">
                    <a16:creationId xmlns:a16="http://schemas.microsoft.com/office/drawing/2014/main" id="{A720778E-202F-48AC-9AF7-6B18A82E300D}"/>
                  </a:ext>
                </a:extLst>
              </p:cNvPr>
              <p:cNvGrpSpPr/>
              <p:nvPr/>
            </p:nvGrpSpPr>
            <p:grpSpPr>
              <a:xfrm>
                <a:off x="1035199" y="2656593"/>
                <a:ext cx="2073600" cy="1418400"/>
                <a:chOff x="-261800" y="3025837"/>
                <a:chExt cx="2810145" cy="1690914"/>
              </a:xfrm>
            </p:grpSpPr>
            <p:pic>
              <p:nvPicPr>
                <p:cNvPr id="148" name="Picture 147">
                  <a:extLst>
                    <a:ext uri="{FF2B5EF4-FFF2-40B4-BE49-F238E27FC236}">
                      <a16:creationId xmlns:a16="http://schemas.microsoft.com/office/drawing/2014/main" id="{732C9B70-A6CA-469E-B118-14AE3B102F9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61800" y="3025837"/>
                  <a:ext cx="2810145" cy="1690914"/>
                </a:xfrm>
                <a:prstGeom prst="rect">
                  <a:avLst/>
                </a:prstGeom>
                <a:ln>
                  <a:noFill/>
                </a:ln>
              </p:spPr>
            </p:pic>
            <p:cxnSp>
              <p:nvCxnSpPr>
                <p:cNvPr id="149" name="Straight Connector 148">
                  <a:extLst>
                    <a:ext uri="{FF2B5EF4-FFF2-40B4-BE49-F238E27FC236}">
                      <a16:creationId xmlns:a16="http://schemas.microsoft.com/office/drawing/2014/main" id="{F164F247-DE70-4B58-9CB4-415BA6C217BD}"/>
                    </a:ext>
                  </a:extLst>
                </p:cNvPr>
                <p:cNvCxnSpPr>
                  <a:cxnSpLocks/>
                </p:cNvCxnSpPr>
                <p:nvPr/>
              </p:nvCxnSpPr>
              <p:spPr>
                <a:xfrm>
                  <a:off x="786020" y="3827095"/>
                  <a:ext cx="236109" cy="0"/>
                </a:xfrm>
                <a:prstGeom prst="line">
                  <a:avLst/>
                </a:prstGeom>
                <a:ln w="19050">
                  <a:no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F68CBCDF-DB6E-4DE2-8114-B9389A4436A2}"/>
                    </a:ext>
                  </a:extLst>
                </p:cNvPr>
                <p:cNvSpPr/>
                <p:nvPr/>
              </p:nvSpPr>
              <p:spPr>
                <a:xfrm>
                  <a:off x="1010514" y="3522929"/>
                  <a:ext cx="509409" cy="487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grpSp>
          <p:cxnSp>
            <p:nvCxnSpPr>
              <p:cNvPr id="145" name="Straight Connector 144">
                <a:extLst>
                  <a:ext uri="{FF2B5EF4-FFF2-40B4-BE49-F238E27FC236}">
                    <a16:creationId xmlns:a16="http://schemas.microsoft.com/office/drawing/2014/main" id="{7847CC4B-15D1-4E12-8C87-8CF96B1BA361}"/>
                  </a:ext>
                </a:extLst>
              </p:cNvPr>
              <p:cNvCxnSpPr>
                <a:cxnSpLocks/>
              </p:cNvCxnSpPr>
              <p:nvPr/>
            </p:nvCxnSpPr>
            <p:spPr>
              <a:xfrm>
                <a:off x="1803621" y="3250847"/>
                <a:ext cx="165600" cy="28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026BBF3-13E8-45FE-BDFB-B85D3A72D26B}"/>
                  </a:ext>
                </a:extLst>
              </p:cNvPr>
              <p:cNvCxnSpPr>
                <a:cxnSpLocks/>
              </p:cNvCxnSpPr>
              <p:nvPr/>
            </p:nvCxnSpPr>
            <p:spPr>
              <a:xfrm>
                <a:off x="2160777" y="3487154"/>
                <a:ext cx="0" cy="158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9C7B3642-92C5-4CE6-B93C-FEDD49247E6A}"/>
                  </a:ext>
                </a:extLst>
              </p:cNvPr>
              <p:cNvSpPr/>
              <p:nvPr/>
            </p:nvSpPr>
            <p:spPr>
              <a:xfrm>
                <a:off x="2139928" y="3221417"/>
                <a:ext cx="44311" cy="561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8" name="Rectangle 127">
              <a:extLst>
                <a:ext uri="{FF2B5EF4-FFF2-40B4-BE49-F238E27FC236}">
                  <a16:creationId xmlns:a16="http://schemas.microsoft.com/office/drawing/2014/main" id="{57BAAF42-6066-4E19-ADDE-38B9A77C8ADE}"/>
                </a:ext>
              </a:extLst>
            </p:cNvPr>
            <p:cNvSpPr/>
            <p:nvPr/>
          </p:nvSpPr>
          <p:spPr>
            <a:xfrm>
              <a:off x="75466" y="2387901"/>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grpSp>
          <p:nvGrpSpPr>
            <p:cNvPr id="129" name="Group 128">
              <a:extLst>
                <a:ext uri="{FF2B5EF4-FFF2-40B4-BE49-F238E27FC236}">
                  <a16:creationId xmlns:a16="http://schemas.microsoft.com/office/drawing/2014/main" id="{AC0154F8-0E4C-42CE-AB1A-9692A9902AFA}"/>
                </a:ext>
              </a:extLst>
            </p:cNvPr>
            <p:cNvGrpSpPr/>
            <p:nvPr/>
          </p:nvGrpSpPr>
          <p:grpSpPr>
            <a:xfrm>
              <a:off x="9774650" y="2648690"/>
              <a:ext cx="2073600" cy="1418400"/>
              <a:chOff x="1035199" y="2656593"/>
              <a:chExt cx="2073600" cy="1418400"/>
            </a:xfrm>
          </p:grpSpPr>
          <p:grpSp>
            <p:nvGrpSpPr>
              <p:cNvPr id="137" name="Group 136">
                <a:extLst>
                  <a:ext uri="{FF2B5EF4-FFF2-40B4-BE49-F238E27FC236}">
                    <a16:creationId xmlns:a16="http://schemas.microsoft.com/office/drawing/2014/main" id="{AB13D8BF-EFDB-4E17-B231-EF0A85EBF8B6}"/>
                  </a:ext>
                </a:extLst>
              </p:cNvPr>
              <p:cNvGrpSpPr/>
              <p:nvPr/>
            </p:nvGrpSpPr>
            <p:grpSpPr>
              <a:xfrm>
                <a:off x="1035199" y="2656593"/>
                <a:ext cx="2073600" cy="1418400"/>
                <a:chOff x="-261800" y="3025837"/>
                <a:chExt cx="2810145" cy="1690914"/>
              </a:xfrm>
            </p:grpSpPr>
            <p:pic>
              <p:nvPicPr>
                <p:cNvPr id="141" name="Picture 140">
                  <a:extLst>
                    <a:ext uri="{FF2B5EF4-FFF2-40B4-BE49-F238E27FC236}">
                      <a16:creationId xmlns:a16="http://schemas.microsoft.com/office/drawing/2014/main" id="{5707389B-F4E7-4D76-923D-8111D5249CA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61800" y="3025837"/>
                  <a:ext cx="2810145" cy="1690914"/>
                </a:xfrm>
                <a:prstGeom prst="rect">
                  <a:avLst/>
                </a:prstGeom>
                <a:ln>
                  <a:noFill/>
                </a:ln>
              </p:spPr>
            </p:pic>
            <p:cxnSp>
              <p:nvCxnSpPr>
                <p:cNvPr id="142" name="Straight Connector 141">
                  <a:extLst>
                    <a:ext uri="{FF2B5EF4-FFF2-40B4-BE49-F238E27FC236}">
                      <a16:creationId xmlns:a16="http://schemas.microsoft.com/office/drawing/2014/main" id="{DA92E7A7-F2A9-481A-ACBB-1DE68FF100B5}"/>
                    </a:ext>
                  </a:extLst>
                </p:cNvPr>
                <p:cNvCxnSpPr>
                  <a:cxnSpLocks/>
                </p:cNvCxnSpPr>
                <p:nvPr/>
              </p:nvCxnSpPr>
              <p:spPr>
                <a:xfrm>
                  <a:off x="786020" y="3827095"/>
                  <a:ext cx="236109" cy="0"/>
                </a:xfrm>
                <a:prstGeom prst="line">
                  <a:avLst/>
                </a:prstGeom>
                <a:ln w="19050">
                  <a:noFill/>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A2A61A0E-B151-4ADA-83E6-A6A3E6B95CA3}"/>
                    </a:ext>
                  </a:extLst>
                </p:cNvPr>
                <p:cNvSpPr/>
                <p:nvPr/>
              </p:nvSpPr>
              <p:spPr>
                <a:xfrm>
                  <a:off x="1010514" y="3522929"/>
                  <a:ext cx="509409" cy="487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grpSp>
          <p:cxnSp>
            <p:nvCxnSpPr>
              <p:cNvPr id="138" name="Straight Connector 137">
                <a:extLst>
                  <a:ext uri="{FF2B5EF4-FFF2-40B4-BE49-F238E27FC236}">
                    <a16:creationId xmlns:a16="http://schemas.microsoft.com/office/drawing/2014/main" id="{E25F1172-200F-42A9-8452-350416B332DD}"/>
                  </a:ext>
                </a:extLst>
              </p:cNvPr>
              <p:cNvCxnSpPr>
                <a:cxnSpLocks/>
              </p:cNvCxnSpPr>
              <p:nvPr/>
            </p:nvCxnSpPr>
            <p:spPr>
              <a:xfrm>
                <a:off x="1803621" y="3250847"/>
                <a:ext cx="165600" cy="28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B4E2165-228C-45DD-8880-BD423AFC3E4F}"/>
                  </a:ext>
                </a:extLst>
              </p:cNvPr>
              <p:cNvCxnSpPr>
                <a:cxnSpLocks/>
              </p:cNvCxnSpPr>
              <p:nvPr/>
            </p:nvCxnSpPr>
            <p:spPr>
              <a:xfrm>
                <a:off x="2160777" y="3487154"/>
                <a:ext cx="0" cy="158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CE6A8E4C-350D-42A4-B2BD-09A5E6ACF92A}"/>
                  </a:ext>
                </a:extLst>
              </p:cNvPr>
              <p:cNvSpPr/>
              <p:nvPr/>
            </p:nvSpPr>
            <p:spPr>
              <a:xfrm>
                <a:off x="2139928" y="3221417"/>
                <a:ext cx="44311" cy="561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0" name="Group 129">
              <a:extLst>
                <a:ext uri="{FF2B5EF4-FFF2-40B4-BE49-F238E27FC236}">
                  <a16:creationId xmlns:a16="http://schemas.microsoft.com/office/drawing/2014/main" id="{E40F3430-23D4-4A47-86FC-54A85810BDAE}"/>
                </a:ext>
              </a:extLst>
            </p:cNvPr>
            <p:cNvGrpSpPr/>
            <p:nvPr/>
          </p:nvGrpSpPr>
          <p:grpSpPr>
            <a:xfrm>
              <a:off x="7537177" y="2654665"/>
              <a:ext cx="2073600" cy="1417956"/>
              <a:chOff x="2630152" y="2766114"/>
              <a:chExt cx="2810145" cy="1690914"/>
            </a:xfrm>
          </p:grpSpPr>
          <p:pic>
            <p:nvPicPr>
              <p:cNvPr id="134" name="Picture 133">
                <a:extLst>
                  <a:ext uri="{FF2B5EF4-FFF2-40B4-BE49-F238E27FC236}">
                    <a16:creationId xmlns:a16="http://schemas.microsoft.com/office/drawing/2014/main" id="{B3739B8C-B968-47EB-9FC8-DACA7EFB549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630152" y="2766114"/>
                <a:ext cx="2810145" cy="1690914"/>
              </a:xfrm>
              <a:prstGeom prst="rect">
                <a:avLst/>
              </a:prstGeom>
            </p:spPr>
          </p:pic>
          <p:sp>
            <p:nvSpPr>
              <p:cNvPr id="135" name="Rectangle 134">
                <a:extLst>
                  <a:ext uri="{FF2B5EF4-FFF2-40B4-BE49-F238E27FC236}">
                    <a16:creationId xmlns:a16="http://schemas.microsoft.com/office/drawing/2014/main" id="{98F8EE22-04C6-4B75-83D4-9A54B462B3B5}"/>
                  </a:ext>
                </a:extLst>
              </p:cNvPr>
              <p:cNvSpPr/>
              <p:nvPr/>
            </p:nvSpPr>
            <p:spPr>
              <a:xfrm>
                <a:off x="3664214" y="3476180"/>
                <a:ext cx="495765" cy="478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136" name="Oval 135">
                <a:extLst>
                  <a:ext uri="{FF2B5EF4-FFF2-40B4-BE49-F238E27FC236}">
                    <a16:creationId xmlns:a16="http://schemas.microsoft.com/office/drawing/2014/main" id="{3DFBD74C-A02E-4F99-8162-ED6941276FE7}"/>
                  </a:ext>
                </a:extLst>
              </p:cNvPr>
              <p:cNvSpPr/>
              <p:nvPr/>
            </p:nvSpPr>
            <p:spPr>
              <a:xfrm>
                <a:off x="4126157" y="3453430"/>
                <a:ext cx="60050" cy="669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1" name="Rectangle 130">
              <a:extLst>
                <a:ext uri="{FF2B5EF4-FFF2-40B4-BE49-F238E27FC236}">
                  <a16:creationId xmlns:a16="http://schemas.microsoft.com/office/drawing/2014/main" id="{645A20C6-7F23-4C5D-B45C-5439435B613E}"/>
                </a:ext>
              </a:extLst>
            </p:cNvPr>
            <p:cNvSpPr/>
            <p:nvPr/>
          </p:nvSpPr>
          <p:spPr>
            <a:xfrm>
              <a:off x="7505490" y="2554582"/>
              <a:ext cx="4405507" cy="15518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Rectangle 131">
              <a:extLst>
                <a:ext uri="{FF2B5EF4-FFF2-40B4-BE49-F238E27FC236}">
                  <a16:creationId xmlns:a16="http://schemas.microsoft.com/office/drawing/2014/main" id="{6A380DD1-320D-4E7E-8887-8988798B41C7}"/>
                </a:ext>
              </a:extLst>
            </p:cNvPr>
            <p:cNvSpPr/>
            <p:nvPr/>
          </p:nvSpPr>
          <p:spPr>
            <a:xfrm>
              <a:off x="7455533" y="2387901"/>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sp>
          <p:nvSpPr>
            <p:cNvPr id="133" name="Rectangle 132">
              <a:extLst>
                <a:ext uri="{FF2B5EF4-FFF2-40B4-BE49-F238E27FC236}">
                  <a16:creationId xmlns:a16="http://schemas.microsoft.com/office/drawing/2014/main" id="{1D727755-C069-4617-9CB0-B8152CF52F1F}"/>
                </a:ext>
              </a:extLst>
            </p:cNvPr>
            <p:cNvSpPr/>
            <p:nvPr/>
          </p:nvSpPr>
          <p:spPr>
            <a:xfrm>
              <a:off x="9644114" y="2389790"/>
              <a:ext cx="900868" cy="407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grpSp>
      <p:cxnSp>
        <p:nvCxnSpPr>
          <p:cNvPr id="46" name="Straight Arrow Connector 45">
            <a:extLst>
              <a:ext uri="{FF2B5EF4-FFF2-40B4-BE49-F238E27FC236}">
                <a16:creationId xmlns:a16="http://schemas.microsoft.com/office/drawing/2014/main" id="{DC6AF064-840B-4907-86EA-E7B5E49330B6}"/>
              </a:ext>
            </a:extLst>
          </p:cNvPr>
          <p:cNvCxnSpPr/>
          <p:nvPr/>
        </p:nvCxnSpPr>
        <p:spPr>
          <a:xfrm>
            <a:off x="1938955" y="5611580"/>
            <a:ext cx="66625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BD14AB2-770C-4B83-B2AA-0101CF3D4FD5}"/>
              </a:ext>
            </a:extLst>
          </p:cNvPr>
          <p:cNvCxnSpPr/>
          <p:nvPr/>
        </p:nvCxnSpPr>
        <p:spPr>
          <a:xfrm>
            <a:off x="9433002" y="5542092"/>
            <a:ext cx="66625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103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B9A32EA9-B04F-4656-A305-9A23C2E1CA94}"/>
              </a:ext>
            </a:extLst>
          </p:cNvPr>
          <p:cNvSpPr/>
          <p:nvPr/>
        </p:nvSpPr>
        <p:spPr>
          <a:xfrm>
            <a:off x="231570" y="224468"/>
            <a:ext cx="3002045" cy="46133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7F824706-C59B-4766-B4BB-776725396196}"/>
              </a:ext>
            </a:extLst>
          </p:cNvPr>
          <p:cNvSpPr/>
          <p:nvPr/>
        </p:nvSpPr>
        <p:spPr>
          <a:xfrm>
            <a:off x="217714" y="206828"/>
            <a:ext cx="11756571" cy="6444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tr-TR" sz="1700" b="1" dirty="0">
                <a:solidFill>
                  <a:schemeClr val="tx1"/>
                </a:solidFill>
                <a:latin typeface="Times New Roman" panose="02020603050405020304" pitchFamily="18" charset="0"/>
                <a:cs typeface="Times New Roman" panose="02020603050405020304" pitchFamily="18" charset="0"/>
              </a:rPr>
              <a:t>EĞİTİM AŞAMASI – S.A.M.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Bu aşamada size gösterilecek olan hareketli şeklin algılanan iki hareket biçimi aşağıda gösterilmiştir.</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Aşağıda da gösterildiği gibi bu hareketli şeklin kenarındaki noktalar </a:t>
            </a:r>
            <a:r>
              <a:rPr lang="tr-TR" sz="1700" b="1" dirty="0">
                <a:solidFill>
                  <a:schemeClr val="tx1"/>
                </a:solidFill>
                <a:latin typeface="Times New Roman" panose="02020603050405020304" pitchFamily="18" charset="0"/>
                <a:cs typeface="Times New Roman" panose="02020603050405020304" pitchFamily="18" charset="0"/>
              </a:rPr>
              <a:t>aşağı-yukarı</a:t>
            </a:r>
            <a:r>
              <a:rPr lang="tr-TR" sz="1700" dirty="0">
                <a:solidFill>
                  <a:schemeClr val="tx1"/>
                </a:solidFill>
                <a:latin typeface="Times New Roman" panose="02020603050405020304" pitchFamily="18" charset="0"/>
                <a:cs typeface="Times New Roman" panose="02020603050405020304" pitchFamily="18" charset="0"/>
              </a:rPr>
              <a:t> (Şekil A.) ya da </a:t>
            </a:r>
            <a:r>
              <a:rPr lang="tr-TR" sz="1700" b="1" dirty="0">
                <a:solidFill>
                  <a:schemeClr val="tx1"/>
                </a:solidFill>
                <a:latin typeface="Times New Roman" panose="02020603050405020304" pitchFamily="18" charset="0"/>
                <a:cs typeface="Times New Roman" panose="02020603050405020304" pitchFamily="18" charset="0"/>
              </a:rPr>
              <a:t>sağ-sol</a:t>
            </a:r>
            <a:r>
              <a:rPr lang="tr-TR" sz="1700" dirty="0">
                <a:solidFill>
                  <a:schemeClr val="tx1"/>
                </a:solidFill>
                <a:latin typeface="Times New Roman" panose="02020603050405020304" pitchFamily="18" charset="0"/>
                <a:cs typeface="Times New Roman" panose="02020603050405020304" pitchFamily="18" charset="0"/>
              </a:rPr>
              <a:t> (Şekil B.) yönünde hareket ediyor gibi gözükecektir. Sizden istediğimiz şey, hareket yönü Şekil A’dan Şekil B’ye geçtiğinde &lt;</a:t>
            </a:r>
            <a:r>
              <a:rPr lang="tr-TR" sz="2000" b="1" dirty="0">
                <a:solidFill>
                  <a:schemeClr val="tx1"/>
                </a:solidFill>
                <a:latin typeface="Times New Roman" panose="02020603050405020304" pitchFamily="18" charset="0"/>
                <a:cs typeface="Times New Roman" panose="02020603050405020304" pitchFamily="18" charset="0"/>
              </a:rPr>
              <a:t>8</a:t>
            </a:r>
            <a:r>
              <a:rPr lang="tr-TR" sz="1700" dirty="0">
                <a:solidFill>
                  <a:schemeClr val="tx1"/>
                </a:solidFill>
                <a:latin typeface="Times New Roman" panose="02020603050405020304" pitchFamily="18" charset="0"/>
                <a:cs typeface="Times New Roman" panose="02020603050405020304" pitchFamily="18" charset="0"/>
              </a:rPr>
              <a:t>&gt; tuşuna, Şekil B’den Şekil A’ya geçtiğinde &lt;</a:t>
            </a:r>
            <a:r>
              <a:rPr lang="tr-TR" sz="2000" b="1" dirty="0">
                <a:solidFill>
                  <a:schemeClr val="tx1"/>
                </a:solidFill>
                <a:latin typeface="Times New Roman" panose="02020603050405020304" pitchFamily="18" charset="0"/>
                <a:cs typeface="Times New Roman" panose="02020603050405020304" pitchFamily="18" charset="0"/>
              </a:rPr>
              <a:t>7</a:t>
            </a:r>
            <a:r>
              <a:rPr lang="tr-TR" sz="1700" dirty="0">
                <a:solidFill>
                  <a:schemeClr val="tx1"/>
                </a:solidFill>
                <a:latin typeface="Times New Roman" panose="02020603050405020304" pitchFamily="18" charset="0"/>
                <a:cs typeface="Times New Roman" panose="02020603050405020304" pitchFamily="18" charset="0"/>
              </a:rPr>
              <a:t>&gt; tuşuna basmanız. Eğer şeklin hareketi bu iki alternatiften biri üzerinde netleşemediyse tepki vermeyiniz.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Birazdan şekil ekrana geldiğinde sizden özellikle yapmanızı istediğimiz şey, siyah dikdörtgenin ortasındaki beyaz noktaya bakmanız ve şekil ekranda kaldığı sürece gözünüzü oradan ayırmamanız.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Şeklin hareket yönü birinden diğerine kesin olarak geçtiğinde lütfen tepkinizi hızlıca veriniz.</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Hazır olduğunuzda &lt;</a:t>
            </a:r>
            <a:r>
              <a:rPr lang="tr-TR" sz="1700" b="1" dirty="0">
                <a:solidFill>
                  <a:schemeClr val="tx1"/>
                </a:solidFill>
                <a:latin typeface="Times New Roman" panose="02020603050405020304" pitchFamily="18" charset="0"/>
                <a:cs typeface="Times New Roman" panose="02020603050405020304" pitchFamily="18" charset="0"/>
              </a:rPr>
              <a:t>ENTER&gt;</a:t>
            </a:r>
            <a:r>
              <a:rPr lang="tr-TR" sz="1700" dirty="0">
                <a:solidFill>
                  <a:schemeClr val="tx1"/>
                </a:solidFill>
                <a:latin typeface="Times New Roman" panose="02020603050405020304" pitchFamily="18" charset="0"/>
                <a:cs typeface="Times New Roman" panose="02020603050405020304" pitchFamily="18" charset="0"/>
              </a:rPr>
              <a:t> tuşuna basarak başlayabilirsiniz.</a:t>
            </a:r>
          </a:p>
          <a:p>
            <a:pPr algn="just">
              <a:lnSpc>
                <a:spcPct val="150000"/>
              </a:lnSpc>
            </a:pPr>
            <a:endParaRPr lang="en-GB" sz="1700" dirty="0">
              <a:solidFill>
                <a:schemeClr val="tx1"/>
              </a:solidFill>
              <a:latin typeface="Times New Roman" panose="02020603050405020304" pitchFamily="18" charset="0"/>
              <a:cs typeface="Times New Roman" panose="02020603050405020304" pitchFamily="18" charset="0"/>
            </a:endParaRPr>
          </a:p>
        </p:txBody>
      </p:sp>
      <p:grpSp>
        <p:nvGrpSpPr>
          <p:cNvPr id="155" name="Group 154">
            <a:extLst>
              <a:ext uri="{FF2B5EF4-FFF2-40B4-BE49-F238E27FC236}">
                <a16:creationId xmlns:a16="http://schemas.microsoft.com/office/drawing/2014/main" id="{BA5CDEB8-2337-4C10-9310-C3DDC747625E}"/>
              </a:ext>
            </a:extLst>
          </p:cNvPr>
          <p:cNvGrpSpPr/>
          <p:nvPr/>
        </p:nvGrpSpPr>
        <p:grpSpPr>
          <a:xfrm>
            <a:off x="0" y="4618989"/>
            <a:ext cx="12170571" cy="2240220"/>
            <a:chOff x="0" y="4618989"/>
            <a:chExt cx="12170571" cy="2240220"/>
          </a:xfrm>
        </p:grpSpPr>
        <p:sp>
          <p:nvSpPr>
            <p:cNvPr id="156" name="Rectangle: Rounded Corners 155">
              <a:extLst>
                <a:ext uri="{FF2B5EF4-FFF2-40B4-BE49-F238E27FC236}">
                  <a16:creationId xmlns:a16="http://schemas.microsoft.com/office/drawing/2014/main" id="{2A1FDA72-688C-4E9E-823F-7DD7ADFBA7FF}"/>
                </a:ext>
              </a:extLst>
            </p:cNvPr>
            <p:cNvSpPr/>
            <p:nvPr/>
          </p:nvSpPr>
          <p:spPr>
            <a:xfrm>
              <a:off x="0" y="4618989"/>
              <a:ext cx="12170571" cy="22402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7" name="Rectangle 156">
              <a:extLst>
                <a:ext uri="{FF2B5EF4-FFF2-40B4-BE49-F238E27FC236}">
                  <a16:creationId xmlns:a16="http://schemas.microsoft.com/office/drawing/2014/main" id="{87F1C4C9-112F-4554-81DD-1CD34C152A76}"/>
                </a:ext>
              </a:extLst>
            </p:cNvPr>
            <p:cNvSpPr/>
            <p:nvPr/>
          </p:nvSpPr>
          <p:spPr>
            <a:xfrm>
              <a:off x="202290" y="4739881"/>
              <a:ext cx="815304" cy="254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sp>
          <p:nvSpPr>
            <p:cNvPr id="158" name="Rectangle 157">
              <a:extLst>
                <a:ext uri="{FF2B5EF4-FFF2-40B4-BE49-F238E27FC236}">
                  <a16:creationId xmlns:a16="http://schemas.microsoft.com/office/drawing/2014/main" id="{9291F8FD-AB56-41F3-B1DA-7E3DACD7AAEA}"/>
                </a:ext>
              </a:extLst>
            </p:cNvPr>
            <p:cNvSpPr/>
            <p:nvPr/>
          </p:nvSpPr>
          <p:spPr>
            <a:xfrm>
              <a:off x="206698" y="5075965"/>
              <a:ext cx="4182074" cy="16511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9" name="Rectangle 158">
              <a:extLst>
                <a:ext uri="{FF2B5EF4-FFF2-40B4-BE49-F238E27FC236}">
                  <a16:creationId xmlns:a16="http://schemas.microsoft.com/office/drawing/2014/main" id="{8931D255-664B-486F-991B-F5722060A80E}"/>
                </a:ext>
              </a:extLst>
            </p:cNvPr>
            <p:cNvSpPr/>
            <p:nvPr/>
          </p:nvSpPr>
          <p:spPr>
            <a:xfrm>
              <a:off x="238529" y="6486963"/>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160" name="Rectangle 159">
              <a:extLst>
                <a:ext uri="{FF2B5EF4-FFF2-40B4-BE49-F238E27FC236}">
                  <a16:creationId xmlns:a16="http://schemas.microsoft.com/office/drawing/2014/main" id="{B92B470A-41F7-43A8-920B-0396FED4A16D}"/>
                </a:ext>
              </a:extLst>
            </p:cNvPr>
            <p:cNvSpPr/>
            <p:nvPr/>
          </p:nvSpPr>
          <p:spPr>
            <a:xfrm>
              <a:off x="1629482" y="6486766"/>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pic>
          <p:nvPicPr>
            <p:cNvPr id="161" name="Picture 160">
              <a:extLst>
                <a:ext uri="{FF2B5EF4-FFF2-40B4-BE49-F238E27FC236}">
                  <a16:creationId xmlns:a16="http://schemas.microsoft.com/office/drawing/2014/main" id="{A675B03B-2217-404D-992E-1209564D10B8}"/>
                </a:ext>
              </a:extLst>
            </p:cNvPr>
            <p:cNvPicPr>
              <a:picLocks noChangeAspect="1"/>
            </p:cNvPicPr>
            <p:nvPr/>
          </p:nvPicPr>
          <p:blipFill rotWithShape="1">
            <a:blip r:embed="rId2">
              <a:extLst>
                <a:ext uri="{28A0092B-C50C-407E-A947-70E740481C1C}">
                  <a14:useLocalDpi xmlns:a14="http://schemas.microsoft.com/office/drawing/2010/main" val="0"/>
                </a:ext>
              </a:extLst>
            </a:blip>
            <a:srcRect t="29156" r="4629" b="2863"/>
            <a:stretch/>
          </p:blipFill>
          <p:spPr>
            <a:xfrm>
              <a:off x="4853616" y="4739865"/>
              <a:ext cx="2464133" cy="2112115"/>
            </a:xfrm>
            <a:prstGeom prst="rect">
              <a:avLst/>
            </a:prstGeom>
          </p:spPr>
        </p:pic>
        <p:sp>
          <p:nvSpPr>
            <p:cNvPr id="177" name="Rectangle 176">
              <a:extLst>
                <a:ext uri="{FF2B5EF4-FFF2-40B4-BE49-F238E27FC236}">
                  <a16:creationId xmlns:a16="http://schemas.microsoft.com/office/drawing/2014/main" id="{FAB7A104-BF9E-4D34-93C2-D1B43AC99A81}"/>
                </a:ext>
              </a:extLst>
            </p:cNvPr>
            <p:cNvSpPr/>
            <p:nvPr/>
          </p:nvSpPr>
          <p:spPr>
            <a:xfrm>
              <a:off x="6069496" y="5258276"/>
              <a:ext cx="302388" cy="304873"/>
            </a:xfrm>
            <a:prstGeom prst="rect">
              <a:avLst/>
            </a:prstGeom>
            <a:noFill/>
            <a:ln w="38100">
              <a:solidFill>
                <a:srgbClr val="2BF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Rectangle 177">
              <a:extLst>
                <a:ext uri="{FF2B5EF4-FFF2-40B4-BE49-F238E27FC236}">
                  <a16:creationId xmlns:a16="http://schemas.microsoft.com/office/drawing/2014/main" id="{2680C9B9-7D0D-4C34-855F-6F42CAE9EFDB}"/>
                </a:ext>
              </a:extLst>
            </p:cNvPr>
            <p:cNvSpPr/>
            <p:nvPr/>
          </p:nvSpPr>
          <p:spPr>
            <a:xfrm>
              <a:off x="5625548" y="5251650"/>
              <a:ext cx="302388" cy="30487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9" name="Straight Arrow Connector 178">
              <a:extLst>
                <a:ext uri="{FF2B5EF4-FFF2-40B4-BE49-F238E27FC236}">
                  <a16:creationId xmlns:a16="http://schemas.microsoft.com/office/drawing/2014/main" id="{30F023AF-BE29-4437-8EA2-49ADD7BFD18E}"/>
                </a:ext>
              </a:extLst>
            </p:cNvPr>
            <p:cNvCxnSpPr>
              <a:cxnSpLocks/>
            </p:cNvCxnSpPr>
            <p:nvPr/>
          </p:nvCxnSpPr>
          <p:spPr>
            <a:xfrm>
              <a:off x="5625548" y="5563149"/>
              <a:ext cx="0" cy="895363"/>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a:extLst>
                <a:ext uri="{FF2B5EF4-FFF2-40B4-BE49-F238E27FC236}">
                  <a16:creationId xmlns:a16="http://schemas.microsoft.com/office/drawing/2014/main" id="{22864861-6FC4-4304-BA12-53FED3A6DBD9}"/>
                </a:ext>
              </a:extLst>
            </p:cNvPr>
            <p:cNvSpPr/>
            <p:nvPr/>
          </p:nvSpPr>
          <p:spPr>
            <a:xfrm>
              <a:off x="5362752" y="4669533"/>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«8» TUŞU</a:t>
              </a:r>
              <a:endParaRPr lang="en-GB" sz="1500" b="1" dirty="0">
                <a:solidFill>
                  <a:schemeClr val="bg1"/>
                </a:solidFill>
              </a:endParaRPr>
            </a:p>
          </p:txBody>
        </p:sp>
        <p:sp>
          <p:nvSpPr>
            <p:cNvPr id="181" name="Rectangle 180">
              <a:extLst>
                <a:ext uri="{FF2B5EF4-FFF2-40B4-BE49-F238E27FC236}">
                  <a16:creationId xmlns:a16="http://schemas.microsoft.com/office/drawing/2014/main" id="{6088E471-A29D-442B-89BE-A452517C1767}"/>
                </a:ext>
              </a:extLst>
            </p:cNvPr>
            <p:cNvSpPr/>
            <p:nvPr/>
          </p:nvSpPr>
          <p:spPr>
            <a:xfrm>
              <a:off x="5362752" y="6558223"/>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«7» TUŞU</a:t>
              </a:r>
              <a:endParaRPr lang="en-GB" sz="1500" b="1" dirty="0">
                <a:solidFill>
                  <a:schemeClr val="bg1"/>
                </a:solidFill>
              </a:endParaRPr>
            </a:p>
          </p:txBody>
        </p:sp>
        <p:cxnSp>
          <p:nvCxnSpPr>
            <p:cNvPr id="182" name="Connector: Elbow 181">
              <a:extLst>
                <a:ext uri="{FF2B5EF4-FFF2-40B4-BE49-F238E27FC236}">
                  <a16:creationId xmlns:a16="http://schemas.microsoft.com/office/drawing/2014/main" id="{27072463-9173-4E48-9578-7643DFD99EA4}"/>
                </a:ext>
              </a:extLst>
            </p:cNvPr>
            <p:cNvCxnSpPr/>
            <p:nvPr/>
          </p:nvCxnSpPr>
          <p:spPr>
            <a:xfrm flipV="1">
              <a:off x="6386606" y="5105253"/>
              <a:ext cx="720000" cy="359053"/>
            </a:xfrm>
            <a:prstGeom prst="bentConnector2">
              <a:avLst/>
            </a:prstGeom>
            <a:ln w="57150">
              <a:solidFill>
                <a:srgbClr val="2BF40A"/>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824B0911-9600-498C-A564-75720978D95F}"/>
                </a:ext>
              </a:extLst>
            </p:cNvPr>
            <p:cNvCxnSpPr>
              <a:cxnSpLocks/>
            </p:cNvCxnSpPr>
            <p:nvPr/>
          </p:nvCxnSpPr>
          <p:spPr>
            <a:xfrm>
              <a:off x="4678629" y="5102288"/>
              <a:ext cx="3004871" cy="2965"/>
            </a:xfrm>
            <a:prstGeom prst="straightConnector1">
              <a:avLst/>
            </a:prstGeom>
            <a:ln w="57150">
              <a:solidFill>
                <a:srgbClr val="2BF40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4CFAB964-4CB2-4533-A3D4-9FA9BF03BCCB}"/>
                </a:ext>
              </a:extLst>
            </p:cNvPr>
            <p:cNvCxnSpPr>
              <a:cxnSpLocks/>
            </p:cNvCxnSpPr>
            <p:nvPr/>
          </p:nvCxnSpPr>
          <p:spPr>
            <a:xfrm flipH="1" flipV="1">
              <a:off x="4481684" y="6478390"/>
              <a:ext cx="3100216" cy="10983"/>
            </a:xfrm>
            <a:prstGeom prst="straightConnector1">
              <a:avLst/>
            </a:prstGeom>
            <a:ln w="5715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sp>
          <p:nvSpPr>
            <p:cNvPr id="185" name="Rectangle 184">
              <a:extLst>
                <a:ext uri="{FF2B5EF4-FFF2-40B4-BE49-F238E27FC236}">
                  <a16:creationId xmlns:a16="http://schemas.microsoft.com/office/drawing/2014/main" id="{3CF3E3FF-71D0-4186-B11F-B08DA265A02B}"/>
                </a:ext>
              </a:extLst>
            </p:cNvPr>
            <p:cNvSpPr/>
            <p:nvPr/>
          </p:nvSpPr>
          <p:spPr>
            <a:xfrm>
              <a:off x="7857873" y="4743463"/>
              <a:ext cx="815304" cy="254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sp>
          <p:nvSpPr>
            <p:cNvPr id="186" name="Rectangle 185">
              <a:extLst>
                <a:ext uri="{FF2B5EF4-FFF2-40B4-BE49-F238E27FC236}">
                  <a16:creationId xmlns:a16="http://schemas.microsoft.com/office/drawing/2014/main" id="{0A8A3971-6C92-49C5-9D37-5737794AD480}"/>
                </a:ext>
              </a:extLst>
            </p:cNvPr>
            <p:cNvSpPr/>
            <p:nvPr/>
          </p:nvSpPr>
          <p:spPr>
            <a:xfrm>
              <a:off x="7723460" y="5078572"/>
              <a:ext cx="4249866" cy="16511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7" name="Rectangle 186">
              <a:extLst>
                <a:ext uri="{FF2B5EF4-FFF2-40B4-BE49-F238E27FC236}">
                  <a16:creationId xmlns:a16="http://schemas.microsoft.com/office/drawing/2014/main" id="{629DFE3E-A592-4805-86A7-EF4436BB6804}"/>
                </a:ext>
              </a:extLst>
            </p:cNvPr>
            <p:cNvSpPr/>
            <p:nvPr/>
          </p:nvSpPr>
          <p:spPr>
            <a:xfrm>
              <a:off x="7786840" y="6489570"/>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188" name="Rectangle 187">
              <a:extLst>
                <a:ext uri="{FF2B5EF4-FFF2-40B4-BE49-F238E27FC236}">
                  <a16:creationId xmlns:a16="http://schemas.microsoft.com/office/drawing/2014/main" id="{341C1283-426F-4297-97E7-56171D2B1EE1}"/>
                </a:ext>
              </a:extLst>
            </p:cNvPr>
            <p:cNvSpPr/>
            <p:nvPr/>
          </p:nvSpPr>
          <p:spPr>
            <a:xfrm>
              <a:off x="9160557" y="6489373"/>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grpSp>
          <p:nvGrpSpPr>
            <p:cNvPr id="189" name="Group 188">
              <a:extLst>
                <a:ext uri="{FF2B5EF4-FFF2-40B4-BE49-F238E27FC236}">
                  <a16:creationId xmlns:a16="http://schemas.microsoft.com/office/drawing/2014/main" id="{49AA3240-6052-44DB-9D9B-37720BA33966}"/>
                </a:ext>
              </a:extLst>
            </p:cNvPr>
            <p:cNvGrpSpPr/>
            <p:nvPr/>
          </p:nvGrpSpPr>
          <p:grpSpPr>
            <a:xfrm>
              <a:off x="373832" y="5269539"/>
              <a:ext cx="1054800" cy="1180800"/>
              <a:chOff x="4960144" y="1934057"/>
              <a:chExt cx="2271712" cy="2914650"/>
            </a:xfrm>
          </p:grpSpPr>
          <p:grpSp>
            <p:nvGrpSpPr>
              <p:cNvPr id="236" name="Group 235">
                <a:extLst>
                  <a:ext uri="{FF2B5EF4-FFF2-40B4-BE49-F238E27FC236}">
                    <a16:creationId xmlns:a16="http://schemas.microsoft.com/office/drawing/2014/main" id="{1C5A1AE4-4792-4CFC-A526-FDC8B2079C2A}"/>
                  </a:ext>
                </a:extLst>
              </p:cNvPr>
              <p:cNvGrpSpPr/>
              <p:nvPr/>
            </p:nvGrpSpPr>
            <p:grpSpPr>
              <a:xfrm>
                <a:off x="4960144" y="1934057"/>
                <a:ext cx="2271712" cy="2914650"/>
                <a:chOff x="4960144" y="1934057"/>
                <a:chExt cx="2271712" cy="2914650"/>
              </a:xfrm>
            </p:grpSpPr>
            <p:sp>
              <p:nvSpPr>
                <p:cNvPr id="239" name="Rectangle 238">
                  <a:extLst>
                    <a:ext uri="{FF2B5EF4-FFF2-40B4-BE49-F238E27FC236}">
                      <a16:creationId xmlns:a16="http://schemas.microsoft.com/office/drawing/2014/main" id="{D50EBF10-BFF1-4107-AF3B-F2F03D5AD563}"/>
                    </a:ext>
                  </a:extLst>
                </p:cNvPr>
                <p:cNvSpPr/>
                <p:nvPr/>
              </p:nvSpPr>
              <p:spPr>
                <a:xfrm>
                  <a:off x="4960144" y="1934057"/>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40" name="Rectangle 239">
                  <a:extLst>
                    <a:ext uri="{FF2B5EF4-FFF2-40B4-BE49-F238E27FC236}">
                      <a16:creationId xmlns:a16="http://schemas.microsoft.com/office/drawing/2014/main" id="{274E03DC-63CB-4FC2-ACA3-9B1280DFD672}"/>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37" name="Rectangle 236">
                <a:extLst>
                  <a:ext uri="{FF2B5EF4-FFF2-40B4-BE49-F238E27FC236}">
                    <a16:creationId xmlns:a16="http://schemas.microsoft.com/office/drawing/2014/main" id="{80D090FE-4C9B-4F3E-916F-BC611C6E7701}"/>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Rectangle 237">
                <a:extLst>
                  <a:ext uri="{FF2B5EF4-FFF2-40B4-BE49-F238E27FC236}">
                    <a16:creationId xmlns:a16="http://schemas.microsoft.com/office/drawing/2014/main" id="{3C2B44C6-DA60-474A-BE1F-D5F77BEFB8DD}"/>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0" name="Group 189">
              <a:extLst>
                <a:ext uri="{FF2B5EF4-FFF2-40B4-BE49-F238E27FC236}">
                  <a16:creationId xmlns:a16="http://schemas.microsoft.com/office/drawing/2014/main" id="{B2C3C301-1A7E-445B-AA8D-F18A28589AE5}"/>
                </a:ext>
              </a:extLst>
            </p:cNvPr>
            <p:cNvGrpSpPr/>
            <p:nvPr/>
          </p:nvGrpSpPr>
          <p:grpSpPr>
            <a:xfrm>
              <a:off x="1935973" y="5274898"/>
              <a:ext cx="1054800" cy="1180800"/>
              <a:chOff x="4960144" y="1971675"/>
              <a:chExt cx="2271712" cy="2914650"/>
            </a:xfrm>
          </p:grpSpPr>
          <p:grpSp>
            <p:nvGrpSpPr>
              <p:cNvPr id="231" name="Group 230">
                <a:extLst>
                  <a:ext uri="{FF2B5EF4-FFF2-40B4-BE49-F238E27FC236}">
                    <a16:creationId xmlns:a16="http://schemas.microsoft.com/office/drawing/2014/main" id="{4087BE12-6BE9-45B0-A3BD-4B02FE5D876F}"/>
                  </a:ext>
                </a:extLst>
              </p:cNvPr>
              <p:cNvGrpSpPr/>
              <p:nvPr/>
            </p:nvGrpSpPr>
            <p:grpSpPr>
              <a:xfrm>
                <a:off x="4960144" y="1971675"/>
                <a:ext cx="2271712" cy="2914650"/>
                <a:chOff x="4960144" y="1971675"/>
                <a:chExt cx="2271712" cy="2914650"/>
              </a:xfrm>
            </p:grpSpPr>
            <p:sp>
              <p:nvSpPr>
                <p:cNvPr id="234" name="Rectangle 233">
                  <a:extLst>
                    <a:ext uri="{FF2B5EF4-FFF2-40B4-BE49-F238E27FC236}">
                      <a16:creationId xmlns:a16="http://schemas.microsoft.com/office/drawing/2014/main" id="{0E76CC35-B078-4329-AE6A-2B0F0877A3D7}"/>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35" name="Rectangle 234">
                  <a:extLst>
                    <a:ext uri="{FF2B5EF4-FFF2-40B4-BE49-F238E27FC236}">
                      <a16:creationId xmlns:a16="http://schemas.microsoft.com/office/drawing/2014/main" id="{80B8C05D-5ED1-43AC-A32B-AFEB53D7112E}"/>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32" name="Rectangle 231">
                <a:extLst>
                  <a:ext uri="{FF2B5EF4-FFF2-40B4-BE49-F238E27FC236}">
                    <a16:creationId xmlns:a16="http://schemas.microsoft.com/office/drawing/2014/main" id="{382F13B6-124E-4D67-A93A-ADC50D2784AB}"/>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Rectangle 232">
                <a:extLst>
                  <a:ext uri="{FF2B5EF4-FFF2-40B4-BE49-F238E27FC236}">
                    <a16:creationId xmlns:a16="http://schemas.microsoft.com/office/drawing/2014/main" id="{F899BC4A-13F4-45BE-B9B3-F1FE9C30C2CA}"/>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1" name="Group 190">
              <a:extLst>
                <a:ext uri="{FF2B5EF4-FFF2-40B4-BE49-F238E27FC236}">
                  <a16:creationId xmlns:a16="http://schemas.microsoft.com/office/drawing/2014/main" id="{A3EEDBCA-5420-48E4-856F-4E7DD9B59428}"/>
                </a:ext>
              </a:extLst>
            </p:cNvPr>
            <p:cNvGrpSpPr/>
            <p:nvPr/>
          </p:nvGrpSpPr>
          <p:grpSpPr>
            <a:xfrm>
              <a:off x="9426087" y="5275254"/>
              <a:ext cx="1054800" cy="1180800"/>
              <a:chOff x="4960144" y="1971675"/>
              <a:chExt cx="2271712" cy="2914650"/>
            </a:xfrm>
          </p:grpSpPr>
          <p:grpSp>
            <p:nvGrpSpPr>
              <p:cNvPr id="226" name="Group 225">
                <a:extLst>
                  <a:ext uri="{FF2B5EF4-FFF2-40B4-BE49-F238E27FC236}">
                    <a16:creationId xmlns:a16="http://schemas.microsoft.com/office/drawing/2014/main" id="{DF7C3E75-AABC-492E-8026-1DBD9339548B}"/>
                  </a:ext>
                </a:extLst>
              </p:cNvPr>
              <p:cNvGrpSpPr/>
              <p:nvPr/>
            </p:nvGrpSpPr>
            <p:grpSpPr>
              <a:xfrm>
                <a:off x="4960144" y="1971675"/>
                <a:ext cx="2271712" cy="2914650"/>
                <a:chOff x="4960144" y="1971675"/>
                <a:chExt cx="2271712" cy="2914650"/>
              </a:xfrm>
            </p:grpSpPr>
            <p:sp>
              <p:nvSpPr>
                <p:cNvPr id="229" name="Rectangle 228">
                  <a:extLst>
                    <a:ext uri="{FF2B5EF4-FFF2-40B4-BE49-F238E27FC236}">
                      <a16:creationId xmlns:a16="http://schemas.microsoft.com/office/drawing/2014/main" id="{DBF647D6-9A2C-47F1-B7D3-6A39167186FC}"/>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30" name="Rectangle 229">
                  <a:extLst>
                    <a:ext uri="{FF2B5EF4-FFF2-40B4-BE49-F238E27FC236}">
                      <a16:creationId xmlns:a16="http://schemas.microsoft.com/office/drawing/2014/main" id="{32F26141-AD95-4DB8-8F95-53561E608D7B}"/>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27" name="Rectangle 226">
                <a:extLst>
                  <a:ext uri="{FF2B5EF4-FFF2-40B4-BE49-F238E27FC236}">
                    <a16:creationId xmlns:a16="http://schemas.microsoft.com/office/drawing/2014/main" id="{538B6034-CB0A-4590-954D-54CF93C692FD}"/>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Rectangle 227">
                <a:extLst>
                  <a:ext uri="{FF2B5EF4-FFF2-40B4-BE49-F238E27FC236}">
                    <a16:creationId xmlns:a16="http://schemas.microsoft.com/office/drawing/2014/main" id="{0A06BC56-ABF5-4951-BF70-12C95DA72B65}"/>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2" name="Group 191">
              <a:extLst>
                <a:ext uri="{FF2B5EF4-FFF2-40B4-BE49-F238E27FC236}">
                  <a16:creationId xmlns:a16="http://schemas.microsoft.com/office/drawing/2014/main" id="{87B172DA-52BB-49B7-8129-CFE20C4FC61C}"/>
                </a:ext>
              </a:extLst>
            </p:cNvPr>
            <p:cNvGrpSpPr/>
            <p:nvPr/>
          </p:nvGrpSpPr>
          <p:grpSpPr>
            <a:xfrm>
              <a:off x="8039793" y="5277468"/>
              <a:ext cx="1054800" cy="1180800"/>
              <a:chOff x="4960144" y="1971675"/>
              <a:chExt cx="2271712" cy="2914650"/>
            </a:xfrm>
          </p:grpSpPr>
          <p:grpSp>
            <p:nvGrpSpPr>
              <p:cNvPr id="221" name="Group 220">
                <a:extLst>
                  <a:ext uri="{FF2B5EF4-FFF2-40B4-BE49-F238E27FC236}">
                    <a16:creationId xmlns:a16="http://schemas.microsoft.com/office/drawing/2014/main" id="{57603198-5812-4615-9F83-F232457179E4}"/>
                  </a:ext>
                </a:extLst>
              </p:cNvPr>
              <p:cNvGrpSpPr/>
              <p:nvPr/>
            </p:nvGrpSpPr>
            <p:grpSpPr>
              <a:xfrm>
                <a:off x="4960144" y="1971675"/>
                <a:ext cx="2271712" cy="2914650"/>
                <a:chOff x="4960144" y="1971675"/>
                <a:chExt cx="2271712" cy="2914650"/>
              </a:xfrm>
            </p:grpSpPr>
            <p:sp>
              <p:nvSpPr>
                <p:cNvPr id="224" name="Rectangle 223">
                  <a:extLst>
                    <a:ext uri="{FF2B5EF4-FFF2-40B4-BE49-F238E27FC236}">
                      <a16:creationId xmlns:a16="http://schemas.microsoft.com/office/drawing/2014/main" id="{C3AC9B8C-27E8-48EE-BCA2-5229C0338BD1}"/>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25" name="Rectangle 224">
                  <a:extLst>
                    <a:ext uri="{FF2B5EF4-FFF2-40B4-BE49-F238E27FC236}">
                      <a16:creationId xmlns:a16="http://schemas.microsoft.com/office/drawing/2014/main" id="{58E33F9C-23E6-4CAC-90E1-493144CAC725}"/>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22" name="Rectangle 221">
                <a:extLst>
                  <a:ext uri="{FF2B5EF4-FFF2-40B4-BE49-F238E27FC236}">
                    <a16:creationId xmlns:a16="http://schemas.microsoft.com/office/drawing/2014/main" id="{1F7BF325-DD14-49BE-B25D-42E279902C32}"/>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Rectangle 222">
                <a:extLst>
                  <a:ext uri="{FF2B5EF4-FFF2-40B4-BE49-F238E27FC236}">
                    <a16:creationId xmlns:a16="http://schemas.microsoft.com/office/drawing/2014/main" id="{B42F1A36-E86C-4E80-BC57-77AE56794ABA}"/>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3" name="Rectangle 192">
              <a:extLst>
                <a:ext uri="{FF2B5EF4-FFF2-40B4-BE49-F238E27FC236}">
                  <a16:creationId xmlns:a16="http://schemas.microsoft.com/office/drawing/2014/main" id="{2246C72E-220E-4264-A072-FAED27871A9B}"/>
                </a:ext>
              </a:extLst>
            </p:cNvPr>
            <p:cNvSpPr/>
            <p:nvPr/>
          </p:nvSpPr>
          <p:spPr>
            <a:xfrm>
              <a:off x="353903" y="6294920"/>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4" name="Rectangle 193">
              <a:extLst>
                <a:ext uri="{FF2B5EF4-FFF2-40B4-BE49-F238E27FC236}">
                  <a16:creationId xmlns:a16="http://schemas.microsoft.com/office/drawing/2014/main" id="{CAFC97D4-7C7C-4985-882C-391DDD2D7FD0}"/>
                </a:ext>
              </a:extLst>
            </p:cNvPr>
            <p:cNvSpPr/>
            <p:nvPr/>
          </p:nvSpPr>
          <p:spPr>
            <a:xfrm>
              <a:off x="1942060" y="5279941"/>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5" name="Rectangle 194">
              <a:extLst>
                <a:ext uri="{FF2B5EF4-FFF2-40B4-BE49-F238E27FC236}">
                  <a16:creationId xmlns:a16="http://schemas.microsoft.com/office/drawing/2014/main" id="{03387D3C-C7EC-496C-8C07-31EAFA135567}"/>
                </a:ext>
              </a:extLst>
            </p:cNvPr>
            <p:cNvSpPr/>
            <p:nvPr/>
          </p:nvSpPr>
          <p:spPr>
            <a:xfrm>
              <a:off x="8054252" y="5258276"/>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Rectangle 195">
              <a:extLst>
                <a:ext uri="{FF2B5EF4-FFF2-40B4-BE49-F238E27FC236}">
                  <a16:creationId xmlns:a16="http://schemas.microsoft.com/office/drawing/2014/main" id="{BC846526-5FE7-4D4F-AAD4-F26B12C7ACBD}"/>
                </a:ext>
              </a:extLst>
            </p:cNvPr>
            <p:cNvSpPr/>
            <p:nvPr/>
          </p:nvSpPr>
          <p:spPr>
            <a:xfrm>
              <a:off x="10324026" y="5256551"/>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7" name="Straight Arrow Connector 196">
              <a:extLst>
                <a:ext uri="{FF2B5EF4-FFF2-40B4-BE49-F238E27FC236}">
                  <a16:creationId xmlns:a16="http://schemas.microsoft.com/office/drawing/2014/main" id="{51CC5561-4C65-44F1-B7E6-043B43E6EC6B}"/>
                </a:ext>
              </a:extLst>
            </p:cNvPr>
            <p:cNvCxnSpPr/>
            <p:nvPr/>
          </p:nvCxnSpPr>
          <p:spPr>
            <a:xfrm flipV="1">
              <a:off x="2037536" y="5636720"/>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323BE050-6843-4C78-AB23-5C1454EAA022}"/>
                </a:ext>
              </a:extLst>
            </p:cNvPr>
            <p:cNvCxnSpPr/>
            <p:nvPr/>
          </p:nvCxnSpPr>
          <p:spPr>
            <a:xfrm flipV="1">
              <a:off x="2892009" y="5640907"/>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ECA650CE-3320-46B7-BDDD-3E3BFC5F2A78}"/>
                </a:ext>
              </a:extLst>
            </p:cNvPr>
            <p:cNvCxnSpPr>
              <a:cxnSpLocks/>
            </p:cNvCxnSpPr>
            <p:nvPr/>
          </p:nvCxnSpPr>
          <p:spPr>
            <a:xfrm rot="5400000" flipH="1" flipV="1">
              <a:off x="9863988" y="6107669"/>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6EB07F64-EF83-4CC3-81A3-C5E1BD645993}"/>
                </a:ext>
              </a:extLst>
            </p:cNvPr>
            <p:cNvCxnSpPr>
              <a:cxnSpLocks/>
            </p:cNvCxnSpPr>
            <p:nvPr/>
          </p:nvCxnSpPr>
          <p:spPr>
            <a:xfrm rot="5400000" flipH="1" flipV="1">
              <a:off x="9847576" y="5120584"/>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F957D71A-F968-4A37-BAC3-BA93317BB94A}"/>
                </a:ext>
              </a:extLst>
            </p:cNvPr>
            <p:cNvGrpSpPr/>
            <p:nvPr/>
          </p:nvGrpSpPr>
          <p:grpSpPr>
            <a:xfrm>
              <a:off x="3227930" y="5293093"/>
              <a:ext cx="1054800" cy="1180800"/>
              <a:chOff x="4960144" y="1934057"/>
              <a:chExt cx="2271712" cy="2914650"/>
            </a:xfrm>
          </p:grpSpPr>
          <p:grpSp>
            <p:nvGrpSpPr>
              <p:cNvPr id="216" name="Group 215">
                <a:extLst>
                  <a:ext uri="{FF2B5EF4-FFF2-40B4-BE49-F238E27FC236}">
                    <a16:creationId xmlns:a16="http://schemas.microsoft.com/office/drawing/2014/main" id="{C57C9AAE-E7B7-46F6-B3B4-11D1C1807F41}"/>
                  </a:ext>
                </a:extLst>
              </p:cNvPr>
              <p:cNvGrpSpPr/>
              <p:nvPr/>
            </p:nvGrpSpPr>
            <p:grpSpPr>
              <a:xfrm>
                <a:off x="4960144" y="1934057"/>
                <a:ext cx="2271712" cy="2914650"/>
                <a:chOff x="4960144" y="1934057"/>
                <a:chExt cx="2271712" cy="2914650"/>
              </a:xfrm>
            </p:grpSpPr>
            <p:sp>
              <p:nvSpPr>
                <p:cNvPr id="219" name="Rectangle 218">
                  <a:extLst>
                    <a:ext uri="{FF2B5EF4-FFF2-40B4-BE49-F238E27FC236}">
                      <a16:creationId xmlns:a16="http://schemas.microsoft.com/office/drawing/2014/main" id="{6CFFB9FE-D9D2-4B23-BE65-7C164A050737}"/>
                    </a:ext>
                  </a:extLst>
                </p:cNvPr>
                <p:cNvSpPr/>
                <p:nvPr/>
              </p:nvSpPr>
              <p:spPr>
                <a:xfrm>
                  <a:off x="4960144" y="1934057"/>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20" name="Rectangle 219">
                  <a:extLst>
                    <a:ext uri="{FF2B5EF4-FFF2-40B4-BE49-F238E27FC236}">
                      <a16:creationId xmlns:a16="http://schemas.microsoft.com/office/drawing/2014/main" id="{8FDA5306-E4F3-4009-BE84-F89F6C5175D0}"/>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17" name="Rectangle 216">
                <a:extLst>
                  <a:ext uri="{FF2B5EF4-FFF2-40B4-BE49-F238E27FC236}">
                    <a16:creationId xmlns:a16="http://schemas.microsoft.com/office/drawing/2014/main" id="{5D7C906E-CEF3-45A3-9403-CD1CB53DB0F7}"/>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Rectangle 217">
                <a:extLst>
                  <a:ext uri="{FF2B5EF4-FFF2-40B4-BE49-F238E27FC236}">
                    <a16:creationId xmlns:a16="http://schemas.microsoft.com/office/drawing/2014/main" id="{9CB777DF-D59E-4AAB-A068-CBBB3364E95E}"/>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02" name="Rectangle 201">
              <a:extLst>
                <a:ext uri="{FF2B5EF4-FFF2-40B4-BE49-F238E27FC236}">
                  <a16:creationId xmlns:a16="http://schemas.microsoft.com/office/drawing/2014/main" id="{4E2765FE-A112-4C7C-8072-400743AB65C5}"/>
                </a:ext>
              </a:extLst>
            </p:cNvPr>
            <p:cNvSpPr/>
            <p:nvPr/>
          </p:nvSpPr>
          <p:spPr>
            <a:xfrm>
              <a:off x="3208001" y="6318474"/>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3" name="Rectangle 202">
              <a:extLst>
                <a:ext uri="{FF2B5EF4-FFF2-40B4-BE49-F238E27FC236}">
                  <a16:creationId xmlns:a16="http://schemas.microsoft.com/office/drawing/2014/main" id="{D1E02A36-BE8D-4AED-A672-A8B327AD383A}"/>
                </a:ext>
              </a:extLst>
            </p:cNvPr>
            <p:cNvSpPr/>
            <p:nvPr/>
          </p:nvSpPr>
          <p:spPr>
            <a:xfrm>
              <a:off x="2992585" y="6499293"/>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3</a:t>
              </a:r>
              <a:endParaRPr lang="en-GB" b="1" dirty="0">
                <a:solidFill>
                  <a:srgbClr val="121212"/>
                </a:solidFill>
              </a:endParaRPr>
            </a:p>
          </p:txBody>
        </p:sp>
        <p:cxnSp>
          <p:nvCxnSpPr>
            <p:cNvPr id="204" name="Straight Arrow Connector 203">
              <a:extLst>
                <a:ext uri="{FF2B5EF4-FFF2-40B4-BE49-F238E27FC236}">
                  <a16:creationId xmlns:a16="http://schemas.microsoft.com/office/drawing/2014/main" id="{596CADF1-9CA8-4A75-AEAC-DCC42499DDA9}"/>
                </a:ext>
              </a:extLst>
            </p:cNvPr>
            <p:cNvCxnSpPr>
              <a:cxnSpLocks/>
            </p:cNvCxnSpPr>
            <p:nvPr/>
          </p:nvCxnSpPr>
          <p:spPr>
            <a:xfrm>
              <a:off x="3313886" y="5636720"/>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E4C0ADFD-BBBB-429D-9C3E-F95DFA6D07C0}"/>
                </a:ext>
              </a:extLst>
            </p:cNvPr>
            <p:cNvCxnSpPr>
              <a:cxnSpLocks/>
            </p:cNvCxnSpPr>
            <p:nvPr/>
          </p:nvCxnSpPr>
          <p:spPr>
            <a:xfrm>
              <a:off x="4168359" y="5640907"/>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6" name="Rectangle 205">
              <a:extLst>
                <a:ext uri="{FF2B5EF4-FFF2-40B4-BE49-F238E27FC236}">
                  <a16:creationId xmlns:a16="http://schemas.microsoft.com/office/drawing/2014/main" id="{A9C2A0D4-B1D7-4DC1-9A00-D67D2F7BF059}"/>
                </a:ext>
              </a:extLst>
            </p:cNvPr>
            <p:cNvSpPr/>
            <p:nvPr/>
          </p:nvSpPr>
          <p:spPr>
            <a:xfrm>
              <a:off x="10553626" y="6494559"/>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3</a:t>
              </a:r>
              <a:endParaRPr lang="en-GB" b="1" dirty="0">
                <a:solidFill>
                  <a:srgbClr val="121212"/>
                </a:solidFill>
              </a:endParaRPr>
            </a:p>
          </p:txBody>
        </p:sp>
        <p:grpSp>
          <p:nvGrpSpPr>
            <p:cNvPr id="207" name="Group 206">
              <a:extLst>
                <a:ext uri="{FF2B5EF4-FFF2-40B4-BE49-F238E27FC236}">
                  <a16:creationId xmlns:a16="http://schemas.microsoft.com/office/drawing/2014/main" id="{3199C750-BFCD-4875-B9AB-B259615BDB8E}"/>
                </a:ext>
              </a:extLst>
            </p:cNvPr>
            <p:cNvGrpSpPr/>
            <p:nvPr/>
          </p:nvGrpSpPr>
          <p:grpSpPr>
            <a:xfrm>
              <a:off x="10821093" y="5267943"/>
              <a:ext cx="1054800" cy="1180800"/>
              <a:chOff x="4960144" y="1971675"/>
              <a:chExt cx="2271712" cy="2914650"/>
            </a:xfrm>
          </p:grpSpPr>
          <p:grpSp>
            <p:nvGrpSpPr>
              <p:cNvPr id="211" name="Group 210">
                <a:extLst>
                  <a:ext uri="{FF2B5EF4-FFF2-40B4-BE49-F238E27FC236}">
                    <a16:creationId xmlns:a16="http://schemas.microsoft.com/office/drawing/2014/main" id="{D47206BD-FB0D-4B19-8467-C95A6CC73C5B}"/>
                  </a:ext>
                </a:extLst>
              </p:cNvPr>
              <p:cNvGrpSpPr/>
              <p:nvPr/>
            </p:nvGrpSpPr>
            <p:grpSpPr>
              <a:xfrm>
                <a:off x="4960144" y="1971675"/>
                <a:ext cx="2271712" cy="2914650"/>
                <a:chOff x="4960144" y="1971675"/>
                <a:chExt cx="2271712" cy="2914650"/>
              </a:xfrm>
            </p:grpSpPr>
            <p:sp>
              <p:nvSpPr>
                <p:cNvPr id="214" name="Rectangle 213">
                  <a:extLst>
                    <a:ext uri="{FF2B5EF4-FFF2-40B4-BE49-F238E27FC236}">
                      <a16:creationId xmlns:a16="http://schemas.microsoft.com/office/drawing/2014/main" id="{767AA036-0660-4902-8490-DC21B8544B5E}"/>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15" name="Rectangle 214">
                  <a:extLst>
                    <a:ext uri="{FF2B5EF4-FFF2-40B4-BE49-F238E27FC236}">
                      <a16:creationId xmlns:a16="http://schemas.microsoft.com/office/drawing/2014/main" id="{70E54F8F-C750-4183-8DA6-263D32C3A3E3}"/>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12" name="Rectangle 211">
                <a:extLst>
                  <a:ext uri="{FF2B5EF4-FFF2-40B4-BE49-F238E27FC236}">
                    <a16:creationId xmlns:a16="http://schemas.microsoft.com/office/drawing/2014/main" id="{8DBC51E0-1073-4A5E-8C4B-78D568343A8D}"/>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Rectangle 212">
                <a:extLst>
                  <a:ext uri="{FF2B5EF4-FFF2-40B4-BE49-F238E27FC236}">
                    <a16:creationId xmlns:a16="http://schemas.microsoft.com/office/drawing/2014/main" id="{0FA4A679-22AF-4B22-A4FA-7F64F42000F8}"/>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08" name="Rectangle 207">
              <a:extLst>
                <a:ext uri="{FF2B5EF4-FFF2-40B4-BE49-F238E27FC236}">
                  <a16:creationId xmlns:a16="http://schemas.microsoft.com/office/drawing/2014/main" id="{23910E4C-B079-4459-94D4-1925EA8299B5}"/>
                </a:ext>
              </a:extLst>
            </p:cNvPr>
            <p:cNvSpPr/>
            <p:nvPr/>
          </p:nvSpPr>
          <p:spPr>
            <a:xfrm>
              <a:off x="10835552" y="5248751"/>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9" name="Straight Arrow Connector 208">
              <a:extLst>
                <a:ext uri="{FF2B5EF4-FFF2-40B4-BE49-F238E27FC236}">
                  <a16:creationId xmlns:a16="http://schemas.microsoft.com/office/drawing/2014/main" id="{7985A65A-35FA-496E-8499-24A951609CD4}"/>
                </a:ext>
              </a:extLst>
            </p:cNvPr>
            <p:cNvCxnSpPr>
              <a:cxnSpLocks/>
            </p:cNvCxnSpPr>
            <p:nvPr/>
          </p:nvCxnSpPr>
          <p:spPr>
            <a:xfrm rot="16200000" flipV="1">
              <a:off x="11445138" y="6107669"/>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6914E114-588F-4DB0-91A9-8F922FD79427}"/>
                </a:ext>
              </a:extLst>
            </p:cNvPr>
            <p:cNvCxnSpPr>
              <a:cxnSpLocks/>
            </p:cNvCxnSpPr>
            <p:nvPr/>
          </p:nvCxnSpPr>
          <p:spPr>
            <a:xfrm rot="16200000" flipV="1">
              <a:off x="11428726" y="5120584"/>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230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2274335-8E2C-43EC-AD9F-9A08F0B05865}"/>
              </a:ext>
            </a:extLst>
          </p:cNvPr>
          <p:cNvSpPr/>
          <p:nvPr/>
        </p:nvSpPr>
        <p:spPr>
          <a:xfrm>
            <a:off x="231570" y="224468"/>
            <a:ext cx="2650051" cy="46133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7F824706-C59B-4766-B4BB-776725396196}"/>
              </a:ext>
            </a:extLst>
          </p:cNvPr>
          <p:cNvSpPr/>
          <p:nvPr/>
        </p:nvSpPr>
        <p:spPr>
          <a:xfrm>
            <a:off x="217714" y="206828"/>
            <a:ext cx="11756571" cy="6444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tr-TR" sz="1700" b="1" dirty="0">
                <a:solidFill>
                  <a:schemeClr val="tx1"/>
                </a:solidFill>
                <a:latin typeface="Times New Roman" panose="02020603050405020304" pitchFamily="18" charset="0"/>
                <a:cs typeface="Times New Roman" panose="02020603050405020304" pitchFamily="18" charset="0"/>
              </a:rPr>
              <a:t>TEST AŞAMASI – S.A.M.</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Bu aşamada size gösterilecek olan hareketli şeklin algılanan iki hareket biçimi aşağıda gösterilmiştir.</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Aşağıda da gösterildiği gibi bu hareketli şeklin kenarındaki noktalar </a:t>
            </a:r>
            <a:r>
              <a:rPr lang="tr-TR" sz="1700" b="1" dirty="0">
                <a:solidFill>
                  <a:schemeClr val="tx1"/>
                </a:solidFill>
                <a:latin typeface="Times New Roman" panose="02020603050405020304" pitchFamily="18" charset="0"/>
                <a:cs typeface="Times New Roman" panose="02020603050405020304" pitchFamily="18" charset="0"/>
              </a:rPr>
              <a:t>aşağı-yukarı</a:t>
            </a:r>
            <a:r>
              <a:rPr lang="tr-TR" sz="1700" dirty="0">
                <a:solidFill>
                  <a:schemeClr val="tx1"/>
                </a:solidFill>
                <a:latin typeface="Times New Roman" panose="02020603050405020304" pitchFamily="18" charset="0"/>
                <a:cs typeface="Times New Roman" panose="02020603050405020304" pitchFamily="18" charset="0"/>
              </a:rPr>
              <a:t> (Şekil A.) ya da </a:t>
            </a:r>
            <a:r>
              <a:rPr lang="tr-TR" sz="1700" b="1" dirty="0">
                <a:solidFill>
                  <a:schemeClr val="tx1"/>
                </a:solidFill>
                <a:latin typeface="Times New Roman" panose="02020603050405020304" pitchFamily="18" charset="0"/>
                <a:cs typeface="Times New Roman" panose="02020603050405020304" pitchFamily="18" charset="0"/>
              </a:rPr>
              <a:t>sağ-sol</a:t>
            </a:r>
            <a:r>
              <a:rPr lang="tr-TR" sz="1700" dirty="0">
                <a:solidFill>
                  <a:schemeClr val="tx1"/>
                </a:solidFill>
                <a:latin typeface="Times New Roman" panose="02020603050405020304" pitchFamily="18" charset="0"/>
                <a:cs typeface="Times New Roman" panose="02020603050405020304" pitchFamily="18" charset="0"/>
              </a:rPr>
              <a:t> (Şekil B.) yönünde hareket ediyor gibi gözükecektir. Sizden istediğimiz şey, hareket yönü Şekil A’dan Şekil B’ye geçtiğinde &lt;</a:t>
            </a:r>
            <a:r>
              <a:rPr lang="tr-TR" sz="2000" b="1" dirty="0">
                <a:solidFill>
                  <a:schemeClr val="tx1"/>
                </a:solidFill>
                <a:latin typeface="Times New Roman" panose="02020603050405020304" pitchFamily="18" charset="0"/>
                <a:cs typeface="Times New Roman" panose="02020603050405020304" pitchFamily="18" charset="0"/>
              </a:rPr>
              <a:t>8</a:t>
            </a:r>
            <a:r>
              <a:rPr lang="tr-TR" sz="1700" dirty="0">
                <a:solidFill>
                  <a:schemeClr val="tx1"/>
                </a:solidFill>
                <a:latin typeface="Times New Roman" panose="02020603050405020304" pitchFamily="18" charset="0"/>
                <a:cs typeface="Times New Roman" panose="02020603050405020304" pitchFamily="18" charset="0"/>
              </a:rPr>
              <a:t>&gt; tuşuna, Şekil B’den Şekil A’ya geçtiğinde &lt;</a:t>
            </a:r>
            <a:r>
              <a:rPr lang="tr-TR" sz="2000" b="1" dirty="0">
                <a:solidFill>
                  <a:schemeClr val="tx1"/>
                </a:solidFill>
                <a:latin typeface="Times New Roman" panose="02020603050405020304" pitchFamily="18" charset="0"/>
                <a:cs typeface="Times New Roman" panose="02020603050405020304" pitchFamily="18" charset="0"/>
              </a:rPr>
              <a:t>7</a:t>
            </a:r>
            <a:r>
              <a:rPr lang="tr-TR" sz="1700" dirty="0">
                <a:solidFill>
                  <a:schemeClr val="tx1"/>
                </a:solidFill>
                <a:latin typeface="Times New Roman" panose="02020603050405020304" pitchFamily="18" charset="0"/>
                <a:cs typeface="Times New Roman" panose="02020603050405020304" pitchFamily="18" charset="0"/>
              </a:rPr>
              <a:t>&gt; tuşuna basmanız. Eğer şeklin hareketi bu iki alternatiften biri üzerinde netleşemediyse tepki vermeyiniz.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Birazdan şekil ekrana geldiğinde sizden özellikle yapmanızı istediğimiz şey, siyah dikdörtgenin ortasındaki beyaz noktaya bakmanız ve şekil ekranda kaldığı sürece gözünüzü oradan ayırmamanız. </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Şeklin hareket yönü birinden diğerine kesin olarak geçtiğinde lütfen tepkinizi hızlıca veriniz.</a:t>
            </a:r>
          </a:p>
          <a:p>
            <a:pPr algn="just">
              <a:lnSpc>
                <a:spcPct val="150000"/>
              </a:lnSpc>
            </a:pPr>
            <a:r>
              <a:rPr lang="tr-TR" sz="1700" dirty="0">
                <a:solidFill>
                  <a:schemeClr val="tx1"/>
                </a:solidFill>
                <a:latin typeface="Times New Roman" panose="02020603050405020304" pitchFamily="18" charset="0"/>
                <a:cs typeface="Times New Roman" panose="02020603050405020304" pitchFamily="18" charset="0"/>
              </a:rPr>
              <a:t>	• Hazır olduğunuzda &lt;</a:t>
            </a:r>
            <a:r>
              <a:rPr lang="tr-TR" sz="1700" b="1" dirty="0">
                <a:solidFill>
                  <a:schemeClr val="tx1"/>
                </a:solidFill>
                <a:latin typeface="Times New Roman" panose="02020603050405020304" pitchFamily="18" charset="0"/>
                <a:cs typeface="Times New Roman" panose="02020603050405020304" pitchFamily="18" charset="0"/>
              </a:rPr>
              <a:t>ENTER&gt;</a:t>
            </a:r>
            <a:r>
              <a:rPr lang="tr-TR" sz="1700" dirty="0">
                <a:solidFill>
                  <a:schemeClr val="tx1"/>
                </a:solidFill>
                <a:latin typeface="Times New Roman" panose="02020603050405020304" pitchFamily="18" charset="0"/>
                <a:cs typeface="Times New Roman" panose="02020603050405020304" pitchFamily="18" charset="0"/>
              </a:rPr>
              <a:t> tuşuna basarak başlayabilirsiniz.</a:t>
            </a:r>
          </a:p>
          <a:p>
            <a:pPr algn="just">
              <a:lnSpc>
                <a:spcPct val="150000"/>
              </a:lnSpc>
            </a:pPr>
            <a:endParaRPr lang="en-GB" sz="1700" dirty="0">
              <a:solidFill>
                <a:schemeClr val="tx1"/>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590AC0E6-5BED-469C-B7C1-A3724873B144}"/>
              </a:ext>
            </a:extLst>
          </p:cNvPr>
          <p:cNvGrpSpPr/>
          <p:nvPr/>
        </p:nvGrpSpPr>
        <p:grpSpPr>
          <a:xfrm>
            <a:off x="0" y="4618989"/>
            <a:ext cx="12170571" cy="2240220"/>
            <a:chOff x="0" y="4618989"/>
            <a:chExt cx="12170571" cy="2240220"/>
          </a:xfrm>
        </p:grpSpPr>
        <p:sp>
          <p:nvSpPr>
            <p:cNvPr id="64" name="Rectangle: Rounded Corners 63">
              <a:extLst>
                <a:ext uri="{FF2B5EF4-FFF2-40B4-BE49-F238E27FC236}">
                  <a16:creationId xmlns:a16="http://schemas.microsoft.com/office/drawing/2014/main" id="{966C4BE5-04AF-454F-AC9E-6DC3E66F9F56}"/>
                </a:ext>
              </a:extLst>
            </p:cNvPr>
            <p:cNvSpPr/>
            <p:nvPr/>
          </p:nvSpPr>
          <p:spPr>
            <a:xfrm>
              <a:off x="0" y="4618989"/>
              <a:ext cx="12170571" cy="22402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2" name="Rectangle 111">
              <a:extLst>
                <a:ext uri="{FF2B5EF4-FFF2-40B4-BE49-F238E27FC236}">
                  <a16:creationId xmlns:a16="http://schemas.microsoft.com/office/drawing/2014/main" id="{154A9395-CFC3-4CD6-AC41-CFB6AFD01D64}"/>
                </a:ext>
              </a:extLst>
            </p:cNvPr>
            <p:cNvSpPr/>
            <p:nvPr/>
          </p:nvSpPr>
          <p:spPr>
            <a:xfrm>
              <a:off x="202290" y="4739881"/>
              <a:ext cx="815304" cy="254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A</a:t>
              </a:r>
              <a:endParaRPr lang="en-GB" sz="1500" dirty="0">
                <a:solidFill>
                  <a:schemeClr val="bg1"/>
                </a:solidFill>
              </a:endParaRPr>
            </a:p>
          </p:txBody>
        </p:sp>
        <p:sp>
          <p:nvSpPr>
            <p:cNvPr id="113" name="Rectangle 112">
              <a:extLst>
                <a:ext uri="{FF2B5EF4-FFF2-40B4-BE49-F238E27FC236}">
                  <a16:creationId xmlns:a16="http://schemas.microsoft.com/office/drawing/2014/main" id="{11B0D391-4624-42C1-AD00-6C6093C63FB7}"/>
                </a:ext>
              </a:extLst>
            </p:cNvPr>
            <p:cNvSpPr/>
            <p:nvPr/>
          </p:nvSpPr>
          <p:spPr>
            <a:xfrm>
              <a:off x="206698" y="5075965"/>
              <a:ext cx="4182074" cy="16511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4" name="Rectangle 113">
              <a:extLst>
                <a:ext uri="{FF2B5EF4-FFF2-40B4-BE49-F238E27FC236}">
                  <a16:creationId xmlns:a16="http://schemas.microsoft.com/office/drawing/2014/main" id="{32E3B262-90B8-4EF7-B695-75F27C8AC1D6}"/>
                </a:ext>
              </a:extLst>
            </p:cNvPr>
            <p:cNvSpPr/>
            <p:nvPr/>
          </p:nvSpPr>
          <p:spPr>
            <a:xfrm>
              <a:off x="238529" y="6486963"/>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115" name="Rectangle 114">
              <a:extLst>
                <a:ext uri="{FF2B5EF4-FFF2-40B4-BE49-F238E27FC236}">
                  <a16:creationId xmlns:a16="http://schemas.microsoft.com/office/drawing/2014/main" id="{F7015139-6748-42C5-B751-F142B1B61346}"/>
                </a:ext>
              </a:extLst>
            </p:cNvPr>
            <p:cNvSpPr/>
            <p:nvPr/>
          </p:nvSpPr>
          <p:spPr>
            <a:xfrm>
              <a:off x="1629482" y="6486766"/>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pic>
          <p:nvPicPr>
            <p:cNvPr id="66" name="Picture 65">
              <a:extLst>
                <a:ext uri="{FF2B5EF4-FFF2-40B4-BE49-F238E27FC236}">
                  <a16:creationId xmlns:a16="http://schemas.microsoft.com/office/drawing/2014/main" id="{565C08DA-5A9F-436D-9501-814AAD7483A1}"/>
                </a:ext>
              </a:extLst>
            </p:cNvPr>
            <p:cNvPicPr>
              <a:picLocks noChangeAspect="1"/>
            </p:cNvPicPr>
            <p:nvPr/>
          </p:nvPicPr>
          <p:blipFill rotWithShape="1">
            <a:blip r:embed="rId3">
              <a:extLst>
                <a:ext uri="{28A0092B-C50C-407E-A947-70E740481C1C}">
                  <a14:useLocalDpi xmlns:a14="http://schemas.microsoft.com/office/drawing/2010/main" val="0"/>
                </a:ext>
              </a:extLst>
            </a:blip>
            <a:srcRect t="29156" r="4629" b="2863"/>
            <a:stretch/>
          </p:blipFill>
          <p:spPr>
            <a:xfrm>
              <a:off x="4853616" y="4739865"/>
              <a:ext cx="2464133" cy="2112115"/>
            </a:xfrm>
            <a:prstGeom prst="rect">
              <a:avLst/>
            </a:prstGeom>
          </p:spPr>
        </p:pic>
        <p:sp>
          <p:nvSpPr>
            <p:cNvPr id="67" name="Rectangle 66">
              <a:extLst>
                <a:ext uri="{FF2B5EF4-FFF2-40B4-BE49-F238E27FC236}">
                  <a16:creationId xmlns:a16="http://schemas.microsoft.com/office/drawing/2014/main" id="{2B32126C-6845-46BD-AC58-735CB5F2DB1B}"/>
                </a:ext>
              </a:extLst>
            </p:cNvPr>
            <p:cNvSpPr/>
            <p:nvPr/>
          </p:nvSpPr>
          <p:spPr>
            <a:xfrm>
              <a:off x="6069496" y="5258276"/>
              <a:ext cx="302388" cy="304873"/>
            </a:xfrm>
            <a:prstGeom prst="rect">
              <a:avLst/>
            </a:prstGeom>
            <a:noFill/>
            <a:ln w="38100">
              <a:solidFill>
                <a:srgbClr val="2BF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9456C660-E620-4E4C-94A9-A3EA08B460AE}"/>
                </a:ext>
              </a:extLst>
            </p:cNvPr>
            <p:cNvSpPr/>
            <p:nvPr/>
          </p:nvSpPr>
          <p:spPr>
            <a:xfrm>
              <a:off x="5625548" y="5251650"/>
              <a:ext cx="302388" cy="30487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Arrow Connector 68">
              <a:extLst>
                <a:ext uri="{FF2B5EF4-FFF2-40B4-BE49-F238E27FC236}">
                  <a16:creationId xmlns:a16="http://schemas.microsoft.com/office/drawing/2014/main" id="{FB6F49E4-2B12-4924-B0A7-1D0F2725443F}"/>
                </a:ext>
              </a:extLst>
            </p:cNvPr>
            <p:cNvCxnSpPr>
              <a:cxnSpLocks/>
            </p:cNvCxnSpPr>
            <p:nvPr/>
          </p:nvCxnSpPr>
          <p:spPr>
            <a:xfrm>
              <a:off x="5625548" y="5563149"/>
              <a:ext cx="0" cy="895363"/>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A0C266D1-F1F9-4F23-B5F4-C216E9D60E7F}"/>
                </a:ext>
              </a:extLst>
            </p:cNvPr>
            <p:cNvSpPr/>
            <p:nvPr/>
          </p:nvSpPr>
          <p:spPr>
            <a:xfrm>
              <a:off x="5362752" y="4669533"/>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«8» TUŞU</a:t>
              </a:r>
              <a:endParaRPr lang="en-GB" sz="1500" b="1" dirty="0">
                <a:solidFill>
                  <a:schemeClr val="bg1"/>
                </a:solidFill>
              </a:endParaRPr>
            </a:p>
          </p:txBody>
        </p:sp>
        <p:sp>
          <p:nvSpPr>
            <p:cNvPr id="71" name="Rectangle 70">
              <a:extLst>
                <a:ext uri="{FF2B5EF4-FFF2-40B4-BE49-F238E27FC236}">
                  <a16:creationId xmlns:a16="http://schemas.microsoft.com/office/drawing/2014/main" id="{6D3A705C-3A0B-4B21-9D98-D64ECD598CD0}"/>
                </a:ext>
              </a:extLst>
            </p:cNvPr>
            <p:cNvSpPr/>
            <p:nvPr/>
          </p:nvSpPr>
          <p:spPr>
            <a:xfrm>
              <a:off x="5362752" y="6558223"/>
              <a:ext cx="1344806" cy="28484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solidFill>
                    <a:schemeClr val="bg1"/>
                  </a:solidFill>
                </a:rPr>
                <a:t>«7» TUŞU</a:t>
              </a:r>
              <a:endParaRPr lang="en-GB" sz="1500" b="1" dirty="0">
                <a:solidFill>
                  <a:schemeClr val="bg1"/>
                </a:solidFill>
              </a:endParaRPr>
            </a:p>
          </p:txBody>
        </p:sp>
        <p:cxnSp>
          <p:nvCxnSpPr>
            <p:cNvPr id="72" name="Connector: Elbow 71">
              <a:extLst>
                <a:ext uri="{FF2B5EF4-FFF2-40B4-BE49-F238E27FC236}">
                  <a16:creationId xmlns:a16="http://schemas.microsoft.com/office/drawing/2014/main" id="{FE21300F-8D63-4C7D-A1E7-E5994935A0C4}"/>
                </a:ext>
              </a:extLst>
            </p:cNvPr>
            <p:cNvCxnSpPr/>
            <p:nvPr/>
          </p:nvCxnSpPr>
          <p:spPr>
            <a:xfrm flipV="1">
              <a:off x="6386606" y="5105253"/>
              <a:ext cx="720000" cy="359053"/>
            </a:xfrm>
            <a:prstGeom prst="bentConnector2">
              <a:avLst/>
            </a:prstGeom>
            <a:ln w="57150">
              <a:solidFill>
                <a:srgbClr val="2BF40A"/>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6C3BB1F-2D8E-454B-A3E4-50DCE7889E08}"/>
                </a:ext>
              </a:extLst>
            </p:cNvPr>
            <p:cNvCxnSpPr>
              <a:cxnSpLocks/>
            </p:cNvCxnSpPr>
            <p:nvPr/>
          </p:nvCxnSpPr>
          <p:spPr>
            <a:xfrm>
              <a:off x="4678629" y="5102288"/>
              <a:ext cx="3004871" cy="2965"/>
            </a:xfrm>
            <a:prstGeom prst="straightConnector1">
              <a:avLst/>
            </a:prstGeom>
            <a:ln w="57150">
              <a:solidFill>
                <a:srgbClr val="2BF40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66289A0-5288-4113-91C5-7FAADB5E69D9}"/>
                </a:ext>
              </a:extLst>
            </p:cNvPr>
            <p:cNvCxnSpPr>
              <a:cxnSpLocks/>
            </p:cNvCxnSpPr>
            <p:nvPr/>
          </p:nvCxnSpPr>
          <p:spPr>
            <a:xfrm flipH="1" flipV="1">
              <a:off x="4481684" y="6478390"/>
              <a:ext cx="3100216" cy="10983"/>
            </a:xfrm>
            <a:prstGeom prst="straightConnector1">
              <a:avLst/>
            </a:prstGeom>
            <a:ln w="5715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0C7C0132-DBC4-435D-8853-D2A31B93C529}"/>
                </a:ext>
              </a:extLst>
            </p:cNvPr>
            <p:cNvSpPr/>
            <p:nvPr/>
          </p:nvSpPr>
          <p:spPr>
            <a:xfrm>
              <a:off x="7857873" y="4743463"/>
              <a:ext cx="815304" cy="254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dirty="0">
                  <a:solidFill>
                    <a:schemeClr val="bg1"/>
                  </a:solidFill>
                </a:rPr>
                <a:t>Şekil B</a:t>
              </a:r>
              <a:endParaRPr lang="en-GB" sz="1500" dirty="0">
                <a:solidFill>
                  <a:schemeClr val="bg1"/>
                </a:solidFill>
              </a:endParaRPr>
            </a:p>
          </p:txBody>
        </p:sp>
        <p:sp>
          <p:nvSpPr>
            <p:cNvPr id="109" name="Rectangle 108">
              <a:extLst>
                <a:ext uri="{FF2B5EF4-FFF2-40B4-BE49-F238E27FC236}">
                  <a16:creationId xmlns:a16="http://schemas.microsoft.com/office/drawing/2014/main" id="{8AF0AE9C-9C8F-4C8F-AD71-9251D27AFF49}"/>
                </a:ext>
              </a:extLst>
            </p:cNvPr>
            <p:cNvSpPr/>
            <p:nvPr/>
          </p:nvSpPr>
          <p:spPr>
            <a:xfrm>
              <a:off x="7723460" y="5078572"/>
              <a:ext cx="4249866" cy="16511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0" name="Rectangle 109">
              <a:extLst>
                <a:ext uri="{FF2B5EF4-FFF2-40B4-BE49-F238E27FC236}">
                  <a16:creationId xmlns:a16="http://schemas.microsoft.com/office/drawing/2014/main" id="{9DD1A1E1-4501-473E-A494-B2A244701C11}"/>
                </a:ext>
              </a:extLst>
            </p:cNvPr>
            <p:cNvSpPr/>
            <p:nvPr/>
          </p:nvSpPr>
          <p:spPr>
            <a:xfrm>
              <a:off x="7786840" y="6489570"/>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1</a:t>
              </a:r>
              <a:endParaRPr lang="en-GB" b="1" dirty="0">
                <a:solidFill>
                  <a:srgbClr val="121212"/>
                </a:solidFill>
              </a:endParaRPr>
            </a:p>
          </p:txBody>
        </p:sp>
        <p:sp>
          <p:nvSpPr>
            <p:cNvPr id="111" name="Rectangle 110">
              <a:extLst>
                <a:ext uri="{FF2B5EF4-FFF2-40B4-BE49-F238E27FC236}">
                  <a16:creationId xmlns:a16="http://schemas.microsoft.com/office/drawing/2014/main" id="{8C096713-4FF6-4D35-8CF9-B6BBF73E04EA}"/>
                </a:ext>
              </a:extLst>
            </p:cNvPr>
            <p:cNvSpPr/>
            <p:nvPr/>
          </p:nvSpPr>
          <p:spPr>
            <a:xfrm>
              <a:off x="9160557" y="6489373"/>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2</a:t>
              </a:r>
              <a:endParaRPr lang="en-GB" b="1" dirty="0">
                <a:solidFill>
                  <a:srgbClr val="121212"/>
                </a:solidFill>
              </a:endParaRPr>
            </a:p>
          </p:txBody>
        </p:sp>
        <p:grpSp>
          <p:nvGrpSpPr>
            <p:cNvPr id="76" name="Group 75">
              <a:extLst>
                <a:ext uri="{FF2B5EF4-FFF2-40B4-BE49-F238E27FC236}">
                  <a16:creationId xmlns:a16="http://schemas.microsoft.com/office/drawing/2014/main" id="{CA8E75F6-E6FF-4FD2-9177-9089F73E1E7C}"/>
                </a:ext>
              </a:extLst>
            </p:cNvPr>
            <p:cNvGrpSpPr/>
            <p:nvPr/>
          </p:nvGrpSpPr>
          <p:grpSpPr>
            <a:xfrm>
              <a:off x="373832" y="5269539"/>
              <a:ext cx="1054800" cy="1180800"/>
              <a:chOff x="4960144" y="1934057"/>
              <a:chExt cx="2271712" cy="2914650"/>
            </a:xfrm>
          </p:grpSpPr>
          <p:grpSp>
            <p:nvGrpSpPr>
              <p:cNvPr id="103" name="Group 102">
                <a:extLst>
                  <a:ext uri="{FF2B5EF4-FFF2-40B4-BE49-F238E27FC236}">
                    <a16:creationId xmlns:a16="http://schemas.microsoft.com/office/drawing/2014/main" id="{2947DB50-A41B-4F9A-B48F-F95896BEBD4C}"/>
                  </a:ext>
                </a:extLst>
              </p:cNvPr>
              <p:cNvGrpSpPr/>
              <p:nvPr/>
            </p:nvGrpSpPr>
            <p:grpSpPr>
              <a:xfrm>
                <a:off x="4960144" y="1934057"/>
                <a:ext cx="2271712" cy="2914650"/>
                <a:chOff x="4960144" y="1934057"/>
                <a:chExt cx="2271712" cy="2914650"/>
              </a:xfrm>
            </p:grpSpPr>
            <p:sp>
              <p:nvSpPr>
                <p:cNvPr id="106" name="Rectangle 105">
                  <a:extLst>
                    <a:ext uri="{FF2B5EF4-FFF2-40B4-BE49-F238E27FC236}">
                      <a16:creationId xmlns:a16="http://schemas.microsoft.com/office/drawing/2014/main" id="{0C4B5F9A-0404-4FDF-BAC2-056B6887E14C}"/>
                    </a:ext>
                  </a:extLst>
                </p:cNvPr>
                <p:cNvSpPr/>
                <p:nvPr/>
              </p:nvSpPr>
              <p:spPr>
                <a:xfrm>
                  <a:off x="4960144" y="1934057"/>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07" name="Rectangle 106">
                  <a:extLst>
                    <a:ext uri="{FF2B5EF4-FFF2-40B4-BE49-F238E27FC236}">
                      <a16:creationId xmlns:a16="http://schemas.microsoft.com/office/drawing/2014/main" id="{C45EBA67-F786-4BD9-8E06-7C1CF4F523E6}"/>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04" name="Rectangle 103">
                <a:extLst>
                  <a:ext uri="{FF2B5EF4-FFF2-40B4-BE49-F238E27FC236}">
                    <a16:creationId xmlns:a16="http://schemas.microsoft.com/office/drawing/2014/main" id="{6A49F9D6-044D-4034-B4B2-23E5AC182E42}"/>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Rectangle 104">
                <a:extLst>
                  <a:ext uri="{FF2B5EF4-FFF2-40B4-BE49-F238E27FC236}">
                    <a16:creationId xmlns:a16="http://schemas.microsoft.com/office/drawing/2014/main" id="{D8D48386-758A-430E-AA94-585DBB656A98}"/>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7" name="Group 76">
              <a:extLst>
                <a:ext uri="{FF2B5EF4-FFF2-40B4-BE49-F238E27FC236}">
                  <a16:creationId xmlns:a16="http://schemas.microsoft.com/office/drawing/2014/main" id="{6326F79B-96EC-4862-8BF0-45FA3214102F}"/>
                </a:ext>
              </a:extLst>
            </p:cNvPr>
            <p:cNvGrpSpPr/>
            <p:nvPr/>
          </p:nvGrpSpPr>
          <p:grpSpPr>
            <a:xfrm>
              <a:off x="1935973" y="5274898"/>
              <a:ext cx="1054800" cy="1180800"/>
              <a:chOff x="4960144" y="1971675"/>
              <a:chExt cx="2271712" cy="2914650"/>
            </a:xfrm>
          </p:grpSpPr>
          <p:grpSp>
            <p:nvGrpSpPr>
              <p:cNvPr id="98" name="Group 97">
                <a:extLst>
                  <a:ext uri="{FF2B5EF4-FFF2-40B4-BE49-F238E27FC236}">
                    <a16:creationId xmlns:a16="http://schemas.microsoft.com/office/drawing/2014/main" id="{E699AEF6-9882-40E5-AD3F-5BE1210D58BF}"/>
                  </a:ext>
                </a:extLst>
              </p:cNvPr>
              <p:cNvGrpSpPr/>
              <p:nvPr/>
            </p:nvGrpSpPr>
            <p:grpSpPr>
              <a:xfrm>
                <a:off x="4960144" y="1971675"/>
                <a:ext cx="2271712" cy="2914650"/>
                <a:chOff x="4960144" y="1971675"/>
                <a:chExt cx="2271712" cy="2914650"/>
              </a:xfrm>
            </p:grpSpPr>
            <p:sp>
              <p:nvSpPr>
                <p:cNvPr id="101" name="Rectangle 100">
                  <a:extLst>
                    <a:ext uri="{FF2B5EF4-FFF2-40B4-BE49-F238E27FC236}">
                      <a16:creationId xmlns:a16="http://schemas.microsoft.com/office/drawing/2014/main" id="{A2D2B22E-6A54-4D90-A68C-6D4599A891DA}"/>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02" name="Rectangle 101">
                  <a:extLst>
                    <a:ext uri="{FF2B5EF4-FFF2-40B4-BE49-F238E27FC236}">
                      <a16:creationId xmlns:a16="http://schemas.microsoft.com/office/drawing/2014/main" id="{DD4184BD-8EBB-4A0E-92A8-40794A8320B9}"/>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9" name="Rectangle 98">
                <a:extLst>
                  <a:ext uri="{FF2B5EF4-FFF2-40B4-BE49-F238E27FC236}">
                    <a16:creationId xmlns:a16="http://schemas.microsoft.com/office/drawing/2014/main" id="{1673BB43-268E-4976-AAEF-BC55C8C53F1E}"/>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a:extLst>
                  <a:ext uri="{FF2B5EF4-FFF2-40B4-BE49-F238E27FC236}">
                    <a16:creationId xmlns:a16="http://schemas.microsoft.com/office/drawing/2014/main" id="{1DE12D29-D159-4A18-8E6F-C69A8DC27AD5}"/>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a:extLst>
                <a:ext uri="{FF2B5EF4-FFF2-40B4-BE49-F238E27FC236}">
                  <a16:creationId xmlns:a16="http://schemas.microsoft.com/office/drawing/2014/main" id="{54AF07B1-883D-48B3-97E4-34D6DED29F62}"/>
                </a:ext>
              </a:extLst>
            </p:cNvPr>
            <p:cNvGrpSpPr/>
            <p:nvPr/>
          </p:nvGrpSpPr>
          <p:grpSpPr>
            <a:xfrm>
              <a:off x="9426087" y="5275254"/>
              <a:ext cx="1054800" cy="1180800"/>
              <a:chOff x="4960144" y="1971675"/>
              <a:chExt cx="2271712" cy="2914650"/>
            </a:xfrm>
          </p:grpSpPr>
          <p:grpSp>
            <p:nvGrpSpPr>
              <p:cNvPr id="93" name="Group 92">
                <a:extLst>
                  <a:ext uri="{FF2B5EF4-FFF2-40B4-BE49-F238E27FC236}">
                    <a16:creationId xmlns:a16="http://schemas.microsoft.com/office/drawing/2014/main" id="{D76B9CAA-21BE-4EBF-BAB8-355AAEE74B26}"/>
                  </a:ext>
                </a:extLst>
              </p:cNvPr>
              <p:cNvGrpSpPr/>
              <p:nvPr/>
            </p:nvGrpSpPr>
            <p:grpSpPr>
              <a:xfrm>
                <a:off x="4960144" y="1971675"/>
                <a:ext cx="2271712" cy="2914650"/>
                <a:chOff x="4960144" y="1971675"/>
                <a:chExt cx="2271712" cy="2914650"/>
              </a:xfrm>
            </p:grpSpPr>
            <p:sp>
              <p:nvSpPr>
                <p:cNvPr id="96" name="Rectangle 95">
                  <a:extLst>
                    <a:ext uri="{FF2B5EF4-FFF2-40B4-BE49-F238E27FC236}">
                      <a16:creationId xmlns:a16="http://schemas.microsoft.com/office/drawing/2014/main" id="{F8A850FE-BA9B-4191-80AA-9B206D2932D8}"/>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97" name="Rectangle 96">
                  <a:extLst>
                    <a:ext uri="{FF2B5EF4-FFF2-40B4-BE49-F238E27FC236}">
                      <a16:creationId xmlns:a16="http://schemas.microsoft.com/office/drawing/2014/main" id="{A0C752FD-C6E9-47EF-8B82-688DB624CE72}"/>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4" name="Rectangle 93">
                <a:extLst>
                  <a:ext uri="{FF2B5EF4-FFF2-40B4-BE49-F238E27FC236}">
                    <a16:creationId xmlns:a16="http://schemas.microsoft.com/office/drawing/2014/main" id="{79DC52F7-1808-4864-AC71-CC06E7E421EE}"/>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a:extLst>
                  <a:ext uri="{FF2B5EF4-FFF2-40B4-BE49-F238E27FC236}">
                    <a16:creationId xmlns:a16="http://schemas.microsoft.com/office/drawing/2014/main" id="{3CFE7EE0-1FC7-4D93-9F04-66D7FC07FACC}"/>
                  </a:ext>
                </a:extLst>
              </p:cNvPr>
              <p:cNvSpPr/>
              <p:nvPr/>
            </p:nvSpPr>
            <p:spPr>
              <a:xfrm>
                <a:off x="7019148"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9" name="Group 78">
              <a:extLst>
                <a:ext uri="{FF2B5EF4-FFF2-40B4-BE49-F238E27FC236}">
                  <a16:creationId xmlns:a16="http://schemas.microsoft.com/office/drawing/2014/main" id="{2039E800-0BFE-4735-B22E-E839F70889F3}"/>
                </a:ext>
              </a:extLst>
            </p:cNvPr>
            <p:cNvGrpSpPr/>
            <p:nvPr/>
          </p:nvGrpSpPr>
          <p:grpSpPr>
            <a:xfrm>
              <a:off x="8039793" y="5277468"/>
              <a:ext cx="1054800" cy="1180800"/>
              <a:chOff x="4960144" y="1971675"/>
              <a:chExt cx="2271712" cy="2914650"/>
            </a:xfrm>
          </p:grpSpPr>
          <p:grpSp>
            <p:nvGrpSpPr>
              <p:cNvPr id="88" name="Group 87">
                <a:extLst>
                  <a:ext uri="{FF2B5EF4-FFF2-40B4-BE49-F238E27FC236}">
                    <a16:creationId xmlns:a16="http://schemas.microsoft.com/office/drawing/2014/main" id="{083F51CB-999A-4D27-B995-D70644A23E34}"/>
                  </a:ext>
                </a:extLst>
              </p:cNvPr>
              <p:cNvGrpSpPr/>
              <p:nvPr/>
            </p:nvGrpSpPr>
            <p:grpSpPr>
              <a:xfrm>
                <a:off x="4960144" y="1971675"/>
                <a:ext cx="2271712" cy="2914650"/>
                <a:chOff x="4960144" y="1971675"/>
                <a:chExt cx="2271712" cy="2914650"/>
              </a:xfrm>
            </p:grpSpPr>
            <p:sp>
              <p:nvSpPr>
                <p:cNvPr id="91" name="Rectangle 90">
                  <a:extLst>
                    <a:ext uri="{FF2B5EF4-FFF2-40B4-BE49-F238E27FC236}">
                      <a16:creationId xmlns:a16="http://schemas.microsoft.com/office/drawing/2014/main" id="{C08980A1-EE2D-41CA-8A48-FB090D2EACC0}"/>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92" name="Rectangle 91">
                  <a:extLst>
                    <a:ext uri="{FF2B5EF4-FFF2-40B4-BE49-F238E27FC236}">
                      <a16:creationId xmlns:a16="http://schemas.microsoft.com/office/drawing/2014/main" id="{7C89D88E-4241-4370-AA14-37AE7728E3E9}"/>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9" name="Rectangle 88">
                <a:extLst>
                  <a:ext uri="{FF2B5EF4-FFF2-40B4-BE49-F238E27FC236}">
                    <a16:creationId xmlns:a16="http://schemas.microsoft.com/office/drawing/2014/main" id="{30A3551D-BF84-4E9D-89DD-1206D64C5902}"/>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a:extLst>
                  <a:ext uri="{FF2B5EF4-FFF2-40B4-BE49-F238E27FC236}">
                    <a16:creationId xmlns:a16="http://schemas.microsoft.com/office/drawing/2014/main" id="{FC32F876-808C-4264-8FB8-88D02BB29475}"/>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0" name="Rectangle 79">
              <a:extLst>
                <a:ext uri="{FF2B5EF4-FFF2-40B4-BE49-F238E27FC236}">
                  <a16:creationId xmlns:a16="http://schemas.microsoft.com/office/drawing/2014/main" id="{55F0889F-C9C8-4936-81E9-038C8B7CFEC5}"/>
                </a:ext>
              </a:extLst>
            </p:cNvPr>
            <p:cNvSpPr/>
            <p:nvPr/>
          </p:nvSpPr>
          <p:spPr>
            <a:xfrm>
              <a:off x="353903" y="6294920"/>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Rectangle 80">
              <a:extLst>
                <a:ext uri="{FF2B5EF4-FFF2-40B4-BE49-F238E27FC236}">
                  <a16:creationId xmlns:a16="http://schemas.microsoft.com/office/drawing/2014/main" id="{C3F4ABC2-D79B-410F-ACD8-8CE876439AAC}"/>
                </a:ext>
              </a:extLst>
            </p:cNvPr>
            <p:cNvSpPr/>
            <p:nvPr/>
          </p:nvSpPr>
          <p:spPr>
            <a:xfrm>
              <a:off x="1942060" y="5279941"/>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2" name="Rectangle 81">
              <a:extLst>
                <a:ext uri="{FF2B5EF4-FFF2-40B4-BE49-F238E27FC236}">
                  <a16:creationId xmlns:a16="http://schemas.microsoft.com/office/drawing/2014/main" id="{3B732592-EA6D-44F1-8BE9-7AC6C260FD37}"/>
                </a:ext>
              </a:extLst>
            </p:cNvPr>
            <p:cNvSpPr/>
            <p:nvPr/>
          </p:nvSpPr>
          <p:spPr>
            <a:xfrm>
              <a:off x="8054252" y="5258276"/>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a:extLst>
                <a:ext uri="{FF2B5EF4-FFF2-40B4-BE49-F238E27FC236}">
                  <a16:creationId xmlns:a16="http://schemas.microsoft.com/office/drawing/2014/main" id="{62523771-899D-4BCF-9921-43EB7D6BF9DC}"/>
                </a:ext>
              </a:extLst>
            </p:cNvPr>
            <p:cNvSpPr/>
            <p:nvPr/>
          </p:nvSpPr>
          <p:spPr>
            <a:xfrm>
              <a:off x="10324026" y="5256551"/>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4" name="Straight Arrow Connector 83">
              <a:extLst>
                <a:ext uri="{FF2B5EF4-FFF2-40B4-BE49-F238E27FC236}">
                  <a16:creationId xmlns:a16="http://schemas.microsoft.com/office/drawing/2014/main" id="{0D7A5EE4-A64C-4A87-B5D0-EAE508CF8133}"/>
                </a:ext>
              </a:extLst>
            </p:cNvPr>
            <p:cNvCxnSpPr/>
            <p:nvPr/>
          </p:nvCxnSpPr>
          <p:spPr>
            <a:xfrm flipV="1">
              <a:off x="2037536" y="5636720"/>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530601E-3D3A-41DA-AF67-A3E08512CDC0}"/>
                </a:ext>
              </a:extLst>
            </p:cNvPr>
            <p:cNvCxnSpPr/>
            <p:nvPr/>
          </p:nvCxnSpPr>
          <p:spPr>
            <a:xfrm flipV="1">
              <a:off x="2892009" y="5640907"/>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E64A5DC-662F-4533-9A15-C9AC54BBD912}"/>
                </a:ext>
              </a:extLst>
            </p:cNvPr>
            <p:cNvCxnSpPr>
              <a:cxnSpLocks/>
            </p:cNvCxnSpPr>
            <p:nvPr/>
          </p:nvCxnSpPr>
          <p:spPr>
            <a:xfrm rot="5400000" flipH="1" flipV="1">
              <a:off x="9863988" y="6107669"/>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E6A56F4-D8BD-45B9-A50D-748C19B76AA4}"/>
                </a:ext>
              </a:extLst>
            </p:cNvPr>
            <p:cNvCxnSpPr>
              <a:cxnSpLocks/>
            </p:cNvCxnSpPr>
            <p:nvPr/>
          </p:nvCxnSpPr>
          <p:spPr>
            <a:xfrm rot="5400000" flipH="1" flipV="1">
              <a:off x="9847576" y="5120584"/>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86AB448A-41CD-4089-B080-DA03720B79B9}"/>
                </a:ext>
              </a:extLst>
            </p:cNvPr>
            <p:cNvGrpSpPr/>
            <p:nvPr/>
          </p:nvGrpSpPr>
          <p:grpSpPr>
            <a:xfrm>
              <a:off x="3227930" y="5293093"/>
              <a:ext cx="1054800" cy="1180800"/>
              <a:chOff x="4960144" y="1934057"/>
              <a:chExt cx="2271712" cy="2914650"/>
            </a:xfrm>
          </p:grpSpPr>
          <p:grpSp>
            <p:nvGrpSpPr>
              <p:cNvPr id="117" name="Group 116">
                <a:extLst>
                  <a:ext uri="{FF2B5EF4-FFF2-40B4-BE49-F238E27FC236}">
                    <a16:creationId xmlns:a16="http://schemas.microsoft.com/office/drawing/2014/main" id="{545946BA-D4FD-4B5A-97B2-513C633B0BA2}"/>
                  </a:ext>
                </a:extLst>
              </p:cNvPr>
              <p:cNvGrpSpPr/>
              <p:nvPr/>
            </p:nvGrpSpPr>
            <p:grpSpPr>
              <a:xfrm>
                <a:off x="4960144" y="1934057"/>
                <a:ext cx="2271712" cy="2914650"/>
                <a:chOff x="4960144" y="1934057"/>
                <a:chExt cx="2271712" cy="2914650"/>
              </a:xfrm>
            </p:grpSpPr>
            <p:sp>
              <p:nvSpPr>
                <p:cNvPr id="120" name="Rectangle 119">
                  <a:extLst>
                    <a:ext uri="{FF2B5EF4-FFF2-40B4-BE49-F238E27FC236}">
                      <a16:creationId xmlns:a16="http://schemas.microsoft.com/office/drawing/2014/main" id="{BC68CBDE-E83B-414F-93B0-964575F24859}"/>
                    </a:ext>
                  </a:extLst>
                </p:cNvPr>
                <p:cNvSpPr/>
                <p:nvPr/>
              </p:nvSpPr>
              <p:spPr>
                <a:xfrm>
                  <a:off x="4960144" y="1934057"/>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21" name="Rectangle 120">
                  <a:extLst>
                    <a:ext uri="{FF2B5EF4-FFF2-40B4-BE49-F238E27FC236}">
                      <a16:creationId xmlns:a16="http://schemas.microsoft.com/office/drawing/2014/main" id="{85AC5B69-C51C-4B91-9A09-477FDF7BFD2F}"/>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18" name="Rectangle 117">
                <a:extLst>
                  <a:ext uri="{FF2B5EF4-FFF2-40B4-BE49-F238E27FC236}">
                    <a16:creationId xmlns:a16="http://schemas.microsoft.com/office/drawing/2014/main" id="{368DD1E4-E269-48D5-8416-368B83D9BBAF}"/>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ectangle 118">
                <a:extLst>
                  <a:ext uri="{FF2B5EF4-FFF2-40B4-BE49-F238E27FC236}">
                    <a16:creationId xmlns:a16="http://schemas.microsoft.com/office/drawing/2014/main" id="{F961A110-BB37-4A7C-B5BB-3B42AA8378AD}"/>
                  </a:ext>
                </a:extLst>
              </p:cNvPr>
              <p:cNvSpPr/>
              <p:nvPr/>
            </p:nvSpPr>
            <p:spPr>
              <a:xfrm>
                <a:off x="7012798" y="46526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2" name="Rectangle 121">
              <a:extLst>
                <a:ext uri="{FF2B5EF4-FFF2-40B4-BE49-F238E27FC236}">
                  <a16:creationId xmlns:a16="http://schemas.microsoft.com/office/drawing/2014/main" id="{08551956-978E-4757-A0DF-107C0D315BF4}"/>
                </a:ext>
              </a:extLst>
            </p:cNvPr>
            <p:cNvSpPr/>
            <p:nvPr/>
          </p:nvSpPr>
          <p:spPr>
            <a:xfrm>
              <a:off x="3208001" y="6318474"/>
              <a:ext cx="1054539" cy="162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3" name="Rectangle 122">
              <a:extLst>
                <a:ext uri="{FF2B5EF4-FFF2-40B4-BE49-F238E27FC236}">
                  <a16:creationId xmlns:a16="http://schemas.microsoft.com/office/drawing/2014/main" id="{EEEE5F3E-71BC-4067-878A-AB642F247F1F}"/>
                </a:ext>
              </a:extLst>
            </p:cNvPr>
            <p:cNvSpPr/>
            <p:nvPr/>
          </p:nvSpPr>
          <p:spPr>
            <a:xfrm>
              <a:off x="2992585" y="6499293"/>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3</a:t>
              </a:r>
              <a:endParaRPr lang="en-GB" b="1" dirty="0">
                <a:solidFill>
                  <a:srgbClr val="121212"/>
                </a:solidFill>
              </a:endParaRPr>
            </a:p>
          </p:txBody>
        </p:sp>
        <p:cxnSp>
          <p:nvCxnSpPr>
            <p:cNvPr id="124" name="Straight Arrow Connector 123">
              <a:extLst>
                <a:ext uri="{FF2B5EF4-FFF2-40B4-BE49-F238E27FC236}">
                  <a16:creationId xmlns:a16="http://schemas.microsoft.com/office/drawing/2014/main" id="{E4E3AD29-D76B-41EE-8029-CE1EFDC09EE4}"/>
                </a:ext>
              </a:extLst>
            </p:cNvPr>
            <p:cNvCxnSpPr>
              <a:cxnSpLocks/>
            </p:cNvCxnSpPr>
            <p:nvPr/>
          </p:nvCxnSpPr>
          <p:spPr>
            <a:xfrm>
              <a:off x="3313886" y="5636720"/>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1D488070-96F8-4670-BBBF-613108F64550}"/>
                </a:ext>
              </a:extLst>
            </p:cNvPr>
            <p:cNvCxnSpPr>
              <a:cxnSpLocks/>
            </p:cNvCxnSpPr>
            <p:nvPr/>
          </p:nvCxnSpPr>
          <p:spPr>
            <a:xfrm>
              <a:off x="4168359" y="5640907"/>
              <a:ext cx="0" cy="44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39554DE3-B46C-40C4-91FD-4B963BCDC6E2}"/>
                </a:ext>
              </a:extLst>
            </p:cNvPr>
            <p:cNvSpPr/>
            <p:nvPr/>
          </p:nvSpPr>
          <p:spPr>
            <a:xfrm>
              <a:off x="10553626" y="6494559"/>
              <a:ext cx="270607" cy="2088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121212"/>
                  </a:solidFill>
                </a:rPr>
                <a:t>3</a:t>
              </a:r>
              <a:endParaRPr lang="en-GB" b="1" dirty="0">
                <a:solidFill>
                  <a:srgbClr val="121212"/>
                </a:solidFill>
              </a:endParaRPr>
            </a:p>
          </p:txBody>
        </p:sp>
        <p:grpSp>
          <p:nvGrpSpPr>
            <p:cNvPr id="129" name="Group 128">
              <a:extLst>
                <a:ext uri="{FF2B5EF4-FFF2-40B4-BE49-F238E27FC236}">
                  <a16:creationId xmlns:a16="http://schemas.microsoft.com/office/drawing/2014/main" id="{0EF05FFC-E963-45A7-B6CB-D2F638553DD8}"/>
                </a:ext>
              </a:extLst>
            </p:cNvPr>
            <p:cNvGrpSpPr/>
            <p:nvPr/>
          </p:nvGrpSpPr>
          <p:grpSpPr>
            <a:xfrm>
              <a:off x="10821093" y="5267943"/>
              <a:ext cx="1054800" cy="1180800"/>
              <a:chOff x="4960144" y="1971675"/>
              <a:chExt cx="2271712" cy="2914650"/>
            </a:xfrm>
          </p:grpSpPr>
          <p:grpSp>
            <p:nvGrpSpPr>
              <p:cNvPr id="130" name="Group 129">
                <a:extLst>
                  <a:ext uri="{FF2B5EF4-FFF2-40B4-BE49-F238E27FC236}">
                    <a16:creationId xmlns:a16="http://schemas.microsoft.com/office/drawing/2014/main" id="{E2F143F9-8629-4D81-A397-650F96CDC25C}"/>
                  </a:ext>
                </a:extLst>
              </p:cNvPr>
              <p:cNvGrpSpPr/>
              <p:nvPr/>
            </p:nvGrpSpPr>
            <p:grpSpPr>
              <a:xfrm>
                <a:off x="4960144" y="1971675"/>
                <a:ext cx="2271712" cy="2914650"/>
                <a:chOff x="4960144" y="1971675"/>
                <a:chExt cx="2271712" cy="2914650"/>
              </a:xfrm>
            </p:grpSpPr>
            <p:sp>
              <p:nvSpPr>
                <p:cNvPr id="133" name="Rectangle 132">
                  <a:extLst>
                    <a:ext uri="{FF2B5EF4-FFF2-40B4-BE49-F238E27FC236}">
                      <a16:creationId xmlns:a16="http://schemas.microsoft.com/office/drawing/2014/main" id="{C0F49E77-9FE4-4DD1-AD06-B2B2675C8218}"/>
                    </a:ext>
                  </a:extLst>
                </p:cNvPr>
                <p:cNvSpPr/>
                <p:nvPr/>
              </p:nvSpPr>
              <p:spPr>
                <a:xfrm>
                  <a:off x="4960144" y="1971675"/>
                  <a:ext cx="2271712" cy="2914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34" name="Rectangle 133">
                  <a:extLst>
                    <a:ext uri="{FF2B5EF4-FFF2-40B4-BE49-F238E27FC236}">
                      <a16:creationId xmlns:a16="http://schemas.microsoft.com/office/drawing/2014/main" id="{96ABF357-789D-4715-926A-AA257B0E7123}"/>
                    </a:ext>
                  </a:extLst>
                </p:cNvPr>
                <p:cNvSpPr/>
                <p:nvPr/>
              </p:nvSpPr>
              <p:spPr>
                <a:xfrm>
                  <a:off x="6052800" y="33858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31" name="Rectangle 130">
                <a:extLst>
                  <a:ext uri="{FF2B5EF4-FFF2-40B4-BE49-F238E27FC236}">
                    <a16:creationId xmlns:a16="http://schemas.microsoft.com/office/drawing/2014/main" id="{EE27AE55-6421-41FA-8ADF-A5E63F082FED}"/>
                  </a:ext>
                </a:extLst>
              </p:cNvPr>
              <p:cNvSpPr/>
              <p:nvPr/>
            </p:nvSpPr>
            <p:spPr>
              <a:xfrm>
                <a:off x="5111854" y="4665355"/>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Rectangle 131">
                <a:extLst>
                  <a:ext uri="{FF2B5EF4-FFF2-40B4-BE49-F238E27FC236}">
                    <a16:creationId xmlns:a16="http://schemas.microsoft.com/office/drawing/2014/main" id="{F3F35A47-8B71-4EFB-9155-0FEBAB7C8BDC}"/>
                  </a:ext>
                </a:extLst>
              </p:cNvPr>
              <p:cNvSpPr/>
              <p:nvPr/>
            </p:nvSpPr>
            <p:spPr>
              <a:xfrm>
                <a:off x="5111854" y="2098000"/>
                <a:ext cx="86400" cy="86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5" name="Rectangle 134">
              <a:extLst>
                <a:ext uri="{FF2B5EF4-FFF2-40B4-BE49-F238E27FC236}">
                  <a16:creationId xmlns:a16="http://schemas.microsoft.com/office/drawing/2014/main" id="{57BF5D7D-3A4C-4B2C-94F2-611CE6CC367C}"/>
                </a:ext>
              </a:extLst>
            </p:cNvPr>
            <p:cNvSpPr/>
            <p:nvPr/>
          </p:nvSpPr>
          <p:spPr>
            <a:xfrm>
              <a:off x="10835552" y="5248751"/>
              <a:ext cx="169135" cy="1233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6" name="Straight Arrow Connector 135">
              <a:extLst>
                <a:ext uri="{FF2B5EF4-FFF2-40B4-BE49-F238E27FC236}">
                  <a16:creationId xmlns:a16="http://schemas.microsoft.com/office/drawing/2014/main" id="{64C806E7-17DB-4FBA-9C73-63DE3665AD3F}"/>
                </a:ext>
              </a:extLst>
            </p:cNvPr>
            <p:cNvCxnSpPr>
              <a:cxnSpLocks/>
            </p:cNvCxnSpPr>
            <p:nvPr/>
          </p:nvCxnSpPr>
          <p:spPr>
            <a:xfrm rot="16200000" flipV="1">
              <a:off x="11445138" y="6107669"/>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909E8AAD-2EE8-44CD-9052-E9662AD1A21C}"/>
                </a:ext>
              </a:extLst>
            </p:cNvPr>
            <p:cNvCxnSpPr>
              <a:cxnSpLocks/>
            </p:cNvCxnSpPr>
            <p:nvPr/>
          </p:nvCxnSpPr>
          <p:spPr>
            <a:xfrm rot="16200000" flipV="1">
              <a:off x="11428726" y="5120584"/>
              <a:ext cx="0" cy="5074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3640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2717</TotalTime>
  <Words>640</Words>
  <Application>Microsoft Office PowerPoint</Application>
  <PresentationFormat>Widescreen</PresentationFormat>
  <Paragraphs>234</Paragraphs>
  <Slides>40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Mert Küçük</dc:creator>
  <cp:lastModifiedBy>Mert Küçük</cp:lastModifiedBy>
  <cp:revision>584</cp:revision>
  <dcterms:created xsi:type="dcterms:W3CDTF">2018-09-23T08:03:09Z</dcterms:created>
  <dcterms:modified xsi:type="dcterms:W3CDTF">2020-02-04T13:10:29Z</dcterms:modified>
</cp:coreProperties>
</file>