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84" r:id="rId4"/>
    <p:sldId id="285" r:id="rId5"/>
    <p:sldId id="263" r:id="rId6"/>
    <p:sldId id="266" r:id="rId7"/>
    <p:sldId id="264" r:id="rId8"/>
    <p:sldId id="267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72FB-6530-4C58-9F8D-F713A4B5D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ABC3E-2940-4295-8351-805CDB6E2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5BFD7-2D7E-41A9-B94F-69515EAAD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30E9C-E103-4649-8E3F-60E9CE22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FFEC2-DD9F-4275-ADB4-00029D43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34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0102-5B70-4BE0-B542-301817AA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79523-37C7-46C3-8FDA-BF43D0A20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C8D2-8590-43F8-8A03-708766B0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197A-12C3-4765-8AFD-850432E4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91D6-CA9E-433D-BD5E-B05EB1C74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6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4DC3A-C062-40B3-BCF6-29F6DC04E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D0ECB-F37A-48E3-ABA6-81495B90E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981B-49FE-421F-BEAB-41FD11DD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28F2-1A03-4598-BC8F-6EDE4D4C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1876E-5CFD-4AC7-AA52-E3D9911D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89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6361-DA66-4378-B740-893DEE3B1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B0DF9-25AC-4D96-B9E0-2E3EBE6D3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04BC-32A0-4DF0-9DBC-4CAB917C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AB73C-4B1F-47B2-8E87-B9A054A8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E6CB2-AA8C-45E6-9952-6CB10ADF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4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2339-7D07-4B70-9994-08A5B0B19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61AE8-1813-4B44-BC94-16295CBD9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3B35-EE8D-49AE-B937-9BDBB3216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A9FD0-37BC-467F-859F-EEF68A187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84E19-36AA-44DF-8BC6-4DA1EE5D9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06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44D07-3178-47F1-98D7-440539C79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AA4F-DA0F-4F7A-91E7-54C85856C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DC4F9-8B6E-4ABC-89C6-4892488C5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B652-F061-4741-904E-F035FC067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2B873-7110-49AC-8C91-11461E8D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01DE7-482C-4CB7-8B7C-75833635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465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5EB9-CCD2-446C-AF72-45F6ED6D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1B2F-0787-4DDE-9CA5-E1361F835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ED1CA-2B33-4D62-8DDE-5FBD391EC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33FC4-87D3-468C-ADD3-745F4CCB2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1BB08-F621-45D6-87F2-8AB8EBF3BE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38C93A-4663-4249-A55F-DB5DE8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2E49E3-4CCB-4EAB-A8AF-04BF7580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335227-E3DF-4A0D-89F6-65B1A22A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1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F17C-063A-44AB-955D-B31559DC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4CD4F-E6CD-4BB5-BE23-27AFCCA10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CD2E7-F4DE-4485-B968-73B934CB8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9BFA6-C9DD-4AAF-84CF-5856D08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98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D8D6C-6553-4102-8902-2B6AD8E2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C95C9-8681-444B-8608-75664E46C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38847-E4C1-46F7-821E-F9F7791E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0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4C958-5D34-48BD-95E7-6A60CBB8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2B5EE-4FAE-4A45-AE57-D0413CD3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19BCD-1DE2-4795-9C15-72EFABEB34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98879-1EA8-412D-A49B-6293BEB1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3E2AE-DD00-4F2A-AB49-3ED307FF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2EC4B-022B-41D0-B344-199EE380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23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0D54-EAEA-48AB-84E9-3CA90B9B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6BEEE-C915-4249-9DB8-8D59D8576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85B15-981A-455C-B3E1-B22A819F9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94FF2-C423-4A65-9A84-726F378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EC58C-8DB4-48A8-BFED-D45A441F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12944-6DC7-46A2-B889-7E13DEB3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786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7DE378-ED3B-4E27-88F0-31ACE7534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A323D-C9E7-4397-8781-03A6AE976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1B9F4-8CA5-4BBC-90EB-2881DCFB4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0A3E9-3BBB-44C2-A13E-3C25775EEEC6}" type="datetimeFigureOut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37F7B-F87F-48F5-BB90-8A6D2AE83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8210E-1B18-43F7-9250-AA91C9129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4F8B3-A0ED-4130-B8B7-AF1BADB531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1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2079B66-54E8-4581-BB05-4660901F3A38}"/>
              </a:ext>
            </a:extLst>
          </p:cNvPr>
          <p:cNvSpPr/>
          <p:nvPr/>
        </p:nvSpPr>
        <p:spPr>
          <a:xfrm>
            <a:off x="4602242" y="1483301"/>
            <a:ext cx="2987516" cy="266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Duplicate SAM body</a:t>
            </a:r>
            <a:endParaRPr lang="en-GB" dirty="0">
              <a:solidFill>
                <a:schemeClr val="tx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3F3AFD-28F8-420E-BEB8-ABE2943DD47A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3694EE-D66D-47E7-9E8E-ADEA68244996}"/>
                </a:ext>
              </a:extLst>
            </p:cNvPr>
            <p:cNvSpPr/>
            <p:nvPr/>
          </p:nvSpPr>
          <p:spPr>
            <a:xfrm>
              <a:off x="4960144" y="1971675"/>
              <a:ext cx="2271712" cy="2914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FB4911-DCD0-4A82-9412-1EE26D4A272B}"/>
                </a:ext>
              </a:extLst>
            </p:cNvPr>
            <p:cNvSpPr/>
            <p:nvPr/>
          </p:nvSpPr>
          <p:spPr>
            <a:xfrm>
              <a:off x="6052800" y="33858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7978287-1D8C-4892-A79E-A70A29DF9E97}"/>
              </a:ext>
            </a:extLst>
          </p:cNvPr>
          <p:cNvSpPr/>
          <p:nvPr/>
        </p:nvSpPr>
        <p:spPr>
          <a:xfrm>
            <a:off x="5111854" y="4665355"/>
            <a:ext cx="86400" cy="86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BB0F79-DF8A-421D-B492-1586D7F5F245}"/>
              </a:ext>
            </a:extLst>
          </p:cNvPr>
          <p:cNvSpPr/>
          <p:nvPr/>
        </p:nvSpPr>
        <p:spPr>
          <a:xfrm>
            <a:off x="5111854" y="2098000"/>
            <a:ext cx="86400" cy="86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EF91B7-51AD-40A3-82D9-E3E8C1A7450F}"/>
              </a:ext>
            </a:extLst>
          </p:cNvPr>
          <p:cNvSpPr/>
          <p:nvPr/>
        </p:nvSpPr>
        <p:spPr>
          <a:xfrm>
            <a:off x="7012798" y="4652655"/>
            <a:ext cx="86400" cy="86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CCE57B-7D7F-44E0-A1B9-DB4FE53D366A}"/>
              </a:ext>
            </a:extLst>
          </p:cNvPr>
          <p:cNvSpPr/>
          <p:nvPr/>
        </p:nvSpPr>
        <p:spPr>
          <a:xfrm>
            <a:off x="7019148" y="2098000"/>
            <a:ext cx="86400" cy="86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52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DB1581-B306-4613-88CE-B2AA6879CBF7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78287-1D8C-4892-A79E-A70A29DF9E97}"/>
                </a:ext>
              </a:extLst>
            </p:cNvPr>
            <p:cNvSpPr/>
            <p:nvPr/>
          </p:nvSpPr>
          <p:spPr>
            <a:xfrm>
              <a:off x="5111854" y="46653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EF91B7-51AD-40A3-82D9-E3E8C1A7450F}"/>
                </a:ext>
              </a:extLst>
            </p:cNvPr>
            <p:cNvSpPr/>
            <p:nvPr/>
          </p:nvSpPr>
          <p:spPr>
            <a:xfrm>
              <a:off x="7012798" y="46526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649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5DC2A1B-D479-42E8-A937-4E2A07135591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BB0F79-DF8A-421D-B492-1586D7F5F245}"/>
                </a:ext>
              </a:extLst>
            </p:cNvPr>
            <p:cNvSpPr/>
            <p:nvPr/>
          </p:nvSpPr>
          <p:spPr>
            <a:xfrm>
              <a:off x="5111854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CCE57B-7D7F-44E0-A1B9-DB4FE53D366A}"/>
                </a:ext>
              </a:extLst>
            </p:cNvPr>
            <p:cNvSpPr/>
            <p:nvPr/>
          </p:nvSpPr>
          <p:spPr>
            <a:xfrm>
              <a:off x="7019148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6063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B153B76-E520-4CB6-B852-84DE28718817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EF91B7-51AD-40A3-82D9-E3E8C1A7450F}"/>
                </a:ext>
              </a:extLst>
            </p:cNvPr>
            <p:cNvSpPr/>
            <p:nvPr/>
          </p:nvSpPr>
          <p:spPr>
            <a:xfrm>
              <a:off x="7012798" y="46526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CCE57B-7D7F-44E0-A1B9-DB4FE53D366A}"/>
                </a:ext>
              </a:extLst>
            </p:cNvPr>
            <p:cNvSpPr/>
            <p:nvPr/>
          </p:nvSpPr>
          <p:spPr>
            <a:xfrm>
              <a:off x="7019148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7460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A22C9D-6B14-48DC-9B86-3E949993A742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78287-1D8C-4892-A79E-A70A29DF9E97}"/>
                </a:ext>
              </a:extLst>
            </p:cNvPr>
            <p:cNvSpPr/>
            <p:nvPr/>
          </p:nvSpPr>
          <p:spPr>
            <a:xfrm>
              <a:off x="5111854" y="46653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BB0F79-DF8A-421D-B492-1586D7F5F245}"/>
                </a:ext>
              </a:extLst>
            </p:cNvPr>
            <p:cNvSpPr/>
            <p:nvPr/>
          </p:nvSpPr>
          <p:spPr>
            <a:xfrm>
              <a:off x="5111854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1789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E3F3AFD-28F8-420E-BEB8-ABE2943DD47A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3694EE-D66D-47E7-9E8E-ADEA68244996}"/>
                </a:ext>
              </a:extLst>
            </p:cNvPr>
            <p:cNvSpPr/>
            <p:nvPr/>
          </p:nvSpPr>
          <p:spPr>
            <a:xfrm>
              <a:off x="4960144" y="1971675"/>
              <a:ext cx="2271712" cy="2914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FB4911-DCD0-4A82-9412-1EE26D4A272B}"/>
                </a:ext>
              </a:extLst>
            </p:cNvPr>
            <p:cNvSpPr/>
            <p:nvPr/>
          </p:nvSpPr>
          <p:spPr>
            <a:xfrm>
              <a:off x="6052800" y="33858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93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621376B-1EA0-4110-8298-C3AB604C8B3C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7978287-1D8C-4892-A79E-A70A29DF9E97}"/>
                </a:ext>
              </a:extLst>
            </p:cNvPr>
            <p:cNvSpPr/>
            <p:nvPr/>
          </p:nvSpPr>
          <p:spPr>
            <a:xfrm>
              <a:off x="5111854" y="46653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CCE57B-7D7F-44E0-A1B9-DB4FE53D366A}"/>
                </a:ext>
              </a:extLst>
            </p:cNvPr>
            <p:cNvSpPr/>
            <p:nvPr/>
          </p:nvSpPr>
          <p:spPr>
            <a:xfrm>
              <a:off x="7019148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6698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E3F3AFD-28F8-420E-BEB8-ABE2943DD47A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3694EE-D66D-47E7-9E8E-ADEA68244996}"/>
                </a:ext>
              </a:extLst>
            </p:cNvPr>
            <p:cNvSpPr/>
            <p:nvPr/>
          </p:nvSpPr>
          <p:spPr>
            <a:xfrm>
              <a:off x="4960144" y="1971675"/>
              <a:ext cx="2271712" cy="291465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FB4911-DCD0-4A82-9412-1EE26D4A272B}"/>
                </a:ext>
              </a:extLst>
            </p:cNvPr>
            <p:cNvSpPr/>
            <p:nvPr/>
          </p:nvSpPr>
          <p:spPr>
            <a:xfrm>
              <a:off x="6052800" y="33858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66023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60A76B-B248-426D-8362-AAF714404098}"/>
              </a:ext>
            </a:extLst>
          </p:cNvPr>
          <p:cNvGrpSpPr/>
          <p:nvPr/>
        </p:nvGrpSpPr>
        <p:grpSpPr>
          <a:xfrm>
            <a:off x="4960144" y="1971675"/>
            <a:ext cx="2271712" cy="2914650"/>
            <a:chOff x="4960144" y="1971675"/>
            <a:chExt cx="2271712" cy="29146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E3F3AFD-28F8-420E-BEB8-ABE2943DD47A}"/>
                </a:ext>
              </a:extLst>
            </p:cNvPr>
            <p:cNvGrpSpPr/>
            <p:nvPr/>
          </p:nvGrpSpPr>
          <p:grpSpPr>
            <a:xfrm>
              <a:off x="4960144" y="1971675"/>
              <a:ext cx="2271712" cy="2914650"/>
              <a:chOff x="4960144" y="1971675"/>
              <a:chExt cx="2271712" cy="291465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3694EE-D66D-47E7-9E8E-ADEA68244996}"/>
                  </a:ext>
                </a:extLst>
              </p:cNvPr>
              <p:cNvSpPr/>
              <p:nvPr/>
            </p:nvSpPr>
            <p:spPr>
              <a:xfrm>
                <a:off x="4960144" y="1971675"/>
                <a:ext cx="2271712" cy="291465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GB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FB4911-DCD0-4A82-9412-1EE26D4A272B}"/>
                  </a:ext>
                </a:extLst>
              </p:cNvPr>
              <p:cNvSpPr/>
              <p:nvPr/>
            </p:nvSpPr>
            <p:spPr>
              <a:xfrm>
                <a:off x="6052800" y="3385800"/>
                <a:ext cx="86400" cy="86400"/>
              </a:xfrm>
              <a:prstGeom prst="rect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6BB0F79-DF8A-421D-B492-1586D7F5F245}"/>
                </a:ext>
              </a:extLst>
            </p:cNvPr>
            <p:cNvSpPr/>
            <p:nvPr/>
          </p:nvSpPr>
          <p:spPr>
            <a:xfrm>
              <a:off x="5111854" y="2098000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1EF91B7-51AD-40A3-82D9-E3E8C1A7450F}"/>
                </a:ext>
              </a:extLst>
            </p:cNvPr>
            <p:cNvSpPr/>
            <p:nvPr/>
          </p:nvSpPr>
          <p:spPr>
            <a:xfrm>
              <a:off x="7012798" y="4652655"/>
              <a:ext cx="86400" cy="864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18549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</Words>
  <Application>Microsoft Office PowerPoint</Application>
  <PresentationFormat>Widescreen</PresentationFormat>
  <Paragraphs>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Mert Küçük</cp:lastModifiedBy>
  <cp:revision>2</cp:revision>
  <dcterms:created xsi:type="dcterms:W3CDTF">2018-11-27T08:42:49Z</dcterms:created>
  <dcterms:modified xsi:type="dcterms:W3CDTF">2018-11-27T08:54:32Z</dcterms:modified>
</cp:coreProperties>
</file>