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791A-A073-481D-805E-AB068B46A7D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BDE8-459D-4AF8-8AEC-B71C7BE7F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38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791A-A073-481D-805E-AB068B46A7D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BDE8-459D-4AF8-8AEC-B71C7BE7F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61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791A-A073-481D-805E-AB068B46A7D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BDE8-459D-4AF8-8AEC-B71C7BE7F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35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791A-A073-481D-805E-AB068B46A7D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BDE8-459D-4AF8-8AEC-B71C7BE7F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8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791A-A073-481D-805E-AB068B46A7D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BDE8-459D-4AF8-8AEC-B71C7BE7F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1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791A-A073-481D-805E-AB068B46A7D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BDE8-459D-4AF8-8AEC-B71C7BE7F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4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791A-A073-481D-805E-AB068B46A7D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BDE8-459D-4AF8-8AEC-B71C7BE7F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6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791A-A073-481D-805E-AB068B46A7D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BDE8-459D-4AF8-8AEC-B71C7BE7F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90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791A-A073-481D-805E-AB068B46A7D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BDE8-459D-4AF8-8AEC-B71C7BE7F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58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791A-A073-481D-805E-AB068B46A7D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BDE8-459D-4AF8-8AEC-B71C7BE7F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22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791A-A073-481D-805E-AB068B46A7D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ABDE8-459D-4AF8-8AEC-B71C7BE7F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2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5791A-A073-481D-805E-AB068B46A7D5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ABDE8-459D-4AF8-8AEC-B71C7BE7F3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77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57259" y="1263589"/>
            <a:ext cx="2957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/>
              <a:t>DOĞRU</a:t>
            </a:r>
            <a:endParaRPr lang="en-US" sz="6000" dirty="0"/>
          </a:p>
        </p:txBody>
      </p:sp>
      <p:pic>
        <p:nvPicPr>
          <p:cNvPr id="8" name="Grafik 68" descr="Onay işareti">
            <a:extLst>
              <a:ext uri="{FF2B5EF4-FFF2-40B4-BE49-F238E27FC236}">
                <a16:creationId xmlns:a16="http://schemas.microsoft.com/office/drawing/2014/main" id="{EF562F09-203A-4AC5-B0D8-2AD76E8DD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775200" y="2279252"/>
            <a:ext cx="2740025" cy="259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46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ZEHRA ÜLGEN</dc:creator>
  <cp:lastModifiedBy>ZEHRA ÜLGEN</cp:lastModifiedBy>
  <cp:revision>1</cp:revision>
  <dcterms:created xsi:type="dcterms:W3CDTF">2022-03-24T13:56:38Z</dcterms:created>
  <dcterms:modified xsi:type="dcterms:W3CDTF">2022-03-24T13:58:32Z</dcterms:modified>
</cp:coreProperties>
</file>