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88A0-BCCC-4B1D-B494-B27DDEFF388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0BB3-3855-40EC-8DDF-328E35C9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6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88A0-BCCC-4B1D-B494-B27DDEFF388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0BB3-3855-40EC-8DDF-328E35C9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88A0-BCCC-4B1D-B494-B27DDEFF388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0BB3-3855-40EC-8DDF-328E35C9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4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88A0-BCCC-4B1D-B494-B27DDEFF388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0BB3-3855-40EC-8DDF-328E35C9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7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88A0-BCCC-4B1D-B494-B27DDEFF388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0BB3-3855-40EC-8DDF-328E35C9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1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88A0-BCCC-4B1D-B494-B27DDEFF388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0BB3-3855-40EC-8DDF-328E35C9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88A0-BCCC-4B1D-B494-B27DDEFF388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0BB3-3855-40EC-8DDF-328E35C9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2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88A0-BCCC-4B1D-B494-B27DDEFF388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0BB3-3855-40EC-8DDF-328E35C9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6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88A0-BCCC-4B1D-B494-B27DDEFF388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0BB3-3855-40EC-8DDF-328E35C9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09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88A0-BCCC-4B1D-B494-B27DDEFF388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0BB3-3855-40EC-8DDF-328E35C9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88A0-BCCC-4B1D-B494-B27DDEFF388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0BB3-3855-40EC-8DDF-328E35C9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7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188A0-BCCC-4B1D-B494-B27DDEFF388F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0BB3-3855-40EC-8DDF-328E35C95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557259" y="1263589"/>
            <a:ext cx="2957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YANLIŞ</a:t>
            </a:r>
            <a:endParaRPr lang="en-US" sz="6000" dirty="0"/>
          </a:p>
        </p:txBody>
      </p:sp>
      <p:sp>
        <p:nvSpPr>
          <p:cNvPr id="11" name="Plus 10"/>
          <p:cNvSpPr/>
          <p:nvPr/>
        </p:nvSpPr>
        <p:spPr>
          <a:xfrm rot="2575518">
            <a:off x="4535770" y="2196918"/>
            <a:ext cx="3000943" cy="2921828"/>
          </a:xfrm>
          <a:prstGeom prst="mathPlus">
            <a:avLst>
              <a:gd name="adj1" fmla="val 86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6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ZEHRA ÜLGEN</dc:creator>
  <cp:lastModifiedBy>ZEHRA ÜLGEN</cp:lastModifiedBy>
  <cp:revision>1</cp:revision>
  <dcterms:created xsi:type="dcterms:W3CDTF">2022-03-24T13:57:09Z</dcterms:created>
  <dcterms:modified xsi:type="dcterms:W3CDTF">2022-03-24T13:57:53Z</dcterms:modified>
</cp:coreProperties>
</file>