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7" r:id="rId2"/>
    <p:sldId id="296" r:id="rId3"/>
    <p:sldId id="306" r:id="rId4"/>
    <p:sldId id="300" r:id="rId5"/>
    <p:sldId id="298" r:id="rId6"/>
    <p:sldId id="307" r:id="rId7"/>
    <p:sldId id="305" r:id="rId8"/>
    <p:sldId id="304" r:id="rId9"/>
    <p:sldId id="308" r:id="rId10"/>
    <p:sldId id="303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121212"/>
    <a:srgbClr val="00FF00"/>
    <a:srgbClr val="2BF40A"/>
    <a:srgbClr val="FF66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7355" autoAdjust="0"/>
  </p:normalViewPr>
  <p:slideViewPr>
    <p:cSldViewPr snapToGrid="0">
      <p:cViewPr varScale="1">
        <p:scale>
          <a:sx n="49" d="100"/>
          <a:sy n="49" d="100"/>
        </p:scale>
        <p:origin x="11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D3028-AAC4-4C70-AA49-52262890A9FB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13DEF-E991-4CC6-8DF8-F27372D85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36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8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12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359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011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527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968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8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7178-1AFC-4E15-9F6C-3E6F61912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CCFB3-A59E-4144-A888-30BFF062C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564E1-2213-4B3F-8830-5041FA5D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EB60-B0C3-4E31-ABD5-B691FC39521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95C8A-70C7-4314-8E78-70C5B09C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BBD9-CF6F-45DA-B56A-596343B4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25FB-CE27-40E2-843E-1CD2E126965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-10591800" y="-11887200"/>
            <a:ext cx="39243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4003000" y="14401800"/>
            <a:ext cx="39243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9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B379-65BF-46AC-B8F2-8684B914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B5801-26EA-473C-B92D-78F866C6F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159EB-207B-496F-89F0-B9EE3A9D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EB60-B0C3-4E31-ABD5-B691FC39521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F1816-1860-45DA-9951-23B429EE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2CF2D-C5D3-4F81-93C0-6A5659B8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25FB-CE27-40E2-843E-1CD2E126965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-10591800" y="-11887200"/>
            <a:ext cx="39243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4003000" y="14401800"/>
            <a:ext cx="39243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1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AE36F-CFC1-4C19-B34A-E61AE5686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5A240-C02D-4AC6-9039-C12C18C3B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432ED-8020-4D40-9E4D-1917DA73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EB60-B0C3-4E31-ABD5-B691FC39521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9EF7-861A-40CB-8EB5-F0AF1EDF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AA7A0-ADF8-4970-9C44-77266015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25FB-CE27-40E2-843E-1CD2E126965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-10591800" y="-11887200"/>
            <a:ext cx="39243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4003000" y="14401800"/>
            <a:ext cx="39243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3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3E6D-463F-4533-AC0D-54A29B86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974A-39AC-49B6-8CDA-783645C2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012C4-D49B-4E64-8EAD-DFFB7C1C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EB60-B0C3-4E31-ABD5-B691FC39521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32518-969D-43C0-98FF-6409C0A2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0ED00-C564-44FA-9DD5-DC130E47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25FB-CE27-40E2-843E-1CD2E126965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-10591800" y="-11887200"/>
            <a:ext cx="39243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4003000" y="14401800"/>
            <a:ext cx="39243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3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A8A-7CBF-4BDC-B96A-E5CDB2BB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EBE2A-D707-46E9-9881-A4F693586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F03A9-87CC-42FC-91D2-EEC9EEE9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EB60-B0C3-4E31-ABD5-B691FC39521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D6FE9-C5D3-461A-84D2-23665B7E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C1D0D-45E8-4945-8E07-327754F9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25FB-CE27-40E2-843E-1CD2E126965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-10591800" y="-11887200"/>
            <a:ext cx="39243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4003000" y="14401800"/>
            <a:ext cx="39243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395D-6EA2-45EE-BED7-7DAA222F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76B27-7415-4961-83A8-D04B7E97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ACAD7-02C3-4B19-948C-3690E3214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C91F3-F882-482E-9E7B-5656DD23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EB60-B0C3-4E31-ABD5-B691FC39521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51FBA-36A9-48EA-9224-75DD869C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99EA5-0E61-4036-9DA5-51085833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25FB-CE27-40E2-843E-1CD2E126965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-10591800" y="-11887200"/>
            <a:ext cx="39243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4003000" y="14401800"/>
            <a:ext cx="39243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1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9B51-79A0-4B87-AD7C-ADD61A72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D2153-8262-4451-B205-9440AC60E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581B0-27F8-4F89-9BBA-7B4DD1E1A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D8E3D-81AF-455B-86CB-F4DD38AE5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2EE96-2296-4310-BFD1-0A0294052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5021C-7325-4801-9FC8-77DCE4DA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EB60-B0C3-4E31-ABD5-B691FC39521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10819-E5A1-4FB9-92A3-AFADD154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39B20-36F7-433A-AADD-DD857FEC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25FB-CE27-40E2-843E-1CD2E126965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-10591800" y="-11887200"/>
            <a:ext cx="39243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4003000" y="14401800"/>
            <a:ext cx="39243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E376-5638-4301-B94C-04867D36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239D8-BF01-4F3A-BEF6-1833752F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EB60-B0C3-4E31-ABD5-B691FC39521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229B9-333A-4E2E-BF22-8E196426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DA121-0132-4DE8-8631-6AC586CD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25FB-CE27-40E2-843E-1CD2E126965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-10591800" y="-11887200"/>
            <a:ext cx="39243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4003000" y="14401800"/>
            <a:ext cx="39243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2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304D0-40D4-4072-91EC-41889765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EB60-B0C3-4E31-ABD5-B691FC39521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0F063-05D2-40B2-93F8-A7CEAA1C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0FB68-C93A-4F70-A76A-4640E712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25FB-CE27-40E2-843E-1CD2E1269650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-10591800" y="-11887200"/>
            <a:ext cx="39243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4003000" y="14401800"/>
            <a:ext cx="39243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8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F2CF-002F-4959-B10D-FAB1D7EE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AADE-46DD-48D0-B20C-D4BB2068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8D93A-A058-4B54-AE6B-86D006894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DBFF7-5428-4E6B-A7F9-E9422EF0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EB60-B0C3-4E31-ABD5-B691FC39521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FD75C-22A6-4261-945F-4A55191B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D145C-F4AD-4A6F-B975-C5E92416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25FB-CE27-40E2-843E-1CD2E126965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-10591800" y="-11887200"/>
            <a:ext cx="39243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4003000" y="14401800"/>
            <a:ext cx="39243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6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2458-68C0-47C5-9793-CDFD0CFE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510BA-8B37-4DEA-B50A-063DCB878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C1621-DAEF-45E0-86C0-76DBB8EC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D9790-5701-4B97-928A-B8C6AE84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EB60-B0C3-4E31-ABD5-B691FC39521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A0DB3-3121-46E3-8C6D-497A9C20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FC177-F025-477D-BCC6-6AF46756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25FB-CE27-40E2-843E-1CD2E126965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-10591800" y="-11887200"/>
            <a:ext cx="39243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4003000" y="14401800"/>
            <a:ext cx="3924300" cy="220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EB1C1-2EFC-4D43-BB8C-99771EBB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86454-EFA0-48AC-9E1E-E0B39B6E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DB028-783F-42FB-9EF0-C0A986B40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EB60-B0C3-4E31-ABD5-B691FC395215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E8585-3A58-4C94-AE4E-5F8ABFD34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F2FB4-4B13-40A5-8068-133078128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E25FB-CE27-40E2-843E-1CD2E1269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78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: Rounded Corners 226">
            <a:extLst>
              <a:ext uri="{FF2B5EF4-FFF2-40B4-BE49-F238E27FC236}">
                <a16:creationId xmlns:a16="http://schemas.microsoft.com/office/drawing/2014/main" id="{E37CEE0B-EB6F-4157-AABF-A60A1A334544}"/>
              </a:ext>
            </a:extLst>
          </p:cNvPr>
          <p:cNvSpPr/>
          <p:nvPr/>
        </p:nvSpPr>
        <p:spPr>
          <a:xfrm>
            <a:off x="6658934" y="4178388"/>
            <a:ext cx="4628392" cy="23593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868B5D-B4E8-4B69-91EF-3DE944FB3287}"/>
              </a:ext>
            </a:extLst>
          </p:cNvPr>
          <p:cNvSpPr/>
          <p:nvPr/>
        </p:nvSpPr>
        <p:spPr>
          <a:xfrm>
            <a:off x="7114755" y="4878486"/>
            <a:ext cx="1054539" cy="118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6A2282-0950-4C92-8410-52B57C29C157}"/>
              </a:ext>
            </a:extLst>
          </p:cNvPr>
          <p:cNvSpPr/>
          <p:nvPr/>
        </p:nvSpPr>
        <p:spPr>
          <a:xfrm>
            <a:off x="7588024" y="5435319"/>
            <a:ext cx="108000" cy="10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1E37F8A-D478-45E9-9196-307F3298A558}"/>
              </a:ext>
            </a:extLst>
          </p:cNvPr>
          <p:cNvSpPr/>
          <p:nvPr/>
        </p:nvSpPr>
        <p:spPr>
          <a:xfrm>
            <a:off x="8513415" y="4878486"/>
            <a:ext cx="1054539" cy="118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7CCD38-894A-4C14-A7F3-2CEBBD29FD7A}"/>
              </a:ext>
            </a:extLst>
          </p:cNvPr>
          <p:cNvSpPr/>
          <p:nvPr/>
        </p:nvSpPr>
        <p:spPr>
          <a:xfrm>
            <a:off x="8986684" y="5435319"/>
            <a:ext cx="108000" cy="10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0CC82E-D803-4F09-A4BA-8F0A8055BD64}"/>
              </a:ext>
            </a:extLst>
          </p:cNvPr>
          <p:cNvSpPr/>
          <p:nvPr/>
        </p:nvSpPr>
        <p:spPr>
          <a:xfrm>
            <a:off x="8588598" y="4965437"/>
            <a:ext cx="108000" cy="10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E95FBC-DF77-4228-BB34-8BA2BF1C85A3}"/>
              </a:ext>
            </a:extLst>
          </p:cNvPr>
          <p:cNvSpPr/>
          <p:nvPr/>
        </p:nvSpPr>
        <p:spPr>
          <a:xfrm>
            <a:off x="9399597" y="5898884"/>
            <a:ext cx="108000" cy="10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025F59-0E6F-45FB-BA25-1E343FAA1BBE}"/>
              </a:ext>
            </a:extLst>
          </p:cNvPr>
          <p:cNvSpPr/>
          <p:nvPr/>
        </p:nvSpPr>
        <p:spPr>
          <a:xfrm>
            <a:off x="8548268" y="4938586"/>
            <a:ext cx="967207" cy="16227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2A649D-236C-449D-B900-0132D1DDF2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40684" y="4765719"/>
            <a:ext cx="0" cy="507438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40684" y="5699165"/>
            <a:ext cx="0" cy="507438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650521E-6A4F-48E7-8D74-76DF27F2CDA5}"/>
              </a:ext>
            </a:extLst>
          </p:cNvPr>
          <p:cNvSpPr/>
          <p:nvPr/>
        </p:nvSpPr>
        <p:spPr>
          <a:xfrm>
            <a:off x="9791280" y="4868961"/>
            <a:ext cx="1054539" cy="118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99DAE6-4106-456A-A5A3-09E649DE3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318549" y="4765718"/>
            <a:ext cx="0" cy="507438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531957-375A-417A-AE0E-BD12A22571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318549" y="5699165"/>
            <a:ext cx="0" cy="507438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CCD78A7-1368-4EB6-ABDD-4E180D0EF963}"/>
              </a:ext>
            </a:extLst>
          </p:cNvPr>
          <p:cNvSpPr/>
          <p:nvPr/>
        </p:nvSpPr>
        <p:spPr>
          <a:xfrm>
            <a:off x="7472812" y="6107730"/>
            <a:ext cx="270607" cy="2088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b="1" dirty="0">
              <a:solidFill>
                <a:srgbClr val="1212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C2041DF-B48E-4066-972E-AFAC68E350B9}"/>
              </a:ext>
            </a:extLst>
          </p:cNvPr>
          <p:cNvSpPr/>
          <p:nvPr/>
        </p:nvSpPr>
        <p:spPr>
          <a:xfrm>
            <a:off x="8885922" y="6107730"/>
            <a:ext cx="270607" cy="2088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b="1" dirty="0">
              <a:solidFill>
                <a:srgbClr val="1212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545C37-B766-4947-8E5F-01C1B3E65721}"/>
              </a:ext>
            </a:extLst>
          </p:cNvPr>
          <p:cNvSpPr/>
          <p:nvPr/>
        </p:nvSpPr>
        <p:spPr>
          <a:xfrm>
            <a:off x="10241563" y="6107730"/>
            <a:ext cx="270607" cy="2088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b="1" dirty="0">
              <a:solidFill>
                <a:srgbClr val="1212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824706-C59B-4766-B4BB-776725396196}"/>
              </a:ext>
            </a:extLst>
          </p:cNvPr>
          <p:cNvSpPr/>
          <p:nvPr/>
        </p:nvSpPr>
        <p:spPr>
          <a:xfrm>
            <a:off x="217715" y="206828"/>
            <a:ext cx="11805672" cy="369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tr-T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Değerli katılımcı,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 </a:t>
            </a:r>
            <a:r>
              <a:rPr lang="tr-T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deneyin ilk aşamasıdır ve deneyin içeriğine uyum sağlamanız için tasarlanmış bir eğitim niteliğindedir. Bu deneyde size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siyah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dikdörtgenin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üstünde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eden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noktalar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gösterilecektir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Bu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noktaların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bazen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dikey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bazen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yatay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ettiğini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göreceksiniz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Hareketli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noktaların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bazen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beyaz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bazen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kırmızı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mavi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renkli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olduğunu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göreceksiniz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Bu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renkler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görevinizle</a:t>
            </a:r>
            <a:r>
              <a:rPr lang="en-US" sz="17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alakalı</a:t>
            </a:r>
            <a:r>
              <a:rPr lang="en-US" sz="17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değildir</a:t>
            </a:r>
            <a:r>
              <a:rPr lang="en-US" sz="17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görmezden</a:t>
            </a:r>
            <a:r>
              <a:rPr lang="en-US" sz="17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gelebilirsiniz</a:t>
            </a:r>
            <a:endParaRPr lang="en-US" sz="1700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7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GÖREVİNİZ</a:t>
            </a:r>
            <a:endParaRPr lang="en-US" sz="1700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Noktaların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hareketlerini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dikkatle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izlemeniz</a:t>
            </a:r>
            <a:endParaRPr lang="en-US" sz="17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17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DİKEYDEN </a:t>
            </a:r>
            <a:r>
              <a:rPr lang="en-US" sz="17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yatay</a:t>
            </a:r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yöne</a:t>
            </a:r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geçtiğinde</a:t>
            </a:r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klavyeden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tuşuna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basmanız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1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r>
              <a:rPr lang="en-US" sz="1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YATAYDAN </a:t>
            </a:r>
            <a:r>
              <a:rPr lang="en-US" sz="17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dikey</a:t>
            </a:r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yöne</a:t>
            </a:r>
            <a:r>
              <a:rPr lang="en-US" sz="1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geçtiğinde</a:t>
            </a:r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klavyeden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tuşuna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basmanızdır</a:t>
            </a:r>
            <a:endParaRPr lang="en-GB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7075C0-7A8C-4199-99F8-A35DC38E76B0}"/>
              </a:ext>
            </a:extLst>
          </p:cNvPr>
          <p:cNvSpPr/>
          <p:nvPr/>
        </p:nvSpPr>
        <p:spPr>
          <a:xfrm>
            <a:off x="7713130" y="4309044"/>
            <a:ext cx="2520000" cy="45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Yatay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endParaRPr lang="en-GB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70CC82E-D803-4F09-A4BA-8F0A8055BD64}"/>
              </a:ext>
            </a:extLst>
          </p:cNvPr>
          <p:cNvSpPr/>
          <p:nvPr/>
        </p:nvSpPr>
        <p:spPr>
          <a:xfrm>
            <a:off x="7169372" y="5898884"/>
            <a:ext cx="108000" cy="10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70CC82E-D803-4F09-A4BA-8F0A8055BD64}"/>
              </a:ext>
            </a:extLst>
          </p:cNvPr>
          <p:cNvSpPr/>
          <p:nvPr/>
        </p:nvSpPr>
        <p:spPr>
          <a:xfrm>
            <a:off x="7978997" y="4965437"/>
            <a:ext cx="108000" cy="10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97CCD38-894A-4C14-A7F3-2CEBBD29FD7A}"/>
              </a:ext>
            </a:extLst>
          </p:cNvPr>
          <p:cNvSpPr/>
          <p:nvPr/>
        </p:nvSpPr>
        <p:spPr>
          <a:xfrm>
            <a:off x="10264549" y="5435319"/>
            <a:ext cx="108000" cy="10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70CC82E-D803-4F09-A4BA-8F0A8055BD64}"/>
              </a:ext>
            </a:extLst>
          </p:cNvPr>
          <p:cNvSpPr/>
          <p:nvPr/>
        </p:nvSpPr>
        <p:spPr>
          <a:xfrm>
            <a:off x="9850668" y="5898884"/>
            <a:ext cx="108000" cy="10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70CC82E-D803-4F09-A4BA-8F0A8055BD64}"/>
              </a:ext>
            </a:extLst>
          </p:cNvPr>
          <p:cNvSpPr/>
          <p:nvPr/>
        </p:nvSpPr>
        <p:spPr>
          <a:xfrm>
            <a:off x="10660293" y="4965437"/>
            <a:ext cx="108000" cy="10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D025F59-0E6F-45FB-BA25-1E343FAA1BBE}"/>
              </a:ext>
            </a:extLst>
          </p:cNvPr>
          <p:cNvSpPr/>
          <p:nvPr/>
        </p:nvSpPr>
        <p:spPr>
          <a:xfrm>
            <a:off x="8567318" y="5872036"/>
            <a:ext cx="967207" cy="16227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D025F59-0E6F-45FB-BA25-1E343FAA1BBE}"/>
              </a:ext>
            </a:extLst>
          </p:cNvPr>
          <p:cNvSpPr/>
          <p:nvPr/>
        </p:nvSpPr>
        <p:spPr>
          <a:xfrm>
            <a:off x="9834157" y="4938576"/>
            <a:ext cx="967207" cy="16227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D025F59-0E6F-45FB-BA25-1E343FAA1BBE}"/>
              </a:ext>
            </a:extLst>
          </p:cNvPr>
          <p:cNvSpPr/>
          <p:nvPr/>
        </p:nvSpPr>
        <p:spPr>
          <a:xfrm>
            <a:off x="9815103" y="5872026"/>
            <a:ext cx="967207" cy="16227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420265" y="4178388"/>
            <a:ext cx="4628392" cy="2359349"/>
            <a:chOff x="420265" y="4178388"/>
            <a:chExt cx="4628392" cy="2359349"/>
          </a:xfrm>
        </p:grpSpPr>
        <p:sp>
          <p:nvSpPr>
            <p:cNvPr id="4" name="Rectangle: Rounded Corners 226">
              <a:extLst>
                <a:ext uri="{FF2B5EF4-FFF2-40B4-BE49-F238E27FC236}">
                  <a16:creationId xmlns:a16="http://schemas.microsoft.com/office/drawing/2014/main" id="{E37CEE0B-EB6F-4157-AABF-A60A1A334544}"/>
                </a:ext>
              </a:extLst>
            </p:cNvPr>
            <p:cNvSpPr/>
            <p:nvPr/>
          </p:nvSpPr>
          <p:spPr>
            <a:xfrm>
              <a:off x="420265" y="4178388"/>
              <a:ext cx="4628392" cy="23593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CD78A7-1368-4EB6-ABDD-4E180D0EF963}"/>
                </a:ext>
              </a:extLst>
            </p:cNvPr>
            <p:cNvSpPr/>
            <p:nvPr/>
          </p:nvSpPr>
          <p:spPr>
            <a:xfrm>
              <a:off x="1193814" y="6107730"/>
              <a:ext cx="270607" cy="2088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rgbClr val="12121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GB" b="1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2041DF-B48E-4066-972E-AFAC68E350B9}"/>
                </a:ext>
              </a:extLst>
            </p:cNvPr>
            <p:cNvSpPr/>
            <p:nvPr/>
          </p:nvSpPr>
          <p:spPr>
            <a:xfrm>
              <a:off x="2606924" y="6107730"/>
              <a:ext cx="270607" cy="2088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rgbClr val="12121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GB" b="1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0545C37-B766-4947-8E5F-01C1B3E65721}"/>
                </a:ext>
              </a:extLst>
            </p:cNvPr>
            <p:cNvSpPr/>
            <p:nvPr/>
          </p:nvSpPr>
          <p:spPr>
            <a:xfrm>
              <a:off x="3962565" y="6107730"/>
              <a:ext cx="270607" cy="20881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>
                  <a:solidFill>
                    <a:srgbClr val="12121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GB" b="1" dirty="0">
                <a:solidFill>
                  <a:srgbClr val="12121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CDD548-2B73-42B2-9DF3-3336B6BEB4F9}"/>
                </a:ext>
              </a:extLst>
            </p:cNvPr>
            <p:cNvSpPr/>
            <p:nvPr/>
          </p:nvSpPr>
          <p:spPr>
            <a:xfrm>
              <a:off x="1474461" y="4309025"/>
              <a:ext cx="2520000" cy="450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Dikey</a:t>
              </a:r>
              <a:r>
                <a:rPr 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Hareket</a:t>
              </a:r>
              <a:endPara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843495" y="4878486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316764" y="5435319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2242155" y="4878486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2715424" y="5435319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2319580" y="4965437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3126030" y="589888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2277009" y="4905307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0958" y="5140322"/>
              <a:ext cx="5245" cy="6300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3520020" y="48689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898112" y="589888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1707737" y="4965437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3993289" y="5435319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583230" y="589888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4389680" y="4965437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083459" y="4905307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6855" y="5189541"/>
              <a:ext cx="6350" cy="6300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>
              <a:off x="3637230" y="5099050"/>
              <a:ext cx="0" cy="685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3680" y="5207000"/>
              <a:ext cx="0" cy="6731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543845" y="4905307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350295" y="4905307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3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264"/>
          <p:cNvGrpSpPr>
            <a:grpSpLocks noChangeAspect="1"/>
          </p:cNvGrpSpPr>
          <p:nvPr/>
        </p:nvGrpSpPr>
        <p:grpSpPr>
          <a:xfrm>
            <a:off x="4967171" y="3685560"/>
            <a:ext cx="1779932" cy="1995151"/>
            <a:chOff x="7091845" y="658091"/>
            <a:chExt cx="1054539" cy="118204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7091845" y="65809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7565114" y="121492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209335" y="71944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964935" y="167829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1" name="Group 240"/>
          <p:cNvGrpSpPr>
            <a:grpSpLocks noChangeAspect="1"/>
          </p:cNvGrpSpPr>
          <p:nvPr/>
        </p:nvGrpSpPr>
        <p:grpSpPr>
          <a:xfrm>
            <a:off x="4967171" y="3685560"/>
            <a:ext cx="1779932" cy="1995151"/>
            <a:chOff x="1035900" y="1020861"/>
            <a:chExt cx="1054539" cy="1182048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Group 233"/>
          <p:cNvGrpSpPr>
            <a:grpSpLocks noChangeAspect="1"/>
          </p:cNvGrpSpPr>
          <p:nvPr/>
        </p:nvGrpSpPr>
        <p:grpSpPr>
          <a:xfrm>
            <a:off x="4967171" y="3685560"/>
            <a:ext cx="1779932" cy="1995151"/>
            <a:chOff x="-116625" y="1020861"/>
            <a:chExt cx="1054539" cy="118204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-116625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356644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58006" y="2025564"/>
              <a:ext cx="108000" cy="108000"/>
            </a:xfrm>
            <a:prstGeom prst="rect">
              <a:avLst/>
            </a:prstGeom>
            <a:solidFill>
              <a:srgbClr val="FF111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47617" y="1107606"/>
              <a:ext cx="108000" cy="108000"/>
            </a:xfrm>
            <a:prstGeom prst="rect">
              <a:avLst/>
            </a:prstGeom>
            <a:solidFill>
              <a:srgbClr val="FF111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9219" y="1777299"/>
            <a:ext cx="1054539" cy="1182048"/>
            <a:chOff x="3665644" y="7999057"/>
            <a:chExt cx="1054539" cy="118204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00497" y="805915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42A649D-236C-449D-B900-0132D1DDF2F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92913" y="7886290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192913" y="8819736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19547" y="899260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25784" y="1777299"/>
            <a:ext cx="1054539" cy="1182048"/>
            <a:chOff x="4943509" y="7989532"/>
            <a:chExt cx="1054539" cy="118204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4943509" y="7989532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699DAE6-4106-456A-A5A3-09E649DE3CB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70778" y="7886289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531957-375A-417A-AE0E-BD12A22571E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70778" y="8819736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5416778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002897" y="9019455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812522" y="8086008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86386" y="805914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67332" y="899259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52938" y="1758249"/>
            <a:ext cx="1054539" cy="1182048"/>
            <a:chOff x="-2126037" y="7548573"/>
            <a:chExt cx="1054539" cy="118204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>
              <a:off x="-2008827" y="7778662"/>
              <a:ext cx="0" cy="685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2377" y="7886612"/>
              <a:ext cx="0" cy="6731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2102212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1295762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654143" y="1777299"/>
            <a:ext cx="1054539" cy="1182048"/>
            <a:chOff x="1035900" y="1020861"/>
            <a:chExt cx="1054539" cy="1182048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ight Bracket 8"/>
          <p:cNvSpPr/>
          <p:nvPr/>
        </p:nvSpPr>
        <p:spPr>
          <a:xfrm rot="16200000">
            <a:off x="9075202" y="-19279"/>
            <a:ext cx="133352" cy="3228975"/>
          </a:xfrm>
          <a:prstGeom prst="righ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2111947" y="1074058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Yatay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3966063" y="1777299"/>
            <a:ext cx="1054539" cy="1182048"/>
            <a:chOff x="1035900" y="1020861"/>
            <a:chExt cx="1054539" cy="1182048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2" name="Right Bracket 201"/>
          <p:cNvSpPr/>
          <p:nvPr/>
        </p:nvSpPr>
        <p:spPr>
          <a:xfrm rot="16200000">
            <a:off x="3360840" y="-922069"/>
            <a:ext cx="133352" cy="5040000"/>
          </a:xfrm>
          <a:prstGeom prst="righ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" name="Group 208"/>
          <p:cNvGrpSpPr/>
          <p:nvPr/>
        </p:nvGrpSpPr>
        <p:grpSpPr>
          <a:xfrm>
            <a:off x="6326868" y="1777299"/>
            <a:ext cx="1054539" cy="1182048"/>
            <a:chOff x="1035900" y="1020861"/>
            <a:chExt cx="1054539" cy="1182048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EA52A59-66BF-425E-89C3-058153DFAF38}"/>
              </a:ext>
            </a:extLst>
          </p:cNvPr>
          <p:cNvSpPr/>
          <p:nvPr/>
        </p:nvSpPr>
        <p:spPr>
          <a:xfrm>
            <a:off x="8022314" y="1115939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Dikey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2" name="Group 261"/>
          <p:cNvGrpSpPr>
            <a:grpSpLocks noChangeAspect="1"/>
          </p:cNvGrpSpPr>
          <p:nvPr/>
        </p:nvGrpSpPr>
        <p:grpSpPr>
          <a:xfrm>
            <a:off x="4967171" y="3685560"/>
            <a:ext cx="1779932" cy="1995151"/>
            <a:chOff x="1035900" y="1020861"/>
            <a:chExt cx="1054539" cy="1182048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763784" y="1679750"/>
            <a:ext cx="1185707" cy="138667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3EA52A59-66BF-425E-89C3-058153DFAF38}"/>
              </a:ext>
            </a:extLst>
          </p:cNvPr>
          <p:cNvSpPr/>
          <p:nvPr/>
        </p:nvSpPr>
        <p:spPr>
          <a:xfrm>
            <a:off x="3983714" y="0"/>
            <a:ext cx="4169686" cy="38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BİRİNCİ KIRMIZI DEĞİŞİMİ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1681324" y="1777299"/>
            <a:ext cx="1054539" cy="1182048"/>
            <a:chOff x="1035900" y="1020861"/>
            <a:chExt cx="1054539" cy="118204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 flipV="1">
            <a:off x="11024548" y="2381250"/>
            <a:ext cx="1053152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5110269" y="1786824"/>
            <a:ext cx="1054539" cy="1182048"/>
            <a:chOff x="3665644" y="7999057"/>
            <a:chExt cx="1054539" cy="1182048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00497" y="805915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42A649D-236C-449D-B900-0132D1DDF2F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92913" y="7886290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192913" y="8819736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19547" y="899260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815619" y="1786824"/>
            <a:ext cx="1054539" cy="1182048"/>
            <a:chOff x="3665644" y="7999057"/>
            <a:chExt cx="1054539" cy="118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D025F59-0E6F-45FB-BA25-1E343FAA1BBE}"/>
              </a:ext>
            </a:extLst>
          </p:cNvPr>
          <p:cNvSpPr/>
          <p:nvPr/>
        </p:nvSpPr>
        <p:spPr>
          <a:xfrm>
            <a:off x="9845302" y="1818408"/>
            <a:ext cx="193142" cy="113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 flipV="1">
            <a:off x="9939251" y="2053423"/>
            <a:ext cx="5245" cy="630000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D025F59-0E6F-45FB-BA25-1E343FAA1BBE}"/>
              </a:ext>
            </a:extLst>
          </p:cNvPr>
          <p:cNvSpPr/>
          <p:nvPr/>
        </p:nvSpPr>
        <p:spPr>
          <a:xfrm>
            <a:off x="10651752" y="1818408"/>
            <a:ext cx="193142" cy="113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 flipH="1">
            <a:off x="10745148" y="2102642"/>
            <a:ext cx="6350" cy="630000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/>
          <p:cNvGrpSpPr>
            <a:grpSpLocks noChangeAspect="1"/>
          </p:cNvGrpSpPr>
          <p:nvPr/>
        </p:nvGrpSpPr>
        <p:grpSpPr>
          <a:xfrm>
            <a:off x="4967171" y="3685560"/>
            <a:ext cx="1779932" cy="1995151"/>
            <a:chOff x="2248750" y="1001811"/>
            <a:chExt cx="1054539" cy="118204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2248750" y="100181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2722019" y="155864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2314893" y="1066440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112992" y="2022019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251"/>
          <p:cNvGrpSpPr>
            <a:grpSpLocks noChangeAspect="1"/>
          </p:cNvGrpSpPr>
          <p:nvPr/>
        </p:nvGrpSpPr>
        <p:grpSpPr>
          <a:xfrm>
            <a:off x="4967171" y="3685560"/>
            <a:ext cx="1779932" cy="1995151"/>
            <a:chOff x="1035900" y="1020861"/>
            <a:chExt cx="1054539" cy="1182048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5" name="Group 254"/>
          <p:cNvGrpSpPr>
            <a:grpSpLocks noChangeAspect="1"/>
          </p:cNvGrpSpPr>
          <p:nvPr/>
        </p:nvGrpSpPr>
        <p:grpSpPr>
          <a:xfrm>
            <a:off x="4967171" y="3685560"/>
            <a:ext cx="1779932" cy="1995151"/>
            <a:chOff x="4758953" y="666465"/>
            <a:chExt cx="1054539" cy="1182048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4758953" y="666465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5232222" y="1223298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620020" y="727823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4863246" y="1686673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2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0.0957 0.00139 " pathEditMode="relative" rAng="0" ptsTypes="AA">
                                      <p:cBhvr>
                                        <p:cTn id="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7 0.00139 L 0.1905 -4.81481E-6 " pathEditMode="relative" rAng="0" ptsTypes="AA">
                                      <p:cBhvr>
                                        <p:cTn id="14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5 -4.81481E-6 L 0.28854 0.00139 " pathEditMode="relative" rAng="0" ptsTypes="AA">
                                      <p:cBhvr>
                                        <p:cTn id="20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33 0.00163 L 0.38242 0.00139 " pathEditMode="relative" rAng="0" ptsTypes="AA">
                                      <p:cBhvr>
                                        <p:cTn id="2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242 0.00139 L 0.47969 0.00139 " pathEditMode="relative" rAng="0" ptsTypes="AA">
                                      <p:cBhvr>
                                        <p:cTn id="3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69 0.00139 L 0.57695 -4.81481E-6 " pathEditMode="relative" rAng="0" ptsTypes="AA">
                                      <p:cBhvr>
                                        <p:cTn id="3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/>
          <p:cNvGrpSpPr>
            <a:grpSpLocks noChangeAspect="1"/>
          </p:cNvGrpSpPr>
          <p:nvPr/>
        </p:nvGrpSpPr>
        <p:grpSpPr>
          <a:xfrm>
            <a:off x="5182843" y="3646048"/>
            <a:ext cx="1779932" cy="1995151"/>
            <a:chOff x="-116625" y="1020861"/>
            <a:chExt cx="1054539" cy="118204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-116625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356644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58006" y="2025564"/>
              <a:ext cx="108000" cy="108000"/>
            </a:xfrm>
            <a:prstGeom prst="rect">
              <a:avLst/>
            </a:prstGeom>
            <a:solidFill>
              <a:srgbClr val="FF111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47617" y="1107606"/>
              <a:ext cx="108000" cy="108000"/>
            </a:xfrm>
            <a:prstGeom prst="rect">
              <a:avLst/>
            </a:prstGeom>
            <a:solidFill>
              <a:srgbClr val="FF111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05219" y="1782062"/>
            <a:ext cx="1054539" cy="1182048"/>
            <a:chOff x="3665644" y="7999057"/>
            <a:chExt cx="1054539" cy="118204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00497" y="805915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42A649D-236C-449D-B900-0132D1DDF2F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92913" y="7886290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192913" y="8819736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19547" y="899260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1309" y="1782062"/>
            <a:ext cx="1054539" cy="1182048"/>
            <a:chOff x="4943509" y="7989532"/>
            <a:chExt cx="1054539" cy="118204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4943509" y="7989532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699DAE6-4106-456A-A5A3-09E649DE3CB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70778" y="7886289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531957-375A-417A-AE0E-BD12A22571E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70778" y="8819736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5416778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002897" y="9019455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812522" y="8086008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86386" y="805914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67332" y="899259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86348" y="1782062"/>
            <a:ext cx="1054539" cy="1182048"/>
            <a:chOff x="-3403902" y="7558098"/>
            <a:chExt cx="1054539" cy="118204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-3403902" y="7558098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2930633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3326477" y="7645049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-2520027" y="8578496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3369048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275099" y="7819934"/>
              <a:ext cx="5245" cy="6300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2562598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469202" y="7869153"/>
              <a:ext cx="6350" cy="6300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805613" y="1782062"/>
            <a:ext cx="1054539" cy="1182048"/>
            <a:chOff x="-2126037" y="7548573"/>
            <a:chExt cx="1054539" cy="118204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>
              <a:off x="-2008827" y="7778662"/>
              <a:ext cx="0" cy="685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2377" y="7886612"/>
              <a:ext cx="0" cy="6731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2102212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1295762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654143" y="1782062"/>
            <a:ext cx="1054539" cy="1182048"/>
            <a:chOff x="1035900" y="1020861"/>
            <a:chExt cx="1054539" cy="1182048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ight Bracket 8"/>
          <p:cNvSpPr/>
          <p:nvPr/>
        </p:nvSpPr>
        <p:spPr>
          <a:xfrm rot="16200000">
            <a:off x="9075202" y="-19279"/>
            <a:ext cx="133352" cy="3228975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2111947" y="1074058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Yatay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3966063" y="1782062"/>
            <a:ext cx="1054539" cy="1182048"/>
            <a:chOff x="1035900" y="1020861"/>
            <a:chExt cx="1054539" cy="1182048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2" name="Right Bracket 201"/>
          <p:cNvSpPr/>
          <p:nvPr/>
        </p:nvSpPr>
        <p:spPr>
          <a:xfrm rot="16200000">
            <a:off x="3360840" y="-922069"/>
            <a:ext cx="133352" cy="5040000"/>
          </a:xfrm>
          <a:prstGeom prst="rightBracket">
            <a:avLst/>
          </a:prstGeom>
          <a:ln w="76200">
            <a:solidFill>
              <a:srgbClr val="FF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" name="Group 208"/>
          <p:cNvGrpSpPr/>
          <p:nvPr/>
        </p:nvGrpSpPr>
        <p:grpSpPr>
          <a:xfrm>
            <a:off x="6326868" y="1782062"/>
            <a:ext cx="1054539" cy="1182048"/>
            <a:chOff x="1035900" y="1020861"/>
            <a:chExt cx="1054539" cy="1182048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EA52A59-66BF-425E-89C3-058153DFAF38}"/>
              </a:ext>
            </a:extLst>
          </p:cNvPr>
          <p:cNvSpPr/>
          <p:nvPr/>
        </p:nvSpPr>
        <p:spPr>
          <a:xfrm>
            <a:off x="8022314" y="1115939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Dikey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1" name="Group 240"/>
          <p:cNvGrpSpPr>
            <a:grpSpLocks noChangeAspect="1"/>
          </p:cNvGrpSpPr>
          <p:nvPr/>
        </p:nvGrpSpPr>
        <p:grpSpPr>
          <a:xfrm>
            <a:off x="5182843" y="3646048"/>
            <a:ext cx="1779932" cy="1995151"/>
            <a:chOff x="1035900" y="1020861"/>
            <a:chExt cx="1054539" cy="1182048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5" name="Group 244"/>
          <p:cNvGrpSpPr>
            <a:grpSpLocks noChangeAspect="1"/>
          </p:cNvGrpSpPr>
          <p:nvPr/>
        </p:nvGrpSpPr>
        <p:grpSpPr>
          <a:xfrm>
            <a:off x="5182843" y="3646048"/>
            <a:ext cx="1779932" cy="1995151"/>
            <a:chOff x="2248750" y="1001811"/>
            <a:chExt cx="1054539" cy="118204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2248750" y="100181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2722019" y="155864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2314893" y="1066440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112992" y="2022019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251"/>
          <p:cNvGrpSpPr>
            <a:grpSpLocks noChangeAspect="1"/>
          </p:cNvGrpSpPr>
          <p:nvPr/>
        </p:nvGrpSpPr>
        <p:grpSpPr>
          <a:xfrm>
            <a:off x="5182843" y="3646048"/>
            <a:ext cx="1779932" cy="1995151"/>
            <a:chOff x="1035900" y="1020861"/>
            <a:chExt cx="1054539" cy="1182048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5" name="Group 254"/>
          <p:cNvGrpSpPr>
            <a:grpSpLocks noChangeAspect="1"/>
          </p:cNvGrpSpPr>
          <p:nvPr/>
        </p:nvGrpSpPr>
        <p:grpSpPr>
          <a:xfrm>
            <a:off x="5182843" y="3646048"/>
            <a:ext cx="1779932" cy="1995151"/>
            <a:chOff x="4758953" y="666465"/>
            <a:chExt cx="1054539" cy="1182048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4758953" y="666465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5232222" y="1223298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620020" y="727823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4863246" y="1686673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2" name="Group 261"/>
          <p:cNvGrpSpPr>
            <a:grpSpLocks noChangeAspect="1"/>
          </p:cNvGrpSpPr>
          <p:nvPr/>
        </p:nvGrpSpPr>
        <p:grpSpPr>
          <a:xfrm>
            <a:off x="5182843" y="3646048"/>
            <a:ext cx="1779932" cy="1995151"/>
            <a:chOff x="1035900" y="1020861"/>
            <a:chExt cx="1054539" cy="1182048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5" name="Group 264"/>
          <p:cNvGrpSpPr>
            <a:grpSpLocks noChangeAspect="1"/>
          </p:cNvGrpSpPr>
          <p:nvPr/>
        </p:nvGrpSpPr>
        <p:grpSpPr>
          <a:xfrm>
            <a:off x="5182843" y="3646048"/>
            <a:ext cx="1779932" cy="1995151"/>
            <a:chOff x="7091845" y="658091"/>
            <a:chExt cx="1054539" cy="118204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7091845" y="65809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7565114" y="121492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209335" y="71944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964935" y="167829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754259" y="1670225"/>
            <a:ext cx="1185707" cy="138667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3EA52A59-66BF-425E-89C3-058153DFAF38}"/>
              </a:ext>
            </a:extLst>
          </p:cNvPr>
          <p:cNvSpPr/>
          <p:nvPr/>
        </p:nvSpPr>
        <p:spPr>
          <a:xfrm>
            <a:off x="3983714" y="0"/>
            <a:ext cx="4169686" cy="38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İKİNCİ MAVİ DEĞİŞİMİ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1681324" y="1791587"/>
            <a:ext cx="1054539" cy="1182048"/>
            <a:chOff x="1035900" y="1020861"/>
            <a:chExt cx="1054539" cy="118204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49309" y="1782062"/>
            <a:ext cx="1054539" cy="1182048"/>
            <a:chOff x="4943509" y="7989532"/>
            <a:chExt cx="1054539" cy="1182048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4943509" y="7989532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699DAE6-4106-456A-A5A3-09E649DE3CB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70778" y="7886289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3531957-375A-417A-AE0E-BD12A22571E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70778" y="8819736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5416778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002897" y="9019455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812522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86386" y="805914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67332" y="899259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 flipV="1">
            <a:off x="11024548" y="2381250"/>
            <a:ext cx="1053152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39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0.0957 0.00138 " pathEditMode="relative" rAng="0" ptsTypes="AA">
                                      <p:cBhvr>
                                        <p:cTn id="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7 0.00138 L 0.19049 4.07407E-6 " pathEditMode="relative" rAng="0" ptsTypes="AA">
                                      <p:cBhvr>
                                        <p:cTn id="14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49 4.07407E-6 L 0.28854 0.00138 " pathEditMode="relative" rAng="0" ptsTypes="AA">
                                      <p:cBhvr>
                                        <p:cTn id="20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33 0.00162 L 0.38242 0.00138 " pathEditMode="relative" rAng="0" ptsTypes="AA">
                                      <p:cBhvr>
                                        <p:cTn id="2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242 0.00138 L 0.47969 0.00138 " pathEditMode="relative" rAng="0" ptsTypes="AA">
                                      <p:cBhvr>
                                        <p:cTn id="3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69 0.00138 L 0.57695 4.07407E-6 " pathEditMode="relative" rAng="0" ptsTypes="AA">
                                      <p:cBhvr>
                                        <p:cTn id="3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824706-C59B-4766-B4BB-776725396196}"/>
              </a:ext>
            </a:extLst>
          </p:cNvPr>
          <p:cNvSpPr/>
          <p:nvPr/>
        </p:nvSpPr>
        <p:spPr>
          <a:xfrm>
            <a:off x="217715" y="206828"/>
            <a:ext cx="11805672" cy="6444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tr-T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Değerli katılımcı,</a:t>
            </a:r>
          </a:p>
          <a:p>
            <a:pPr algn="just">
              <a:lnSpc>
                <a:spcPct val="150000"/>
              </a:lnSpc>
            </a:pP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 </a:t>
            </a:r>
            <a:r>
              <a:rPr lang="tr-T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deneyin ilk aşamasıdır ve deneyin içeriğine uyum sağlamanız için tasarlanmış bir eğitim niteliğindedir. Bu deneyde size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siyah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dikdörtgenin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üstünde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eden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noktalar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gösterilecektir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Bu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noktaların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bazen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dikey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bazen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yatay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olarak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r>
              <a:rPr 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ettiğini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göreceksiniz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Hareketli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noktaların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bazen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beyaz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bazen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kırmızı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mavi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renkli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olduğunu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göreceksiniz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Bu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renkler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görevinizle</a:t>
            </a:r>
            <a:r>
              <a:rPr lang="en-US" sz="17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alakalı</a:t>
            </a:r>
            <a:r>
              <a:rPr lang="en-US" sz="17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değildir</a:t>
            </a:r>
            <a:r>
              <a:rPr lang="en-US" sz="17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görmezden</a:t>
            </a:r>
            <a:r>
              <a:rPr lang="en-US" sz="17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gelebilirsiniz</a:t>
            </a:r>
            <a:endParaRPr lang="en-US" sz="1700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7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GÖREVİNİZ</a:t>
            </a:r>
            <a:endParaRPr lang="en-US" sz="1700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Noktaların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hareketlerini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dikkatle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izlemeniz</a:t>
            </a:r>
            <a:endParaRPr lang="en-US" sz="17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17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DİKEYDEN </a:t>
            </a:r>
            <a:r>
              <a:rPr lang="en-US" sz="17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yatay</a:t>
            </a:r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yöne</a:t>
            </a:r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geçtiğinde</a:t>
            </a:r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klavyeden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tuşuna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basmanız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1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r>
              <a:rPr lang="en-US" sz="1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YATAYDAN </a:t>
            </a:r>
            <a:r>
              <a:rPr lang="en-US" sz="17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dikey</a:t>
            </a:r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yöne</a:t>
            </a:r>
            <a:r>
              <a:rPr lang="en-US" sz="1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geçtiğinde</a:t>
            </a:r>
            <a:r>
              <a:rPr lang="en-US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klavyeden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tuşuna</a:t>
            </a:r>
            <a:r>
              <a:rPr lang="en-US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basmanızdır</a:t>
            </a:r>
            <a:endParaRPr lang="en-US" sz="1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tr-TR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Şekillere bakarken pasif bir tutum izleyiniz, </a:t>
            </a:r>
            <a:r>
              <a:rPr lang="tr-TR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görünümleri sabit tutmaya ya da değiştirmeye çalışmayınız</a:t>
            </a:r>
            <a:r>
              <a:rPr lang="tr-TR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tr-TR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Geçişleri farkettiğiniz anda </a:t>
            </a:r>
            <a:r>
              <a:rPr lang="tr-TR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hemen </a:t>
            </a:r>
            <a:r>
              <a:rPr lang="tr-TR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gerekli tuşa basınız.</a:t>
            </a:r>
          </a:p>
          <a:p>
            <a:pPr algn="just">
              <a:lnSpc>
                <a:spcPct val="150000"/>
              </a:lnSpc>
            </a:pPr>
            <a:r>
              <a:rPr lang="tr-TR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Gözlerinizi </a:t>
            </a:r>
            <a:r>
              <a:rPr lang="tr-TR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olabildiğince az kırpmaya </a:t>
            </a:r>
            <a:r>
              <a:rPr lang="tr-TR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 genel olarak hareket etmemeye özen gösteriniz. </a:t>
            </a:r>
          </a:p>
          <a:p>
            <a:pPr algn="just">
              <a:lnSpc>
                <a:spcPct val="150000"/>
              </a:lnSpc>
            </a:pPr>
            <a:endParaRPr lang="tr-TR" sz="17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tr-TR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Hazır olduğunuzda «</a:t>
            </a:r>
            <a:r>
              <a:rPr lang="tr-TR" sz="17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tr-TR" sz="1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tuşuna basarak eğitim aşamasına geçebilirsiniz.</a:t>
            </a:r>
          </a:p>
          <a:p>
            <a:pPr algn="just">
              <a:lnSpc>
                <a:spcPct val="150000"/>
              </a:lnSpc>
            </a:pPr>
            <a:endParaRPr lang="tr-TR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GB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GENERIC WHITE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/>
          <p:cNvGrpSpPr>
            <a:grpSpLocks noChangeAspect="1"/>
          </p:cNvGrpSpPr>
          <p:nvPr/>
        </p:nvGrpSpPr>
        <p:grpSpPr>
          <a:xfrm>
            <a:off x="5217768" y="4063747"/>
            <a:ext cx="1779932" cy="1995151"/>
            <a:chOff x="-116625" y="1020861"/>
            <a:chExt cx="1054539" cy="118204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-116625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356644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42958" y="1107606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47617" y="1107606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77843" y="1454248"/>
            <a:ext cx="1054539" cy="1182048"/>
            <a:chOff x="1035900" y="1020861"/>
            <a:chExt cx="1054539" cy="1182048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ight Bracket 8"/>
          <p:cNvSpPr/>
          <p:nvPr/>
        </p:nvSpPr>
        <p:spPr>
          <a:xfrm rot="16200000">
            <a:off x="8198902" y="-343129"/>
            <a:ext cx="133352" cy="3228975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966584" y="1454248"/>
            <a:ext cx="1054539" cy="1182048"/>
            <a:chOff x="4896385" y="2706629"/>
            <a:chExt cx="1054539" cy="1182048"/>
          </a:xfrm>
        </p:grpSpPr>
        <p:grpSp>
          <p:nvGrpSpPr>
            <p:cNvPr id="7" name="Group 6"/>
            <p:cNvGrpSpPr/>
            <p:nvPr/>
          </p:nvGrpSpPr>
          <p:grpSpPr>
            <a:xfrm>
              <a:off x="4896385" y="2706629"/>
              <a:ext cx="1054539" cy="1182048"/>
              <a:chOff x="-116625" y="1020861"/>
              <a:chExt cx="1054539" cy="1182048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A868B5D-B4E8-4B69-91EF-3DE944FB3287}"/>
                  </a:ext>
                </a:extLst>
              </p:cNvPr>
              <p:cNvSpPr/>
              <p:nvPr/>
            </p:nvSpPr>
            <p:spPr>
              <a:xfrm>
                <a:off x="-116625" y="1020861"/>
                <a:ext cx="1054539" cy="11820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E6A2282-0950-4C92-8410-52B57C29C157}"/>
                  </a:ext>
                </a:extLst>
              </p:cNvPr>
              <p:cNvSpPr/>
              <p:nvPr/>
            </p:nvSpPr>
            <p:spPr>
              <a:xfrm>
                <a:off x="356644" y="1577694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70CC82E-D803-4F09-A4BA-8F0A8055BD64}"/>
                  </a:ext>
                </a:extLst>
              </p:cNvPr>
              <p:cNvSpPr/>
              <p:nvPr/>
            </p:nvSpPr>
            <p:spPr>
              <a:xfrm>
                <a:off x="-42958" y="110760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70CC82E-D803-4F09-A4BA-8F0A8055BD64}"/>
                  </a:ext>
                </a:extLst>
              </p:cNvPr>
              <p:cNvSpPr/>
              <p:nvPr/>
            </p:nvSpPr>
            <p:spPr>
              <a:xfrm>
                <a:off x="747617" y="1107606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6640" y="3014886"/>
              <a:ext cx="5245" cy="6300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7690" y="3024411"/>
              <a:ext cx="5245" cy="6300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584880" y="1454248"/>
            <a:ext cx="1054539" cy="1182048"/>
            <a:chOff x="7217310" y="2706629"/>
            <a:chExt cx="1054539" cy="1182048"/>
          </a:xfrm>
        </p:grpSpPr>
        <p:grpSp>
          <p:nvGrpSpPr>
            <p:cNvPr id="3" name="Group 2"/>
            <p:cNvGrpSpPr/>
            <p:nvPr/>
          </p:nvGrpSpPr>
          <p:grpSpPr>
            <a:xfrm>
              <a:off x="7217310" y="2706629"/>
              <a:ext cx="1054539" cy="1182048"/>
              <a:chOff x="2248750" y="1001811"/>
              <a:chExt cx="1054539" cy="1182048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A868B5D-B4E8-4B69-91EF-3DE944FB3287}"/>
                  </a:ext>
                </a:extLst>
              </p:cNvPr>
              <p:cNvSpPr/>
              <p:nvPr/>
            </p:nvSpPr>
            <p:spPr>
              <a:xfrm>
                <a:off x="2248750" y="1001811"/>
                <a:ext cx="1054539" cy="11820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3E6A2282-0950-4C92-8410-52B57C29C157}"/>
                  </a:ext>
                </a:extLst>
              </p:cNvPr>
              <p:cNvSpPr/>
              <p:nvPr/>
            </p:nvSpPr>
            <p:spPr>
              <a:xfrm>
                <a:off x="2722019" y="1558644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70CC82E-D803-4F09-A4BA-8F0A8055BD64}"/>
                  </a:ext>
                </a:extLst>
              </p:cNvPr>
              <p:cNvSpPr/>
              <p:nvPr/>
            </p:nvSpPr>
            <p:spPr>
              <a:xfrm>
                <a:off x="2322417" y="202201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670CC82E-D803-4F09-A4BA-8F0A8055BD64}"/>
                  </a:ext>
                </a:extLst>
              </p:cNvPr>
              <p:cNvSpPr/>
              <p:nvPr/>
            </p:nvSpPr>
            <p:spPr>
              <a:xfrm>
                <a:off x="3112992" y="2022019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>
              <a:off x="7349712" y="2978376"/>
              <a:ext cx="0" cy="685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>
              <a:off x="8140287" y="2978376"/>
              <a:ext cx="0" cy="685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2435797" y="750208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Yatay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3089763" y="1454248"/>
            <a:ext cx="1054539" cy="1182048"/>
            <a:chOff x="1035900" y="1020861"/>
            <a:chExt cx="1054539" cy="1182048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2" name="Right Bracket 201"/>
          <p:cNvSpPr/>
          <p:nvPr/>
        </p:nvSpPr>
        <p:spPr>
          <a:xfrm rot="16200000">
            <a:off x="3550703" y="-340406"/>
            <a:ext cx="133352" cy="3228975"/>
          </a:xfrm>
          <a:prstGeom prst="rightBracket">
            <a:avLst/>
          </a:prstGeom>
          <a:ln w="76200">
            <a:solidFill>
              <a:srgbClr val="FF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44312" y="1454248"/>
            <a:ext cx="1054539" cy="1182048"/>
            <a:chOff x="194210" y="2734751"/>
            <a:chExt cx="1054539" cy="118204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94210" y="273475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667479" y="329158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1055277" y="2796109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1058452" y="3754959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4997" y="3523120"/>
              <a:ext cx="0" cy="5760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4997" y="2561095"/>
              <a:ext cx="0" cy="5760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894672" y="1454248"/>
            <a:ext cx="1054539" cy="1182048"/>
            <a:chOff x="2527102" y="2726377"/>
            <a:chExt cx="1054539" cy="1182048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2527102" y="272637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3000371" y="328321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2644592" y="2787735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2647767" y="3746585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542A649D-236C-449D-B900-0132D1DDF2F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114809" y="3504074"/>
              <a:ext cx="0" cy="5760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542A649D-236C-449D-B900-0132D1DDF2F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114809" y="2561099"/>
              <a:ext cx="0" cy="5760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5450568" y="1454248"/>
            <a:ext cx="1054539" cy="1182048"/>
            <a:chOff x="1035900" y="1020861"/>
            <a:chExt cx="1054539" cy="1182048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EA52A59-66BF-425E-89C3-058153DFAF38}"/>
              </a:ext>
            </a:extLst>
          </p:cNvPr>
          <p:cNvSpPr/>
          <p:nvPr/>
        </p:nvSpPr>
        <p:spPr>
          <a:xfrm>
            <a:off x="7146014" y="792089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Dikey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1" name="Group 240"/>
          <p:cNvGrpSpPr>
            <a:grpSpLocks noChangeAspect="1"/>
          </p:cNvGrpSpPr>
          <p:nvPr/>
        </p:nvGrpSpPr>
        <p:grpSpPr>
          <a:xfrm>
            <a:off x="5217768" y="4063747"/>
            <a:ext cx="1779932" cy="1995151"/>
            <a:chOff x="1035900" y="1020861"/>
            <a:chExt cx="1054539" cy="1182048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5" name="Group 244"/>
          <p:cNvGrpSpPr>
            <a:grpSpLocks noChangeAspect="1"/>
          </p:cNvGrpSpPr>
          <p:nvPr/>
        </p:nvGrpSpPr>
        <p:grpSpPr>
          <a:xfrm>
            <a:off x="5217768" y="4063747"/>
            <a:ext cx="1779932" cy="1995151"/>
            <a:chOff x="2248750" y="1001811"/>
            <a:chExt cx="1054539" cy="118204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2248750" y="100181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2722019" y="155864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2322417" y="2022019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112992" y="2022019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251"/>
          <p:cNvGrpSpPr>
            <a:grpSpLocks noChangeAspect="1"/>
          </p:cNvGrpSpPr>
          <p:nvPr/>
        </p:nvGrpSpPr>
        <p:grpSpPr>
          <a:xfrm>
            <a:off x="5217768" y="4063747"/>
            <a:ext cx="1779932" cy="1995151"/>
            <a:chOff x="1035900" y="1020861"/>
            <a:chExt cx="1054539" cy="1182048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5" name="Group 254"/>
          <p:cNvGrpSpPr>
            <a:grpSpLocks noChangeAspect="1"/>
          </p:cNvGrpSpPr>
          <p:nvPr/>
        </p:nvGrpSpPr>
        <p:grpSpPr>
          <a:xfrm>
            <a:off x="5217768" y="4063747"/>
            <a:ext cx="1779932" cy="1995151"/>
            <a:chOff x="4758953" y="666465"/>
            <a:chExt cx="1054539" cy="1182048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4758953" y="666465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5232222" y="1223298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620020" y="72782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623195" y="168667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2" name="Group 261"/>
          <p:cNvGrpSpPr>
            <a:grpSpLocks noChangeAspect="1"/>
          </p:cNvGrpSpPr>
          <p:nvPr/>
        </p:nvGrpSpPr>
        <p:grpSpPr>
          <a:xfrm>
            <a:off x="5217768" y="4063747"/>
            <a:ext cx="1779932" cy="1995151"/>
            <a:chOff x="1035900" y="1020861"/>
            <a:chExt cx="1054539" cy="1182048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5" name="Group 264"/>
          <p:cNvGrpSpPr>
            <a:grpSpLocks noChangeAspect="1"/>
          </p:cNvGrpSpPr>
          <p:nvPr/>
        </p:nvGrpSpPr>
        <p:grpSpPr>
          <a:xfrm>
            <a:off x="5217768" y="4063747"/>
            <a:ext cx="1779932" cy="1995151"/>
            <a:chOff x="7091845" y="658091"/>
            <a:chExt cx="1054539" cy="118204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7091845" y="65809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7565114" y="121492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209335" y="719449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212510" y="1678299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868434" y="1355900"/>
            <a:ext cx="1185707" cy="138667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EA52A59-66BF-425E-89C3-058153DFAF38}"/>
              </a:ext>
            </a:extLst>
          </p:cNvPr>
          <p:cNvSpPr/>
          <p:nvPr/>
        </p:nvSpPr>
        <p:spPr>
          <a:xfrm>
            <a:off x="3983714" y="0"/>
            <a:ext cx="4169686" cy="38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YATAYDAN DİKEYE DEĞİŞİM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 flipV="1">
            <a:off x="10160389" y="2079798"/>
            <a:ext cx="1053152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0.09571 0.00139 " pathEditMode="relative" rAng="0" ptsTypes="AA">
                                      <p:cBhvr>
                                        <p:cTn id="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71 0.00139 L 0.1905 -2.59259E-6 " pathEditMode="relative" rAng="0" ptsTypes="AA">
                                      <p:cBhvr>
                                        <p:cTn id="14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5 -2.59259E-6 L 0.28854 0.00139 " pathEditMode="relative" rAng="0" ptsTypes="AA">
                                      <p:cBhvr>
                                        <p:cTn id="20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34 0.00162 L 0.38242 0.00139 " pathEditMode="relative" rAng="0" ptsTypes="AA">
                                      <p:cBhvr>
                                        <p:cTn id="2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242 0.00139 L 0.47969 0.00139 " pathEditMode="relative" rAng="0" ptsTypes="AA">
                                      <p:cBhvr>
                                        <p:cTn id="3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69 0.00139 L 0.57696 -2.59259E-6 " pathEditMode="relative" rAng="0" ptsTypes="AA">
                                      <p:cBhvr>
                                        <p:cTn id="3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/>
          <p:cNvGrpSpPr>
            <a:grpSpLocks noChangeAspect="1"/>
          </p:cNvGrpSpPr>
          <p:nvPr/>
        </p:nvGrpSpPr>
        <p:grpSpPr>
          <a:xfrm>
            <a:off x="4936973" y="3976731"/>
            <a:ext cx="1779932" cy="1995151"/>
            <a:chOff x="-116625" y="1020861"/>
            <a:chExt cx="1054539" cy="118204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-116625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356644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58006" y="202556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47617" y="1107606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757469" y="1724912"/>
            <a:ext cx="1054539" cy="1182048"/>
            <a:chOff x="3665644" y="7999057"/>
            <a:chExt cx="1054539" cy="118204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00497" y="805915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42A649D-236C-449D-B900-0132D1DDF2F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92913" y="7886290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192913" y="8819736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19547" y="899260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73559" y="1724912"/>
            <a:ext cx="1054539" cy="1182048"/>
            <a:chOff x="4943509" y="7989532"/>
            <a:chExt cx="1054539" cy="118204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4943509" y="7989532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699DAE6-4106-456A-A5A3-09E649DE3CB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70778" y="7886289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531957-375A-417A-AE0E-BD12A22571E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70778" y="8819736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5416778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002897" y="9019455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812522" y="8086008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86386" y="805914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67332" y="899259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38598" y="1724912"/>
            <a:ext cx="1054539" cy="1182048"/>
            <a:chOff x="-3403902" y="7558098"/>
            <a:chExt cx="1054539" cy="118204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-3403902" y="7558098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2930633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3326477" y="7645049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-2520027" y="8578496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3369048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275099" y="7819934"/>
              <a:ext cx="5245" cy="6300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2562598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469202" y="7869153"/>
              <a:ext cx="6350" cy="6300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757863" y="1724912"/>
            <a:ext cx="1054539" cy="1182048"/>
            <a:chOff x="-2126037" y="7548573"/>
            <a:chExt cx="1054539" cy="118204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>
              <a:off x="-2008827" y="7778662"/>
              <a:ext cx="0" cy="685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2377" y="7886612"/>
              <a:ext cx="0" cy="6731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2102212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1295762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06393" y="1724912"/>
            <a:ext cx="1054539" cy="1182048"/>
            <a:chOff x="1035900" y="1020861"/>
            <a:chExt cx="1054539" cy="1182048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ight Bracket 8"/>
          <p:cNvSpPr/>
          <p:nvPr/>
        </p:nvSpPr>
        <p:spPr>
          <a:xfrm rot="16200000">
            <a:off x="8027452" y="-76429"/>
            <a:ext cx="133352" cy="3228975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2264347" y="1016908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Yatay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2918313" y="1724912"/>
            <a:ext cx="1054539" cy="1182048"/>
            <a:chOff x="1035900" y="1020861"/>
            <a:chExt cx="1054539" cy="1182048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2" name="Right Bracket 201"/>
          <p:cNvSpPr/>
          <p:nvPr/>
        </p:nvSpPr>
        <p:spPr>
          <a:xfrm rot="16200000">
            <a:off x="3379253" y="-73706"/>
            <a:ext cx="133352" cy="3228975"/>
          </a:xfrm>
          <a:prstGeom prst="rightBracket">
            <a:avLst/>
          </a:prstGeom>
          <a:ln w="76200">
            <a:solidFill>
              <a:srgbClr val="FF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" name="Group 208"/>
          <p:cNvGrpSpPr/>
          <p:nvPr/>
        </p:nvGrpSpPr>
        <p:grpSpPr>
          <a:xfrm>
            <a:off x="5279118" y="1724912"/>
            <a:ext cx="1054539" cy="1182048"/>
            <a:chOff x="1035900" y="1020861"/>
            <a:chExt cx="1054539" cy="1182048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EA52A59-66BF-425E-89C3-058153DFAF38}"/>
              </a:ext>
            </a:extLst>
          </p:cNvPr>
          <p:cNvSpPr/>
          <p:nvPr/>
        </p:nvSpPr>
        <p:spPr>
          <a:xfrm>
            <a:off x="6974564" y="1058789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Dikey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1" name="Group 240"/>
          <p:cNvGrpSpPr>
            <a:grpSpLocks noChangeAspect="1"/>
          </p:cNvGrpSpPr>
          <p:nvPr/>
        </p:nvGrpSpPr>
        <p:grpSpPr>
          <a:xfrm>
            <a:off x="4936973" y="3976731"/>
            <a:ext cx="1779932" cy="1995151"/>
            <a:chOff x="1035900" y="1020861"/>
            <a:chExt cx="1054539" cy="1182048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5" name="Group 244"/>
          <p:cNvGrpSpPr>
            <a:grpSpLocks noChangeAspect="1"/>
          </p:cNvGrpSpPr>
          <p:nvPr/>
        </p:nvGrpSpPr>
        <p:grpSpPr>
          <a:xfrm>
            <a:off x="4936973" y="3976731"/>
            <a:ext cx="1779932" cy="1995151"/>
            <a:chOff x="2248750" y="1001811"/>
            <a:chExt cx="1054539" cy="118204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2248750" y="100181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2722019" y="155864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2314893" y="106644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112992" y="2022019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251"/>
          <p:cNvGrpSpPr>
            <a:grpSpLocks noChangeAspect="1"/>
          </p:cNvGrpSpPr>
          <p:nvPr/>
        </p:nvGrpSpPr>
        <p:grpSpPr>
          <a:xfrm>
            <a:off x="4936973" y="3976731"/>
            <a:ext cx="1779932" cy="1995151"/>
            <a:chOff x="1035900" y="1020861"/>
            <a:chExt cx="1054539" cy="1182048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5" name="Group 254"/>
          <p:cNvGrpSpPr>
            <a:grpSpLocks noChangeAspect="1"/>
          </p:cNvGrpSpPr>
          <p:nvPr/>
        </p:nvGrpSpPr>
        <p:grpSpPr>
          <a:xfrm>
            <a:off x="4936973" y="3976731"/>
            <a:ext cx="1779932" cy="1995151"/>
            <a:chOff x="4758953" y="666465"/>
            <a:chExt cx="1054539" cy="1182048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4758953" y="666465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5232222" y="1223298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620020" y="72782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4863246" y="168667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2" name="Group 261"/>
          <p:cNvGrpSpPr>
            <a:grpSpLocks noChangeAspect="1"/>
          </p:cNvGrpSpPr>
          <p:nvPr/>
        </p:nvGrpSpPr>
        <p:grpSpPr>
          <a:xfrm>
            <a:off x="4936973" y="3976731"/>
            <a:ext cx="1779932" cy="1995151"/>
            <a:chOff x="1035900" y="1020861"/>
            <a:chExt cx="1054539" cy="1182048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5" name="Group 264"/>
          <p:cNvGrpSpPr>
            <a:grpSpLocks noChangeAspect="1"/>
          </p:cNvGrpSpPr>
          <p:nvPr/>
        </p:nvGrpSpPr>
        <p:grpSpPr>
          <a:xfrm>
            <a:off x="4936973" y="3976731"/>
            <a:ext cx="1779932" cy="1995151"/>
            <a:chOff x="7091836" y="658090"/>
            <a:chExt cx="1054538" cy="1182046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7091836" y="658090"/>
              <a:ext cx="1054538" cy="11820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7565104" y="1214922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209324" y="719448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964935" y="1678299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696984" y="1622600"/>
            <a:ext cx="1185707" cy="138667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3EA52A59-66BF-425E-89C3-058153DFAF38}"/>
              </a:ext>
            </a:extLst>
          </p:cNvPr>
          <p:cNvSpPr/>
          <p:nvPr/>
        </p:nvSpPr>
        <p:spPr>
          <a:xfrm>
            <a:off x="3983714" y="0"/>
            <a:ext cx="4169686" cy="38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YATAYDAN DİKEYE DEĞİŞİM</a:t>
            </a: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 flipV="1">
            <a:off x="9999616" y="2320959"/>
            <a:ext cx="1053152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50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48148E-6 L 0.0957 0.00139 " pathEditMode="relative" rAng="0" ptsTypes="AA">
                                      <p:cBhvr>
                                        <p:cTn id="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7 0.00139 L 0.1905 -1.48148E-6 " pathEditMode="relative" rAng="0" ptsTypes="AA">
                                      <p:cBhvr>
                                        <p:cTn id="14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5 -1.48148E-6 L 0.28854 0.00139 " pathEditMode="relative" rAng="0" ptsTypes="AA">
                                      <p:cBhvr>
                                        <p:cTn id="20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33 0.00162 L 0.38242 0.00139 " pathEditMode="relative" rAng="0" ptsTypes="AA">
                                      <p:cBhvr>
                                        <p:cTn id="2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242 0.00139 L 0.47969 0.00139 " pathEditMode="relative" rAng="0" ptsTypes="AA">
                                      <p:cBhvr>
                                        <p:cTn id="3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69 0.00139 L 0.57695 -1.48148E-6 " pathEditMode="relative" rAng="0" ptsTypes="AA">
                                      <p:cBhvr>
                                        <p:cTn id="3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COLORED EXOGENOUS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9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264"/>
          <p:cNvGrpSpPr>
            <a:grpSpLocks noChangeAspect="1"/>
          </p:cNvGrpSpPr>
          <p:nvPr/>
        </p:nvGrpSpPr>
        <p:grpSpPr>
          <a:xfrm>
            <a:off x="5197166" y="3645368"/>
            <a:ext cx="1779932" cy="1995151"/>
            <a:chOff x="7091845" y="658091"/>
            <a:chExt cx="1054539" cy="118204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7091845" y="65809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7565114" y="121492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209335" y="728567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958981" y="728567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1" name="Group 240"/>
          <p:cNvGrpSpPr>
            <a:grpSpLocks noChangeAspect="1"/>
          </p:cNvGrpSpPr>
          <p:nvPr/>
        </p:nvGrpSpPr>
        <p:grpSpPr>
          <a:xfrm>
            <a:off x="5197166" y="3645368"/>
            <a:ext cx="1779932" cy="1995151"/>
            <a:chOff x="1035900" y="1020861"/>
            <a:chExt cx="1054539" cy="1182048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Group 233"/>
          <p:cNvGrpSpPr>
            <a:grpSpLocks noChangeAspect="1"/>
          </p:cNvGrpSpPr>
          <p:nvPr/>
        </p:nvGrpSpPr>
        <p:grpSpPr>
          <a:xfrm>
            <a:off x="5197166" y="3645368"/>
            <a:ext cx="1779932" cy="1995151"/>
            <a:chOff x="-116625" y="1020861"/>
            <a:chExt cx="1054539" cy="118204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-116625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356644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58006" y="2033915"/>
              <a:ext cx="108000" cy="108000"/>
            </a:xfrm>
            <a:prstGeom prst="rect">
              <a:avLst/>
            </a:prstGeom>
            <a:solidFill>
              <a:srgbClr val="FF111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71430" y="2033915"/>
              <a:ext cx="108000" cy="108000"/>
            </a:xfrm>
            <a:prstGeom prst="rect">
              <a:avLst/>
            </a:prstGeom>
            <a:solidFill>
              <a:srgbClr val="FF111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9219" y="1777299"/>
            <a:ext cx="1054539" cy="1182048"/>
            <a:chOff x="3665644" y="7999057"/>
            <a:chExt cx="1054539" cy="118204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3744106" y="9027075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00497" y="805915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42A649D-236C-449D-B900-0132D1DDF2F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92913" y="7886290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19547" y="899260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25784" y="1777299"/>
            <a:ext cx="1054539" cy="1182048"/>
            <a:chOff x="4943509" y="7989532"/>
            <a:chExt cx="1054539" cy="118204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4943509" y="7989532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699DAE6-4106-456A-A5A3-09E649DE3CB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70778" y="7886289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5416778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780137" y="9027075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812522" y="8086008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86386" y="805914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67332" y="899259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52938" y="1758249"/>
            <a:ext cx="1054539" cy="1182048"/>
            <a:chOff x="-2126037" y="7548573"/>
            <a:chExt cx="1054539" cy="118204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5425" y="8584214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>
              <a:off x="-2008827" y="7778662"/>
              <a:ext cx="0" cy="685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2102212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1295762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654143" y="1777299"/>
            <a:ext cx="1054539" cy="1182048"/>
            <a:chOff x="1035900" y="1020861"/>
            <a:chExt cx="1054539" cy="1182048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ight Bracket 8"/>
          <p:cNvSpPr/>
          <p:nvPr/>
        </p:nvSpPr>
        <p:spPr>
          <a:xfrm rot="16200000">
            <a:off x="9075202" y="-19279"/>
            <a:ext cx="133352" cy="3228975"/>
          </a:xfrm>
          <a:prstGeom prst="righ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2111947" y="1074058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Yatay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3966063" y="1777299"/>
            <a:ext cx="1054539" cy="1182048"/>
            <a:chOff x="1035900" y="1020861"/>
            <a:chExt cx="1054539" cy="1182048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2" name="Right Bracket 201"/>
          <p:cNvSpPr/>
          <p:nvPr/>
        </p:nvSpPr>
        <p:spPr>
          <a:xfrm rot="16200000">
            <a:off x="3360840" y="-922069"/>
            <a:ext cx="133352" cy="5040000"/>
          </a:xfrm>
          <a:prstGeom prst="righ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" name="Group 208"/>
          <p:cNvGrpSpPr/>
          <p:nvPr/>
        </p:nvGrpSpPr>
        <p:grpSpPr>
          <a:xfrm>
            <a:off x="6326868" y="1777299"/>
            <a:ext cx="1054539" cy="1182048"/>
            <a:chOff x="1035900" y="1020861"/>
            <a:chExt cx="1054539" cy="1182048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EA52A59-66BF-425E-89C3-058153DFAF38}"/>
              </a:ext>
            </a:extLst>
          </p:cNvPr>
          <p:cNvSpPr/>
          <p:nvPr/>
        </p:nvSpPr>
        <p:spPr>
          <a:xfrm>
            <a:off x="8022314" y="1115939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Dikey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2" name="Group 261"/>
          <p:cNvGrpSpPr>
            <a:grpSpLocks noChangeAspect="1"/>
          </p:cNvGrpSpPr>
          <p:nvPr/>
        </p:nvGrpSpPr>
        <p:grpSpPr>
          <a:xfrm>
            <a:off x="5197166" y="3645368"/>
            <a:ext cx="1779932" cy="1995151"/>
            <a:chOff x="1035900" y="1020861"/>
            <a:chExt cx="1054539" cy="1182048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763784" y="1679750"/>
            <a:ext cx="1185707" cy="138667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681324" y="1777299"/>
            <a:ext cx="1054539" cy="1182048"/>
            <a:chOff x="1035900" y="1020861"/>
            <a:chExt cx="1054539" cy="118204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 flipV="1">
            <a:off x="11024548" y="2381250"/>
            <a:ext cx="1053152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5110269" y="1786824"/>
            <a:ext cx="1054539" cy="1182048"/>
            <a:chOff x="3665644" y="7999057"/>
            <a:chExt cx="1054539" cy="1182048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3751726" y="9027075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00497" y="805915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42A649D-236C-449D-B900-0132D1DDF2F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92913" y="7886290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19547" y="899260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815619" y="1786824"/>
            <a:ext cx="1054539" cy="1182048"/>
            <a:chOff x="3665644" y="7999057"/>
            <a:chExt cx="1054539" cy="118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42301" y="8081243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D025F59-0E6F-45FB-BA25-1E343FAA1BBE}"/>
              </a:ext>
            </a:extLst>
          </p:cNvPr>
          <p:cNvSpPr/>
          <p:nvPr/>
        </p:nvSpPr>
        <p:spPr>
          <a:xfrm>
            <a:off x="9845302" y="1818408"/>
            <a:ext cx="193142" cy="113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 flipV="1">
            <a:off x="9939251" y="2053423"/>
            <a:ext cx="5245" cy="630000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D025F59-0E6F-45FB-BA25-1E343FAA1BBE}"/>
              </a:ext>
            </a:extLst>
          </p:cNvPr>
          <p:cNvSpPr/>
          <p:nvPr/>
        </p:nvSpPr>
        <p:spPr>
          <a:xfrm>
            <a:off x="10651752" y="1818408"/>
            <a:ext cx="193142" cy="113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5" name="Group 244"/>
          <p:cNvGrpSpPr>
            <a:grpSpLocks noChangeAspect="1"/>
          </p:cNvGrpSpPr>
          <p:nvPr/>
        </p:nvGrpSpPr>
        <p:grpSpPr>
          <a:xfrm>
            <a:off x="5197166" y="3645368"/>
            <a:ext cx="1779932" cy="1995151"/>
            <a:chOff x="2248750" y="1001811"/>
            <a:chExt cx="1054539" cy="118204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2248750" y="100181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2722019" y="155864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2312098" y="1066440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2312098" y="2022019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251"/>
          <p:cNvGrpSpPr>
            <a:grpSpLocks noChangeAspect="1"/>
          </p:cNvGrpSpPr>
          <p:nvPr/>
        </p:nvGrpSpPr>
        <p:grpSpPr>
          <a:xfrm>
            <a:off x="5197166" y="3645368"/>
            <a:ext cx="1779932" cy="1995151"/>
            <a:chOff x="1035900" y="1020861"/>
            <a:chExt cx="1054539" cy="1182048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5" name="Group 254"/>
          <p:cNvGrpSpPr>
            <a:grpSpLocks noChangeAspect="1"/>
          </p:cNvGrpSpPr>
          <p:nvPr/>
        </p:nvGrpSpPr>
        <p:grpSpPr>
          <a:xfrm>
            <a:off x="5197166" y="3645368"/>
            <a:ext cx="1779932" cy="1995151"/>
            <a:chOff x="4758953" y="666465"/>
            <a:chExt cx="1054539" cy="1182048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4758953" y="666465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5232222" y="1223298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627627" y="727823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627627" y="1691188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42A649D-236C-449D-B900-0132D1DDF2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54108" y="2601792"/>
            <a:ext cx="0" cy="507438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699DAE6-4106-456A-A5A3-09E649DE3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37813" y="2603696"/>
            <a:ext cx="0" cy="507438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42A649D-236C-449D-B900-0132D1DDF2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14678" y="2618937"/>
            <a:ext cx="0" cy="507438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>
            <a:off x="8370248" y="2002625"/>
            <a:ext cx="0" cy="685800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 flipV="1">
            <a:off x="10739351" y="2053423"/>
            <a:ext cx="5245" cy="630000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00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0.0957 0.00139 " pathEditMode="relative" rAng="0" ptsTypes="AA">
                                      <p:cBhvr>
                                        <p:cTn id="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7 0.00139 L 0.1905 -4.81481E-6 " pathEditMode="relative" rAng="0" ptsTypes="AA">
                                      <p:cBhvr>
                                        <p:cTn id="14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5 -4.81481E-6 L 0.28854 0.00139 " pathEditMode="relative" rAng="0" ptsTypes="AA">
                                      <p:cBhvr>
                                        <p:cTn id="20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33 0.00163 L 0.38242 0.00139 " pathEditMode="relative" rAng="0" ptsTypes="AA">
                                      <p:cBhvr>
                                        <p:cTn id="2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242 0.00139 L 0.47969 0.00139 " pathEditMode="relative" rAng="0" ptsTypes="AA">
                                      <p:cBhvr>
                                        <p:cTn id="3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69 0.00139 L 0.57695 -4.81481E-6 " pathEditMode="relative" rAng="0" ptsTypes="AA">
                                      <p:cBhvr>
                                        <p:cTn id="3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/>
          <p:cNvGrpSpPr>
            <a:grpSpLocks noChangeAspect="1"/>
          </p:cNvGrpSpPr>
          <p:nvPr/>
        </p:nvGrpSpPr>
        <p:grpSpPr>
          <a:xfrm>
            <a:off x="5300998" y="3714991"/>
            <a:ext cx="1779932" cy="1995151"/>
            <a:chOff x="-116625" y="1020861"/>
            <a:chExt cx="1054539" cy="118204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-116625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356644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58682" y="2025564"/>
              <a:ext cx="108000" cy="108000"/>
            </a:xfrm>
            <a:prstGeom prst="rect">
              <a:avLst/>
            </a:prstGeom>
            <a:solidFill>
              <a:srgbClr val="FF111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58682" y="1090677"/>
              <a:ext cx="108000" cy="108000"/>
            </a:xfrm>
            <a:prstGeom prst="rect">
              <a:avLst/>
            </a:prstGeom>
            <a:solidFill>
              <a:srgbClr val="FF111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05219" y="1782062"/>
            <a:ext cx="1054539" cy="1182048"/>
            <a:chOff x="3665644" y="7999057"/>
            <a:chExt cx="1054539" cy="118204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3751726" y="9024217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00497" y="805915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42A649D-236C-449D-B900-0132D1DDF2F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92913" y="7886290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19547" y="899260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1309" y="1782062"/>
            <a:ext cx="1054539" cy="1182048"/>
            <a:chOff x="4943509" y="7989532"/>
            <a:chExt cx="1054539" cy="118204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4943509" y="7989532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699DAE6-4106-456A-A5A3-09E649DE3CB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70778" y="7886289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5416778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790297" y="9019455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812522" y="8086008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86386" y="805914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67332" y="899259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86348" y="1782062"/>
            <a:ext cx="1054539" cy="1182048"/>
            <a:chOff x="-3403902" y="7558098"/>
            <a:chExt cx="1054539" cy="118204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-3403902" y="7558098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2930633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3326477" y="7645049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-2532727" y="7638696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3369048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275099" y="7819934"/>
              <a:ext cx="5245" cy="6300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2562598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805613" y="1782062"/>
            <a:ext cx="1054539" cy="1182048"/>
            <a:chOff x="-2126037" y="7548573"/>
            <a:chExt cx="1054539" cy="118204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857214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>
              <a:off x="-2008827" y="7778662"/>
              <a:ext cx="0" cy="685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2102212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1295762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654143" y="1782062"/>
            <a:ext cx="1054539" cy="1182048"/>
            <a:chOff x="1035900" y="1020861"/>
            <a:chExt cx="1054539" cy="1182048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ight Bracket 8"/>
          <p:cNvSpPr/>
          <p:nvPr/>
        </p:nvSpPr>
        <p:spPr>
          <a:xfrm rot="16200000">
            <a:off x="9075202" y="-19279"/>
            <a:ext cx="133352" cy="3228975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2111947" y="1074058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Yatay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3966063" y="1782062"/>
            <a:ext cx="1054539" cy="1182048"/>
            <a:chOff x="1035900" y="1020861"/>
            <a:chExt cx="1054539" cy="1182048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2" name="Right Bracket 201"/>
          <p:cNvSpPr/>
          <p:nvPr/>
        </p:nvSpPr>
        <p:spPr>
          <a:xfrm rot="16200000">
            <a:off x="3360840" y="-922069"/>
            <a:ext cx="133352" cy="5040000"/>
          </a:xfrm>
          <a:prstGeom prst="rightBracket">
            <a:avLst/>
          </a:prstGeom>
          <a:ln w="76200">
            <a:solidFill>
              <a:srgbClr val="FF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" name="Group 208"/>
          <p:cNvGrpSpPr/>
          <p:nvPr/>
        </p:nvGrpSpPr>
        <p:grpSpPr>
          <a:xfrm>
            <a:off x="6326868" y="1782062"/>
            <a:ext cx="1054539" cy="1182048"/>
            <a:chOff x="1035900" y="1020861"/>
            <a:chExt cx="1054539" cy="1182048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EA52A59-66BF-425E-89C3-058153DFAF38}"/>
              </a:ext>
            </a:extLst>
          </p:cNvPr>
          <p:cNvSpPr/>
          <p:nvPr/>
        </p:nvSpPr>
        <p:spPr>
          <a:xfrm>
            <a:off x="8022314" y="1115939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Dikey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1" name="Group 240"/>
          <p:cNvGrpSpPr>
            <a:grpSpLocks noChangeAspect="1"/>
          </p:cNvGrpSpPr>
          <p:nvPr/>
        </p:nvGrpSpPr>
        <p:grpSpPr>
          <a:xfrm>
            <a:off x="5300998" y="3714991"/>
            <a:ext cx="1779932" cy="1995151"/>
            <a:chOff x="1035900" y="1020861"/>
            <a:chExt cx="1054539" cy="1182048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5" name="Group 244"/>
          <p:cNvGrpSpPr>
            <a:grpSpLocks noChangeAspect="1"/>
          </p:cNvGrpSpPr>
          <p:nvPr/>
        </p:nvGrpSpPr>
        <p:grpSpPr>
          <a:xfrm>
            <a:off x="5300998" y="3714991"/>
            <a:ext cx="1779932" cy="1995151"/>
            <a:chOff x="2248750" y="1001811"/>
            <a:chExt cx="1054539" cy="118204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2248750" y="100181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2722019" y="155864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120251" y="1089013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120251" y="2022019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251"/>
          <p:cNvGrpSpPr>
            <a:grpSpLocks noChangeAspect="1"/>
          </p:cNvGrpSpPr>
          <p:nvPr/>
        </p:nvGrpSpPr>
        <p:grpSpPr>
          <a:xfrm>
            <a:off x="5300998" y="3714991"/>
            <a:ext cx="1779932" cy="1995151"/>
            <a:chOff x="1035900" y="1020861"/>
            <a:chExt cx="1054539" cy="1182048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5" name="Group 254"/>
          <p:cNvGrpSpPr>
            <a:grpSpLocks noChangeAspect="1"/>
          </p:cNvGrpSpPr>
          <p:nvPr/>
        </p:nvGrpSpPr>
        <p:grpSpPr>
          <a:xfrm>
            <a:off x="5300998" y="3714991"/>
            <a:ext cx="1779932" cy="1995151"/>
            <a:chOff x="4758953" y="666465"/>
            <a:chExt cx="1054539" cy="1182048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4758953" y="666465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5232222" y="1223298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620020" y="733220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4851960" y="733220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2" name="Group 261"/>
          <p:cNvGrpSpPr>
            <a:grpSpLocks noChangeAspect="1"/>
          </p:cNvGrpSpPr>
          <p:nvPr/>
        </p:nvGrpSpPr>
        <p:grpSpPr>
          <a:xfrm>
            <a:off x="5300998" y="3714991"/>
            <a:ext cx="1779932" cy="1995151"/>
            <a:chOff x="1035900" y="1020861"/>
            <a:chExt cx="1054539" cy="1182048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5" name="Group 264"/>
          <p:cNvGrpSpPr>
            <a:grpSpLocks noChangeAspect="1"/>
          </p:cNvGrpSpPr>
          <p:nvPr/>
        </p:nvGrpSpPr>
        <p:grpSpPr>
          <a:xfrm>
            <a:off x="5300998" y="3714991"/>
            <a:ext cx="1779932" cy="1995151"/>
            <a:chOff x="7091846" y="658091"/>
            <a:chExt cx="1054539" cy="118204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7091846" y="65809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7565114" y="121492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198049" y="1675724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964935" y="1675724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754259" y="1670225"/>
            <a:ext cx="1185707" cy="138667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681324" y="1791587"/>
            <a:ext cx="1054539" cy="1182048"/>
            <a:chOff x="1035900" y="1020861"/>
            <a:chExt cx="1054539" cy="118204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49309" y="1782062"/>
            <a:ext cx="1054539" cy="1182048"/>
            <a:chOff x="4943509" y="7989532"/>
            <a:chExt cx="1054539" cy="1182048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4943509" y="7989532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699DAE6-4106-456A-A5A3-09E649DE3CB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70778" y="7886289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5416778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793472" y="9014693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812522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86386" y="805914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67332" y="899259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 flipV="1">
            <a:off x="11024548" y="2381250"/>
            <a:ext cx="1053152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699DAE6-4106-456A-A5A3-09E649DE3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5628" y="2602744"/>
            <a:ext cx="0" cy="507438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42A649D-236C-449D-B900-0132D1DDF2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99150" y="2602745"/>
            <a:ext cx="0" cy="507438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699DAE6-4106-456A-A5A3-09E649DE3C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42228" y="2612269"/>
            <a:ext cx="0" cy="507438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 flipV="1">
            <a:off x="8415251" y="2050248"/>
            <a:ext cx="5245" cy="630000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>
            <a:off x="10722923" y="2037551"/>
            <a:ext cx="0" cy="685800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9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0.0957 0.00138 " pathEditMode="relative" rAng="0" ptsTypes="AA">
                                      <p:cBhvr>
                                        <p:cTn id="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7 0.00138 L 0.19049 4.07407E-6 " pathEditMode="relative" rAng="0" ptsTypes="AA">
                                      <p:cBhvr>
                                        <p:cTn id="14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49 4.07407E-6 L 0.28854 0.00138 " pathEditMode="relative" rAng="0" ptsTypes="AA">
                                      <p:cBhvr>
                                        <p:cTn id="20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33 0.00162 L 0.38242 0.00138 " pathEditMode="relative" rAng="0" ptsTypes="AA">
                                      <p:cBhvr>
                                        <p:cTn id="2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242 0.00138 L 0.47969 0.00138 " pathEditMode="relative" rAng="0" ptsTypes="AA">
                                      <p:cBhvr>
                                        <p:cTn id="3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69 0.00138 L 0.57695 4.07407E-6 " pathEditMode="relative" rAng="0" ptsTypes="AA">
                                      <p:cBhvr>
                                        <p:cTn id="3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COLORED ENDOGENOUS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</TotalTime>
  <Words>68</Words>
  <Application>Microsoft Office PowerPoint</Application>
  <PresentationFormat>Widescreen</PresentationFormat>
  <Paragraphs>53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GENERIC WHITE INSTRUCTIONS</vt:lpstr>
      <vt:lpstr>PowerPoint Presentation</vt:lpstr>
      <vt:lpstr>PowerPoint Presentation</vt:lpstr>
      <vt:lpstr>COLORED EXOGENOUS INSTRUCTIONS</vt:lpstr>
      <vt:lpstr>PowerPoint Presentation</vt:lpstr>
      <vt:lpstr>PowerPoint Presentation</vt:lpstr>
      <vt:lpstr>COLORED ENDOGENOUS INSTRUCTIONS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 Küçük</dc:creator>
  <cp:lastModifiedBy>pc</cp:lastModifiedBy>
  <cp:revision>641</cp:revision>
  <dcterms:created xsi:type="dcterms:W3CDTF">2018-09-23T08:03:09Z</dcterms:created>
  <dcterms:modified xsi:type="dcterms:W3CDTF">2021-10-08T01:03:04Z</dcterms:modified>
</cp:coreProperties>
</file>