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7" r:id="rId2"/>
    <p:sldId id="265" r:id="rId3"/>
    <p:sldId id="266" r:id="rId4"/>
    <p:sldId id="267" r:id="rId5"/>
    <p:sldId id="264" r:id="rId6"/>
    <p:sldId id="268" r:id="rId7"/>
    <p:sldId id="292" r:id="rId8"/>
    <p:sldId id="293" r:id="rId9"/>
    <p:sldId id="274" r:id="rId10"/>
    <p:sldId id="275" r:id="rId11"/>
    <p:sldId id="276" r:id="rId12"/>
    <p:sldId id="277" r:id="rId13"/>
    <p:sldId id="278" r:id="rId14"/>
    <p:sldId id="279" r:id="rId15"/>
    <p:sldId id="286" r:id="rId16"/>
    <p:sldId id="287" r:id="rId17"/>
    <p:sldId id="261" r:id="rId18"/>
    <p:sldId id="269" r:id="rId19"/>
    <p:sldId id="270" r:id="rId20"/>
    <p:sldId id="271" r:id="rId21"/>
    <p:sldId id="272" r:id="rId22"/>
    <p:sldId id="273" r:id="rId23"/>
    <p:sldId id="288" r:id="rId24"/>
    <p:sldId id="289" r:id="rId25"/>
    <p:sldId id="280" r:id="rId26"/>
    <p:sldId id="281" r:id="rId27"/>
    <p:sldId id="282" r:id="rId28"/>
    <p:sldId id="283" r:id="rId29"/>
    <p:sldId id="284" r:id="rId30"/>
    <p:sldId id="285" r:id="rId31"/>
    <p:sldId id="290" r:id="rId32"/>
    <p:sldId id="29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5041FC-E346-4D1C-AEA9-88582459B084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C7AF1-01DC-4481-B1E1-103AEB0AE0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35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09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819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26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8080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3499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135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45375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328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66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0495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2610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6593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575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513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050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82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86234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525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76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13DEF-E991-4CC6-8DF8-F27372D85A1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31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78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92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0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5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0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0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450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1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1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36780-2B0B-4C74-B9C1-369D6C7C75A7}" type="datetimeFigureOut">
              <a:rPr lang="en-US" smtClean="0"/>
              <a:t>9/16/2021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59FB5-1C20-4FF0-A96F-183C2F5E5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29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media" Target="../media/media2.wav"/><Relationship Id="rId7" Type="http://schemas.openxmlformats.org/officeDocument/2006/relationships/image" Target="../media/image1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audio" Target="../media/media2.wav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Four choice RTT</a:t>
            </a:r>
            <a:br>
              <a:rPr lang="en-US" dirty="0" smtClean="0"/>
            </a:br>
            <a:r>
              <a:rPr lang="en-US" dirty="0" smtClean="0"/>
              <a:t>Red-Left / First-Short Press</a:t>
            </a:r>
            <a:br>
              <a:rPr lang="en-US" dirty="0" smtClean="0"/>
            </a:br>
            <a:r>
              <a:rPr lang="en-US" dirty="0"/>
              <a:t>Condition Code: </a:t>
            </a:r>
            <a:r>
              <a:rPr lang="en-US" b="1" dirty="0" err="1" smtClean="0">
                <a:solidFill>
                  <a:srgbClr val="00B050"/>
                </a:solidFill>
              </a:rPr>
              <a:t>R_firstShort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764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1350665" y="1462926"/>
            <a:ext cx="1367621" cy="1623294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78541" y="1490085"/>
            <a:ext cx="1367621" cy="1623294"/>
            <a:chOff x="-2126037" y="7548573"/>
            <a:chExt cx="1054539" cy="11820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06417" y="1508193"/>
            <a:ext cx="1367621" cy="1623294"/>
            <a:chOff x="3665644" y="7999057"/>
            <a:chExt cx="1054539" cy="11820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34293" y="1494874"/>
            <a:ext cx="1368000" cy="1623600"/>
            <a:chOff x="4943509" y="7989532"/>
            <a:chExt cx="1054539" cy="11820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62547" y="1513452"/>
            <a:ext cx="1368000" cy="1623600"/>
            <a:chOff x="7976133" y="1296170"/>
            <a:chExt cx="1054539" cy="118204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7976133" y="1296170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8449402" y="185300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8051316" y="1383121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8862315" y="231656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70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90938" y="3630439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37014" y="3603279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9206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92570" y="3612333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00404" y="3612332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51580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90938" y="3630439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481527" y="2724339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KISA BAS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854513" y="2715285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UZUN </a:t>
            </a:r>
            <a:r>
              <a:rPr lang="en-US" dirty="0" smtClean="0">
                <a:solidFill>
                  <a:schemeClr val="tx1"/>
                </a:solidFill>
              </a:rPr>
              <a:t>BAS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7014" y="3603279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42722" y="1160849"/>
            <a:ext cx="1115909" cy="135605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73395" y="1206982"/>
            <a:ext cx="1160305" cy="13239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shortBee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out="1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89627" y="3074523"/>
            <a:ext cx="609600" cy="609600"/>
          </a:xfrm>
          <a:prstGeom prst="rect">
            <a:avLst/>
          </a:prstGeom>
        </p:spPr>
      </p:pic>
      <p:pic>
        <p:nvPicPr>
          <p:cNvPr id="32" name="longBe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22126" y="30745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5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99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2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55944" y="3639493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 3"/>
          <p:cNvSpPr/>
          <p:nvPr/>
        </p:nvSpPr>
        <p:spPr>
          <a:xfrm>
            <a:off x="2372008" y="3539905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042722" y="1160849"/>
            <a:ext cx="1115909" cy="135605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395" y="1206982"/>
            <a:ext cx="1160305" cy="13239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481527" y="2724339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KISA BAS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854513" y="2715285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UZUN </a:t>
            </a:r>
            <a:r>
              <a:rPr lang="en-US" dirty="0" smtClean="0">
                <a:solidFill>
                  <a:schemeClr val="tx1"/>
                </a:solidFill>
              </a:rPr>
              <a:t>BAS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shortBee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89627" y="3074523"/>
            <a:ext cx="609600" cy="609600"/>
          </a:xfrm>
          <a:prstGeom prst="rect">
            <a:avLst/>
          </a:prstGeom>
        </p:spPr>
      </p:pic>
      <p:pic>
        <p:nvPicPr>
          <p:cNvPr id="36" name="longBe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22126" y="30745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4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99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03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Four choice RTT</a:t>
            </a:r>
            <a:br>
              <a:rPr lang="en-US" dirty="0" smtClean="0"/>
            </a:br>
            <a:r>
              <a:rPr lang="en-US" dirty="0" smtClean="0"/>
              <a:t>Blue-Left / First Short Press</a:t>
            </a:r>
            <a:br>
              <a:rPr lang="en-US" dirty="0" smtClean="0"/>
            </a:br>
            <a:r>
              <a:rPr lang="en-US" dirty="0"/>
              <a:t>Condition Code: </a:t>
            </a:r>
            <a:r>
              <a:rPr lang="en-US" b="1" dirty="0" err="1" smtClean="0">
                <a:solidFill>
                  <a:srgbClr val="00B050"/>
                </a:solidFill>
              </a:rPr>
              <a:t>B_firstShort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81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1350665" y="1462926"/>
            <a:ext cx="1367621" cy="1623294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78541" y="1490085"/>
            <a:ext cx="1367621" cy="1623294"/>
            <a:chOff x="-2126037" y="7548573"/>
            <a:chExt cx="1054539" cy="11820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06417" y="1508193"/>
            <a:ext cx="1367621" cy="1623294"/>
            <a:chOff x="3665644" y="7999057"/>
            <a:chExt cx="1054539" cy="11820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34293" y="1494874"/>
            <a:ext cx="1368000" cy="1623600"/>
            <a:chOff x="4943509" y="7989532"/>
            <a:chExt cx="1054539" cy="11820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62547" y="1513452"/>
            <a:ext cx="1368000" cy="1623600"/>
            <a:chOff x="7976133" y="1296170"/>
            <a:chExt cx="1054539" cy="118204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7976133" y="1296170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8449402" y="185300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8051316" y="1383121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8862315" y="231656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7179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346479" y="3666654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54313" y="3666653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840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1350665" y="1462926"/>
            <a:ext cx="1367621" cy="1623294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78541" y="1490085"/>
            <a:ext cx="1367621" cy="1623294"/>
            <a:chOff x="-2126037" y="7548573"/>
            <a:chExt cx="1054539" cy="11820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06417" y="1508193"/>
            <a:ext cx="1367621" cy="1623294"/>
            <a:chOff x="3665644" y="7999057"/>
            <a:chExt cx="1054539" cy="11820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34293" y="1494874"/>
            <a:ext cx="1368000" cy="1623600"/>
            <a:chOff x="4943509" y="7989532"/>
            <a:chExt cx="1054539" cy="11820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62547" y="1513452"/>
            <a:ext cx="1368000" cy="1623600"/>
            <a:chOff x="7976133" y="1296170"/>
            <a:chExt cx="1054539" cy="118204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7976133" y="1296170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8449402" y="185300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8051316" y="1383121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8862315" y="231656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1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190938" y="3630439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37014" y="3603279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407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481527" y="2724339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UZUN BAS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54513" y="2715285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KISA BAS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42722" y="1160849"/>
            <a:ext cx="1115909" cy="135605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73395" y="1206982"/>
            <a:ext cx="1160305" cy="13239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46479" y="3666654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54313" y="3666653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shortBee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out="1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22126" y="3072948"/>
            <a:ext cx="609600" cy="609600"/>
          </a:xfrm>
          <a:prstGeom prst="rect">
            <a:avLst/>
          </a:prstGeom>
        </p:spPr>
      </p:pic>
      <p:pic>
        <p:nvPicPr>
          <p:cNvPr id="33" name="longBe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>
                  <p14:fade out="1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56344" y="30729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90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99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481527" y="2724339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UZUN BAS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54513" y="2715285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KISA BAS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042722" y="1160849"/>
            <a:ext cx="1115909" cy="135605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395" y="1206982"/>
            <a:ext cx="1160305" cy="13239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90938" y="3630439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37014" y="3603279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shortBee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>
                  <p14:fade out="1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22126" y="3072948"/>
            <a:ext cx="609600" cy="609600"/>
          </a:xfrm>
          <a:prstGeom prst="rect">
            <a:avLst/>
          </a:prstGeom>
        </p:spPr>
      </p:pic>
      <p:pic>
        <p:nvPicPr>
          <p:cNvPr id="35" name="longBe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>
                  <p14:fade out="10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56344" y="30729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99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4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60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Four choice RTT</a:t>
            </a:r>
            <a:br>
              <a:rPr lang="en-US" dirty="0" smtClean="0"/>
            </a:br>
            <a:r>
              <a:rPr lang="en-US" dirty="0" smtClean="0"/>
              <a:t>Blue-Left / First Long Press</a:t>
            </a:r>
            <a:br>
              <a:rPr lang="en-US" dirty="0" smtClean="0"/>
            </a:br>
            <a:r>
              <a:rPr lang="en-US" dirty="0" smtClean="0"/>
              <a:t>Condition Code: </a:t>
            </a:r>
            <a:r>
              <a:rPr lang="en-US" b="1" dirty="0" err="1" smtClean="0">
                <a:solidFill>
                  <a:srgbClr val="00B050"/>
                </a:solidFill>
              </a:rPr>
              <a:t>B_firstLong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6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roup 208"/>
          <p:cNvGrpSpPr/>
          <p:nvPr/>
        </p:nvGrpSpPr>
        <p:grpSpPr>
          <a:xfrm>
            <a:off x="1350665" y="1462926"/>
            <a:ext cx="1367621" cy="1623294"/>
            <a:chOff x="1035900" y="1020861"/>
            <a:chExt cx="1054539" cy="1182048"/>
          </a:xfrm>
        </p:grpSpPr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A868B5D-B4E8-4B69-91EF-3DE944FB3287}"/>
                </a:ext>
              </a:extLst>
            </p:cNvPr>
            <p:cNvSpPr/>
            <p:nvPr/>
          </p:nvSpPr>
          <p:spPr>
            <a:xfrm>
              <a:off x="1035900" y="1020861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3E6A2282-0950-4C92-8410-52B57C29C157}"/>
                </a:ext>
              </a:extLst>
            </p:cNvPr>
            <p:cNvSpPr/>
            <p:nvPr/>
          </p:nvSpPr>
          <p:spPr>
            <a:xfrm>
              <a:off x="1509169" y="1577694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278541" y="1490085"/>
            <a:ext cx="1367621" cy="1623294"/>
            <a:chOff x="-2126037" y="7548573"/>
            <a:chExt cx="1054539" cy="11820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5206417" y="1508193"/>
            <a:ext cx="1367621" cy="1623294"/>
            <a:chOff x="3665644" y="7999057"/>
            <a:chExt cx="1054539" cy="11820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134293" y="1494874"/>
            <a:ext cx="1368000" cy="1623600"/>
            <a:chOff x="4943509" y="7989532"/>
            <a:chExt cx="1054539" cy="118204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4943509" y="7989532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5416778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002897" y="9019455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5812522" y="808600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9062547" y="1513452"/>
            <a:ext cx="1368000" cy="1623600"/>
            <a:chOff x="7976133" y="1296170"/>
            <a:chExt cx="1054539" cy="1182048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7976133" y="1296170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8449402" y="1853003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8051316" y="1383121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8862315" y="2316568"/>
              <a:ext cx="108000" cy="108000"/>
            </a:xfrm>
            <a:prstGeom prst="rect">
              <a:avLst/>
            </a:prstGeom>
            <a:solidFill>
              <a:srgbClr val="0000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41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6346479" y="3666654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254313" y="3666653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27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2190938" y="3630439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37014" y="3603279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481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8" name="Straight Connector 7"/>
          <p:cNvCxnSpPr/>
          <p:nvPr/>
        </p:nvCxnSpPr>
        <p:spPr>
          <a:xfrm flipH="1">
            <a:off x="4042722" y="1160849"/>
            <a:ext cx="1115909" cy="135605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73395" y="1206982"/>
            <a:ext cx="1160305" cy="13239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6346479" y="3666654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254313" y="3666653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527" y="2724339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KISA BAS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854513" y="2715285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UZUN </a:t>
            </a:r>
            <a:r>
              <a:rPr lang="en-US" dirty="0" smtClean="0">
                <a:solidFill>
                  <a:schemeClr val="tx1"/>
                </a:solidFill>
              </a:rPr>
              <a:t>BAS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shortBee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89627" y="3074523"/>
            <a:ext cx="609600" cy="609600"/>
          </a:xfrm>
          <a:prstGeom prst="rect">
            <a:avLst/>
          </a:prstGeom>
        </p:spPr>
      </p:pic>
      <p:pic>
        <p:nvPicPr>
          <p:cNvPr id="34" name="longBe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22126" y="30745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2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99" fill="hold"/>
                                        <p:tgtEl>
                                          <p:spTgt spid="3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90938" y="3630439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437014" y="3603279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5835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0" name="Straight Connector 29"/>
          <p:cNvCxnSpPr/>
          <p:nvPr/>
        </p:nvCxnSpPr>
        <p:spPr>
          <a:xfrm flipH="1">
            <a:off x="4042722" y="1160849"/>
            <a:ext cx="1115909" cy="135605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395" y="1206982"/>
            <a:ext cx="1160305" cy="13239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2190938" y="3630439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6437014" y="3603279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481527" y="2724339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KISA BAS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854513" y="2715285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UZUN </a:t>
            </a:r>
            <a:r>
              <a:rPr lang="en-US" dirty="0" smtClean="0">
                <a:solidFill>
                  <a:schemeClr val="tx1"/>
                </a:solidFill>
              </a:rPr>
              <a:t>BAS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shortBee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989627" y="3074523"/>
            <a:ext cx="609600" cy="609600"/>
          </a:xfrm>
          <a:prstGeom prst="rect">
            <a:avLst/>
          </a:prstGeom>
        </p:spPr>
      </p:pic>
      <p:pic>
        <p:nvPicPr>
          <p:cNvPr id="36" name="longBe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22126" y="307452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98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1" dur="499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9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192570" y="3612333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100404" y="3612332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600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90938" y="3630439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481527" y="2724339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UZUN BAS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54513" y="2715285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KISA BAS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37014" y="3603279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4042722" y="1160849"/>
            <a:ext cx="1115909" cy="135605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673395" y="1206982"/>
            <a:ext cx="1160305" cy="13239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shortBee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22126" y="3072948"/>
            <a:ext cx="609600" cy="609600"/>
          </a:xfrm>
          <a:prstGeom prst="rect">
            <a:avLst/>
          </a:prstGeom>
        </p:spPr>
      </p:pic>
      <p:pic>
        <p:nvPicPr>
          <p:cNvPr id="30" name="longBe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84036" y="30729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9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99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3321464" y="3914817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817992" y="4224533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294427" y="3858988"/>
            <a:ext cx="1405462" cy="1204332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90955" y="4168704"/>
            <a:ext cx="412311" cy="285844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  <a:scene3d>
            <a:camera prst="perspectiveRelaxedModerately"/>
            <a:lightRig rig="flood" dir="t">
              <a:rot lat="0" lon="0" rev="13800000"/>
            </a:lightRig>
          </a:scene3d>
          <a:sp3d extrusionH="107950" prstMaterial="plastic">
            <a:bevelT w="82550" h="190500" prst="divot"/>
            <a:bevelB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186820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SOL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86943" y="5349843"/>
            <a:ext cx="1747318" cy="80575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SAĞ TUŞ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6255944" y="3639493"/>
            <a:ext cx="3558012" cy="29242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/>
          <p:cNvGrpSpPr/>
          <p:nvPr/>
        </p:nvGrpSpPr>
        <p:grpSpPr>
          <a:xfrm>
            <a:off x="3924533" y="1001198"/>
            <a:ext cx="1367621" cy="1623294"/>
            <a:chOff x="-2126037" y="7548573"/>
            <a:chExt cx="1054539" cy="1182048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650521E-6A4F-48E7-8D74-76DF27F2CDA5}"/>
                </a:ext>
              </a:extLst>
            </p:cNvPr>
            <p:cNvSpPr/>
            <p:nvPr/>
          </p:nvSpPr>
          <p:spPr>
            <a:xfrm>
              <a:off x="-2126037" y="7548573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-1652768" y="8114931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2062827" y="8578496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-1256377" y="7645049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6544355" y="1019306"/>
            <a:ext cx="1367621" cy="1623294"/>
            <a:chOff x="3665644" y="7999057"/>
            <a:chExt cx="1054539" cy="1182048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51E37F8A-D478-45E9-9196-307F3298A558}"/>
                </a:ext>
              </a:extLst>
            </p:cNvPr>
            <p:cNvSpPr/>
            <p:nvPr/>
          </p:nvSpPr>
          <p:spPr>
            <a:xfrm>
              <a:off x="3665644" y="7999057"/>
              <a:ext cx="1054539" cy="118204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597CCD38-894A-4C14-A7F3-2CEBBD29FD7A}"/>
                </a:ext>
              </a:extLst>
            </p:cNvPr>
            <p:cNvSpPr/>
            <p:nvPr/>
          </p:nvSpPr>
          <p:spPr>
            <a:xfrm>
              <a:off x="4138913" y="8555890"/>
              <a:ext cx="108000" cy="108000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70CC82E-D803-4F09-A4BA-8F0A8055BD64}"/>
                </a:ext>
              </a:extLst>
            </p:cNvPr>
            <p:cNvSpPr/>
            <p:nvPr/>
          </p:nvSpPr>
          <p:spPr>
            <a:xfrm>
              <a:off x="3740827" y="8086008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8E95FBC-DF77-4228-BB34-8BA2BF1C85A3}"/>
                </a:ext>
              </a:extLst>
            </p:cNvPr>
            <p:cNvSpPr/>
            <p:nvPr/>
          </p:nvSpPr>
          <p:spPr>
            <a:xfrm>
              <a:off x="4551826" y="9019455"/>
              <a:ext cx="108000" cy="108000"/>
            </a:xfrm>
            <a:prstGeom prst="rect">
              <a:avLst/>
            </a:prstGeom>
            <a:solidFill>
              <a:srgbClr val="1DE4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6481527" y="2724339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UZUN BAS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854513" y="2715285"/>
            <a:ext cx="1511928" cy="62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KISA BAS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72008" y="3539905"/>
            <a:ext cx="3376942" cy="3032911"/>
          </a:xfrm>
          <a:prstGeom prst="rect">
            <a:avLst/>
          </a:prstGeom>
          <a:solidFill>
            <a:schemeClr val="bg1"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4042722" y="1160849"/>
            <a:ext cx="1115909" cy="1356051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673395" y="1206982"/>
            <a:ext cx="1160305" cy="1323996"/>
          </a:xfrm>
          <a:prstGeom prst="line">
            <a:avLst/>
          </a:prstGeom>
          <a:ln w="28575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shortBeep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422126" y="3072948"/>
            <a:ext cx="609600" cy="609600"/>
          </a:xfrm>
          <a:prstGeom prst="rect">
            <a:avLst/>
          </a:prstGeom>
        </p:spPr>
      </p:pic>
      <p:pic>
        <p:nvPicPr>
          <p:cNvPr id="35" name="longBeep">
            <a:hlinkClick r:id="" action="ppaction://media"/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084036" y="307294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9" fill="hold"/>
                                        <p:tgtEl>
                                          <p:spTgt spid="3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3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499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Four choice RTT</a:t>
            </a:r>
            <a:br>
              <a:rPr lang="en-US" dirty="0" smtClean="0"/>
            </a:br>
            <a:r>
              <a:rPr lang="en-US" dirty="0" smtClean="0"/>
              <a:t>Red-Left / First-Long Press</a:t>
            </a:r>
            <a:br>
              <a:rPr lang="en-US" dirty="0" smtClean="0"/>
            </a:br>
            <a:r>
              <a:rPr lang="en-US" dirty="0"/>
              <a:t>Condition Code: </a:t>
            </a:r>
            <a:r>
              <a:rPr lang="en-US" b="1" dirty="0" err="1" smtClean="0">
                <a:solidFill>
                  <a:srgbClr val="00B050"/>
                </a:solidFill>
              </a:rPr>
              <a:t>R_firstLong</a:t>
            </a:r>
            <a:endParaRPr 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05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144</Words>
  <Application>Microsoft Office PowerPoint</Application>
  <PresentationFormat>Widescreen</PresentationFormat>
  <Paragraphs>80</Paragraphs>
  <Slides>32</Slides>
  <Notes>20</Notes>
  <HiddenSlides>0</HiddenSlides>
  <MMClips>16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Four choice RTT Red-Left / First-Short Press Condition Code: R_firstShort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choice RTT Red-Left / First-Long Press Condition Code: R_firstLong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choice RTT Blue-Left / First Short Press Condition Code: B_firstShort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Four choice RTT Blue-Left / First Long Press Condition Code: B_firstLong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COLORED ENDOGENOUS INSTRUCTIONS</dc:title>
  <dc:creator>ieu</dc:creator>
  <cp:lastModifiedBy>pc</cp:lastModifiedBy>
  <cp:revision>17</cp:revision>
  <dcterms:created xsi:type="dcterms:W3CDTF">2021-08-14T09:50:44Z</dcterms:created>
  <dcterms:modified xsi:type="dcterms:W3CDTF">2021-09-16T21:18:09Z</dcterms:modified>
</cp:coreProperties>
</file>