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3" r:id="rId2"/>
    <p:sldId id="268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A1A1"/>
    <a:srgbClr val="B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96" autoAdjust="0"/>
  </p:normalViewPr>
  <p:slideViewPr>
    <p:cSldViewPr snapToGrid="0">
      <p:cViewPr>
        <p:scale>
          <a:sx n="66" d="100"/>
          <a:sy n="66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D017F-528E-4026-BA72-D06C9AAA7623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16766-74DF-41F7-BABE-FD1D07440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3C2AB-872B-4FA8-89E0-0EADE4117D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16766-74DF-41F7-BABE-FD1D07440F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9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16766-74DF-41F7-BABE-FD1D07440F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2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8FC0-281B-EEB6-D55C-3AEE63DC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B6F3-5B9C-CF8E-93B1-04309D15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FED2-DB40-EB01-758F-3A3196EE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E635-598C-57CF-FD8D-C849161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46A5-AA7A-4F2C-082B-A90009B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75BB-0247-5DA5-7B28-6CF0F31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6046-6801-E7B0-B668-5005CF31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C872-13D7-5671-8520-B49C431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F877-DB51-3B02-F369-FE9481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8C6-728D-6AD2-9F0B-538D34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4CE0-864C-5C46-981A-A9423620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3BC0-1F4D-4DBB-06F3-9B46ED1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655-87CF-E298-5CD4-614210F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77FA-A5FC-956C-DCC7-E1307D3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D365-4EF9-D352-7E11-A091610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BCC-6D09-1AC9-B552-2F42C60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B468-5274-C136-7D7B-412F41F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472-C724-CEA5-CA25-4D9B8E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D31-EC2F-9A48-2B19-3FF0FFF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D494-66C8-28FB-9617-0670A9C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E3E-B38C-B68A-65F4-B85091E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CAB4-0859-04C7-C019-060B19D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2D5E-ABD3-F27C-3B49-4D8165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A0F9-B83C-0BF4-DF09-7B4BF9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B072-8AAF-0442-1998-5B562A7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7F9-2FDC-75B5-3754-8EDB3C2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3BE5-51D3-4C64-CB4C-0C29542F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C24-5E56-5EB2-F54A-D227D979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8859-CD26-902C-EB83-D3AAC34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98E9-730D-AE7D-CA34-21EE96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095-66C3-F95D-533E-AC6A03B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F3C-3ED1-3052-3551-44FCF2B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A0A0-CC86-6C6A-49FA-6E6AF9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EB2F-F250-475B-C412-78EAD81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6D82-3287-EFA7-50CF-90E23075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7D77-952C-F938-D6B0-BDAC63D3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6421-07B5-2CD7-2CD1-E1A2CF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9BC6-42E2-C826-01C4-C263A41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8A0B-99C9-B7C2-9902-957FCCC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6CD3-6EFE-8E30-9674-7616231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4617-431B-56FF-0023-3AADFBD1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165C-2F49-37E7-C15E-8209617F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33AF2-3B60-87CF-D8B2-ECBA320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58A00-EB15-F7E6-3219-5B6867F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16D6-BF32-9AE2-DE89-2908999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29-C4C9-2AFE-8D0E-363116E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21-40E7-941D-A201-C1FB19D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89D-22BF-4EC9-0077-B084BF6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841D-3DAE-74FF-80DA-A00D1B85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6E0B-1BF9-6F63-E677-0B7FA6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804C-5087-ADF0-4F42-D389D3B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F4CA-57A0-2BA4-0958-680AFA8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AC5-86DE-A214-19F4-0387F90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2C5-765B-011F-B1CD-12919337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82D3-C114-BAF6-3371-901549B44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58F-3A2A-0858-B98F-E246D7A7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CC53-AAD4-8112-7AB2-8E54BEC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0F8-6BEF-9E7D-A53B-28EEB44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1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BBC-CE24-717C-DF2F-D0E7533E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8DCB-2452-1AB5-D6C7-150E32D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8C2-F06A-5530-DC17-906E8C1F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3D9-A7D4-BCBB-65CC-CF40576E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86FA-3ADF-00F6-7C3B-8D0E5006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5520814" y="2883310"/>
            <a:ext cx="1091381" cy="10913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81200" y="3853498"/>
            <a:ext cx="8266771" cy="2346956"/>
            <a:chOff x="1981200" y="3853498"/>
            <a:chExt cx="8266771" cy="2346956"/>
          </a:xfrm>
        </p:grpSpPr>
        <p:grpSp>
          <p:nvGrpSpPr>
            <p:cNvPr id="11" name="Group 10"/>
            <p:cNvGrpSpPr/>
            <p:nvPr/>
          </p:nvGrpSpPr>
          <p:grpSpPr>
            <a:xfrm>
              <a:off x="1981200" y="3933738"/>
              <a:ext cx="8266771" cy="2266716"/>
              <a:chOff x="1981200" y="3933738"/>
              <a:chExt cx="8266771" cy="226671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254"/>
              <a:stretch/>
            </p:blipFill>
            <p:spPr>
              <a:xfrm>
                <a:off x="1981200" y="3933739"/>
                <a:ext cx="8266771" cy="226671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1981200" y="3933738"/>
                <a:ext cx="3253740" cy="3791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49364" y="3853498"/>
              <a:ext cx="3253740" cy="4594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093527" y="4312919"/>
              <a:ext cx="1382707" cy="919019"/>
              <a:chOff x="10856576" y="5881485"/>
              <a:chExt cx="1382707" cy="919019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0856576" y="5881485"/>
                <a:ext cx="1382707" cy="919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ight Arrow 6"/>
              <p:cNvSpPr/>
              <p:nvPr/>
            </p:nvSpPr>
            <p:spPr>
              <a:xfrm>
                <a:off x="11051642" y="5994400"/>
                <a:ext cx="992577" cy="69319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0800000">
              <a:off x="2692400" y="4339820"/>
              <a:ext cx="1382707" cy="919019"/>
              <a:chOff x="10856576" y="5881485"/>
              <a:chExt cx="1382707" cy="919019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0856576" y="5881485"/>
                <a:ext cx="1382707" cy="919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Arrow 13"/>
              <p:cNvSpPr/>
              <p:nvPr/>
            </p:nvSpPr>
            <p:spPr>
              <a:xfrm>
                <a:off x="11051642" y="5994400"/>
                <a:ext cx="992577" cy="69319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73224"/>
            <a:ext cx="9334500" cy="425418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Sevgili</a:t>
            </a:r>
            <a:r>
              <a:rPr lang="en-US" sz="1800" dirty="0" smtClean="0"/>
              <a:t> </a:t>
            </a:r>
            <a:r>
              <a:rPr lang="en-US" sz="1800" dirty="0" err="1" smtClean="0"/>
              <a:t>Katılımcı</a:t>
            </a:r>
            <a:r>
              <a:rPr lang="en-US" sz="1800" dirty="0" smtClean="0"/>
              <a:t>,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Bu </a:t>
            </a:r>
            <a:r>
              <a:rPr lang="en-US" sz="1800" dirty="0" err="1" smtClean="0"/>
              <a:t>deneyde</a:t>
            </a:r>
            <a:r>
              <a:rPr lang="en-US" sz="1800" dirty="0" smtClean="0"/>
              <a:t> </a:t>
            </a:r>
            <a:r>
              <a:rPr lang="en-US" sz="1800" dirty="0" err="1"/>
              <a:t>ekranda</a:t>
            </a:r>
            <a:r>
              <a:rPr lang="en-US" sz="1800" dirty="0"/>
              <a:t> </a:t>
            </a:r>
            <a:r>
              <a:rPr lang="en-US" sz="1800" dirty="0" err="1" smtClean="0"/>
              <a:t>belirli</a:t>
            </a:r>
            <a:r>
              <a:rPr lang="en-US" sz="1800" dirty="0" smtClean="0"/>
              <a:t> </a:t>
            </a:r>
            <a:r>
              <a:rPr lang="en-US" sz="1800" dirty="0" err="1" smtClean="0"/>
              <a:t>aralıklarla</a:t>
            </a:r>
            <a:r>
              <a:rPr lang="en-US" sz="1800" dirty="0" smtClean="0"/>
              <a:t> </a:t>
            </a:r>
            <a:r>
              <a:rPr lang="en-US" sz="1800" dirty="0" err="1" smtClean="0"/>
              <a:t>sağı</a:t>
            </a:r>
            <a:r>
              <a:rPr lang="en-US" sz="1800" dirty="0" smtClean="0"/>
              <a:t> </a:t>
            </a:r>
            <a:r>
              <a:rPr lang="en-US" sz="1800" dirty="0" err="1" smtClean="0"/>
              <a:t>ya</a:t>
            </a:r>
            <a:r>
              <a:rPr lang="en-US" sz="1800" dirty="0" smtClean="0"/>
              <a:t> da </a:t>
            </a:r>
            <a:r>
              <a:rPr lang="en-US" sz="1800" dirty="0" err="1" smtClean="0"/>
              <a:t>solu</a:t>
            </a:r>
            <a:r>
              <a:rPr lang="en-US" sz="1800" dirty="0" smtClean="0"/>
              <a:t> </a:t>
            </a:r>
            <a:r>
              <a:rPr lang="en-US" sz="1800" dirty="0" err="1" smtClean="0"/>
              <a:t>işaret</a:t>
            </a:r>
            <a:r>
              <a:rPr lang="en-US" sz="1800" dirty="0" smtClean="0"/>
              <a:t> </a:t>
            </a:r>
            <a:r>
              <a:rPr lang="en-US" sz="1800" dirty="0" err="1" smtClean="0"/>
              <a:t>eden</a:t>
            </a:r>
            <a:r>
              <a:rPr lang="en-US" sz="1800" dirty="0" smtClean="0"/>
              <a:t> </a:t>
            </a:r>
            <a:r>
              <a:rPr lang="en-US" sz="1800" dirty="0" err="1" smtClean="0"/>
              <a:t>görseller</a:t>
            </a:r>
            <a:r>
              <a:rPr lang="en-US" sz="1800" dirty="0" smtClean="0"/>
              <a:t> </a:t>
            </a:r>
            <a:r>
              <a:rPr lang="en-US" sz="1800" dirty="0" err="1" smtClean="0"/>
              <a:t>göreceksiniz</a:t>
            </a:r>
            <a:r>
              <a:rPr lang="en-US" sz="1800" dirty="0" smtClean="0"/>
              <a:t>. </a:t>
            </a:r>
            <a:r>
              <a:rPr lang="en-US" sz="1800" dirty="0" err="1" smtClean="0"/>
              <a:t>Sizden</a:t>
            </a:r>
            <a:r>
              <a:rPr lang="en-US" sz="1800" dirty="0" smtClean="0"/>
              <a:t> </a:t>
            </a:r>
            <a:r>
              <a:rPr lang="en-US" sz="1800" dirty="0" err="1" smtClean="0"/>
              <a:t>bu</a:t>
            </a:r>
            <a:r>
              <a:rPr lang="en-US" sz="1800" dirty="0" smtClean="0"/>
              <a:t> </a:t>
            </a:r>
            <a:r>
              <a:rPr lang="en-US" sz="1800" dirty="0" err="1" smtClean="0"/>
              <a:t>görsellere</a:t>
            </a:r>
            <a:r>
              <a:rPr lang="en-US" sz="1800" dirty="0" smtClean="0"/>
              <a:t> </a:t>
            </a:r>
            <a:r>
              <a:rPr lang="en-US" sz="1800" dirty="0" err="1" smtClean="0"/>
              <a:t>odaklanmanız</a:t>
            </a:r>
            <a:r>
              <a:rPr lang="en-US" sz="1800" dirty="0" smtClean="0"/>
              <a:t> </a:t>
            </a:r>
            <a:r>
              <a:rPr lang="en-US" sz="1800" dirty="0" err="1" smtClean="0"/>
              <a:t>ve</a:t>
            </a:r>
            <a:r>
              <a:rPr lang="en-US" sz="1800" dirty="0" smtClean="0"/>
              <a:t> </a:t>
            </a:r>
            <a:r>
              <a:rPr lang="en-US" sz="1800" dirty="0" err="1" smtClean="0"/>
              <a:t>işaret</a:t>
            </a:r>
            <a:r>
              <a:rPr lang="en-US" sz="1800" dirty="0" smtClean="0"/>
              <a:t> </a:t>
            </a:r>
            <a:r>
              <a:rPr lang="en-US" sz="1800" dirty="0" err="1" smtClean="0"/>
              <a:t>ettikleri</a:t>
            </a:r>
            <a:r>
              <a:rPr lang="en-US" sz="1800" dirty="0" smtClean="0"/>
              <a:t> </a:t>
            </a:r>
            <a:r>
              <a:rPr lang="en-US" sz="1800" dirty="0" err="1" smtClean="0"/>
              <a:t>yöne</a:t>
            </a:r>
            <a:r>
              <a:rPr lang="en-US" sz="1800" dirty="0" smtClean="0"/>
              <a:t> </a:t>
            </a:r>
            <a:r>
              <a:rPr lang="en-US" sz="1800" dirty="0" err="1" smtClean="0"/>
              <a:t>göre</a:t>
            </a:r>
            <a:r>
              <a:rPr lang="en-US" sz="1800" dirty="0" smtClean="0"/>
              <a:t> </a:t>
            </a:r>
            <a:r>
              <a:rPr lang="en-US" sz="1800" dirty="0" err="1" smtClean="0"/>
              <a:t>yanıt</a:t>
            </a:r>
            <a:r>
              <a:rPr lang="en-US" sz="1800" dirty="0" smtClean="0"/>
              <a:t> </a:t>
            </a:r>
            <a:r>
              <a:rPr lang="en-US" sz="1800" dirty="0" err="1" smtClean="0"/>
              <a:t>vermeniz</a:t>
            </a:r>
            <a:r>
              <a:rPr lang="en-US" sz="1800" dirty="0" smtClean="0"/>
              <a:t> </a:t>
            </a:r>
            <a:r>
              <a:rPr lang="en-US" sz="1800" dirty="0" err="1" smtClean="0"/>
              <a:t>beklenmektedir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İşaret</a:t>
            </a:r>
            <a:r>
              <a:rPr lang="en-US" sz="1800" dirty="0" smtClean="0"/>
              <a:t> “</a:t>
            </a:r>
            <a:r>
              <a:rPr lang="en-US" sz="1800" b="1" dirty="0" err="1" smtClean="0">
                <a:solidFill>
                  <a:srgbClr val="FF0000"/>
                </a:solidFill>
              </a:rPr>
              <a:t>solu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gösteriyorsa</a:t>
            </a:r>
            <a:r>
              <a:rPr lang="en-US" sz="1800" dirty="0" smtClean="0"/>
              <a:t> size </a:t>
            </a:r>
            <a:r>
              <a:rPr lang="en-US" sz="1800" dirty="0" err="1" smtClean="0"/>
              <a:t>verilen</a:t>
            </a:r>
            <a:r>
              <a:rPr lang="en-US" sz="1800" dirty="0" smtClean="0"/>
              <a:t> </a:t>
            </a:r>
            <a:r>
              <a:rPr lang="en-US" sz="1800" dirty="0" err="1" smtClean="0"/>
              <a:t>kumandada</a:t>
            </a:r>
            <a:r>
              <a:rPr lang="en-US" sz="1800" dirty="0" smtClean="0"/>
              <a:t> sol </a:t>
            </a:r>
            <a:r>
              <a:rPr lang="en-US" sz="1800" dirty="0" err="1" smtClean="0"/>
              <a:t>tarafta</a:t>
            </a:r>
            <a:r>
              <a:rPr lang="en-US" sz="1800" dirty="0" smtClean="0"/>
              <a:t> </a:t>
            </a:r>
            <a:r>
              <a:rPr lang="en-US" sz="1800" dirty="0" err="1" smtClean="0"/>
              <a:t>bulunan</a:t>
            </a:r>
            <a:r>
              <a:rPr lang="en-US" sz="1800" dirty="0" smtClean="0"/>
              <a:t> “</a:t>
            </a:r>
            <a:r>
              <a:rPr lang="en-US" sz="1800" b="1" dirty="0" smtClean="0">
                <a:solidFill>
                  <a:srgbClr val="FF0000"/>
                </a:solidFill>
              </a:rPr>
              <a:t>1</a:t>
            </a:r>
            <a:r>
              <a:rPr lang="en-US" sz="1800" dirty="0" smtClean="0"/>
              <a:t>” </a:t>
            </a:r>
            <a:r>
              <a:rPr lang="en-US" sz="1800" dirty="0" err="1" smtClean="0"/>
              <a:t>numaralı</a:t>
            </a:r>
            <a:r>
              <a:rPr lang="en-US" sz="1800" dirty="0" smtClean="0"/>
              <a:t> </a:t>
            </a:r>
            <a:r>
              <a:rPr lang="en-US" sz="1800" dirty="0" err="1" smtClean="0"/>
              <a:t>tuşa</a:t>
            </a:r>
            <a:r>
              <a:rPr lang="en-US" sz="1800" dirty="0" smtClean="0"/>
              <a:t> </a:t>
            </a:r>
            <a:r>
              <a:rPr lang="en-US" sz="1800" dirty="0" err="1" smtClean="0"/>
              <a:t>basınız</a:t>
            </a:r>
            <a:r>
              <a:rPr lang="en-US" sz="1800" dirty="0" smtClean="0"/>
              <a:t>. </a:t>
            </a:r>
          </a:p>
          <a:p>
            <a:pPr algn="l"/>
            <a:r>
              <a:rPr lang="en-US" sz="1800" dirty="0"/>
              <a:t>○ </a:t>
            </a:r>
            <a:r>
              <a:rPr lang="en-US" sz="1800" dirty="0" err="1" smtClean="0"/>
              <a:t>İşaret</a:t>
            </a:r>
            <a:r>
              <a:rPr lang="en-US" sz="1800" dirty="0" smtClean="0"/>
              <a:t> “</a:t>
            </a:r>
            <a:r>
              <a:rPr lang="en-US" sz="1800" b="1" dirty="0" err="1" smtClean="0">
                <a:solidFill>
                  <a:srgbClr val="FF0000"/>
                </a:solidFill>
              </a:rPr>
              <a:t>sağı</a:t>
            </a:r>
            <a:r>
              <a:rPr lang="en-US" sz="1800" dirty="0" smtClean="0"/>
              <a:t>”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gösteriyorsa</a:t>
            </a:r>
            <a:r>
              <a:rPr lang="en-US" sz="1800" dirty="0" smtClean="0"/>
              <a:t> size </a:t>
            </a:r>
            <a:r>
              <a:rPr lang="en-US" sz="1800" dirty="0" err="1"/>
              <a:t>verilen</a:t>
            </a:r>
            <a:r>
              <a:rPr lang="en-US" sz="1800" dirty="0"/>
              <a:t> </a:t>
            </a:r>
            <a:r>
              <a:rPr lang="en-US" sz="1800" dirty="0" err="1"/>
              <a:t>kumandada</a:t>
            </a:r>
            <a:r>
              <a:rPr lang="en-US" sz="1800" dirty="0"/>
              <a:t> </a:t>
            </a:r>
            <a:r>
              <a:rPr lang="en-US" sz="1800" dirty="0" err="1" smtClean="0"/>
              <a:t>sağ</a:t>
            </a:r>
            <a:r>
              <a:rPr lang="en-US" sz="1800" dirty="0" smtClean="0"/>
              <a:t> </a:t>
            </a:r>
            <a:r>
              <a:rPr lang="en-US" sz="1800" dirty="0" err="1"/>
              <a:t>tarafta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</a:t>
            </a:r>
            <a:r>
              <a:rPr lang="en-US" sz="1800" dirty="0" smtClean="0"/>
              <a:t>“</a:t>
            </a:r>
            <a:r>
              <a:rPr lang="en-US" sz="1800" b="1" dirty="0" smtClean="0">
                <a:solidFill>
                  <a:srgbClr val="FF0000"/>
                </a:solidFill>
              </a:rPr>
              <a:t>2</a:t>
            </a:r>
            <a:r>
              <a:rPr lang="en-US" sz="1800" dirty="0" smtClean="0"/>
              <a:t>” </a:t>
            </a:r>
            <a:r>
              <a:rPr lang="en-US" sz="1800" dirty="0" err="1"/>
              <a:t>numaralı</a:t>
            </a:r>
            <a:r>
              <a:rPr lang="en-US" sz="1800" dirty="0"/>
              <a:t> </a:t>
            </a:r>
            <a:r>
              <a:rPr lang="en-US" sz="1800" dirty="0" err="1"/>
              <a:t>tuşa</a:t>
            </a:r>
            <a:r>
              <a:rPr lang="en-US" sz="1800" dirty="0"/>
              <a:t> </a:t>
            </a:r>
            <a:r>
              <a:rPr lang="en-US" sz="1800" dirty="0" err="1"/>
              <a:t>basınız</a:t>
            </a:r>
            <a:r>
              <a:rPr lang="en-US" sz="1800" dirty="0"/>
              <a:t>.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09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58848" y="3882995"/>
            <a:ext cx="8274304" cy="2306510"/>
            <a:chOff x="1958848" y="3853498"/>
            <a:chExt cx="8274304" cy="2306510"/>
          </a:xfrm>
        </p:grpSpPr>
        <p:grpSp>
          <p:nvGrpSpPr>
            <p:cNvPr id="10" name="Group 9"/>
            <p:cNvGrpSpPr/>
            <p:nvPr/>
          </p:nvGrpSpPr>
          <p:grpSpPr>
            <a:xfrm>
              <a:off x="1958848" y="3853498"/>
              <a:ext cx="8274304" cy="2306510"/>
              <a:chOff x="1829308" y="3853498"/>
              <a:chExt cx="8274304" cy="2306510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t="51335"/>
              <a:stretch/>
            </p:blipFill>
            <p:spPr>
              <a:xfrm>
                <a:off x="1829308" y="3894992"/>
                <a:ext cx="8274304" cy="2265016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851660" y="3853498"/>
                <a:ext cx="3253740" cy="459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719824" y="3853498"/>
                <a:ext cx="3253740" cy="4594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10800000">
              <a:off x="7010400" y="4288317"/>
              <a:ext cx="1382707" cy="919019"/>
              <a:chOff x="10856576" y="5881485"/>
              <a:chExt cx="1382707" cy="91901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0856576" y="5881485"/>
                <a:ext cx="1382707" cy="919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Arrow 8"/>
              <p:cNvSpPr/>
              <p:nvPr/>
            </p:nvSpPr>
            <p:spPr>
              <a:xfrm>
                <a:off x="11051642" y="5994400"/>
                <a:ext cx="992577" cy="69319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660073" y="4288316"/>
              <a:ext cx="1382707" cy="919019"/>
              <a:chOff x="10856576" y="5881485"/>
              <a:chExt cx="1382707" cy="91901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856576" y="5881485"/>
                <a:ext cx="1382707" cy="9190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11051642" y="5994400"/>
                <a:ext cx="992577" cy="69319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100" y="1156050"/>
            <a:ext cx="9383737" cy="4254182"/>
          </a:xfrm>
        </p:spPr>
        <p:txBody>
          <a:bodyPr>
            <a:noAutofit/>
          </a:bodyPr>
          <a:lstStyle/>
          <a:p>
            <a:pPr algn="l"/>
            <a:r>
              <a:rPr lang="en-US" sz="1800" dirty="0" err="1" smtClean="0"/>
              <a:t>Sevgili</a:t>
            </a:r>
            <a:r>
              <a:rPr lang="en-US" sz="1800" dirty="0" smtClean="0"/>
              <a:t> </a:t>
            </a:r>
            <a:r>
              <a:rPr lang="en-US" sz="1800" dirty="0" err="1" smtClean="0"/>
              <a:t>Katılımcı</a:t>
            </a:r>
            <a:r>
              <a:rPr lang="en-US" sz="1800" dirty="0" smtClean="0"/>
              <a:t>,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Bu </a:t>
            </a:r>
            <a:r>
              <a:rPr lang="en-US" sz="1800" dirty="0" err="1"/>
              <a:t>deneyde</a:t>
            </a:r>
            <a:r>
              <a:rPr lang="en-US" sz="1800" dirty="0"/>
              <a:t> </a:t>
            </a:r>
            <a:r>
              <a:rPr lang="en-US" sz="1800" dirty="0" err="1"/>
              <a:t>ekranda</a:t>
            </a:r>
            <a:r>
              <a:rPr lang="en-US" sz="1800" dirty="0"/>
              <a:t> </a:t>
            </a:r>
            <a:r>
              <a:rPr lang="en-US" sz="1800" dirty="0" err="1"/>
              <a:t>belirli</a:t>
            </a:r>
            <a:r>
              <a:rPr lang="en-US" sz="1800" dirty="0"/>
              <a:t> </a:t>
            </a:r>
            <a:r>
              <a:rPr lang="en-US" sz="1800" dirty="0" err="1"/>
              <a:t>aralıklarla</a:t>
            </a:r>
            <a:r>
              <a:rPr lang="en-US" sz="1800" dirty="0"/>
              <a:t> </a:t>
            </a:r>
            <a:r>
              <a:rPr lang="en-US" sz="1800" dirty="0" err="1"/>
              <a:t>sağı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solu</a:t>
            </a:r>
            <a:r>
              <a:rPr lang="en-US" sz="1800" dirty="0"/>
              <a:t> </a:t>
            </a:r>
            <a:r>
              <a:rPr lang="en-US" sz="1800" dirty="0" err="1"/>
              <a:t>işaret</a:t>
            </a:r>
            <a:r>
              <a:rPr lang="en-US" sz="1800" dirty="0"/>
              <a:t> </a:t>
            </a:r>
            <a:r>
              <a:rPr lang="en-US" sz="1800" dirty="0" err="1"/>
              <a:t>eden</a:t>
            </a:r>
            <a:r>
              <a:rPr lang="en-US" sz="1800" dirty="0"/>
              <a:t> </a:t>
            </a:r>
            <a:r>
              <a:rPr lang="en-US" sz="1800" dirty="0" err="1"/>
              <a:t>görseller</a:t>
            </a:r>
            <a:r>
              <a:rPr lang="en-US" sz="1800" dirty="0"/>
              <a:t> </a:t>
            </a:r>
            <a:r>
              <a:rPr lang="en-US" sz="1800" dirty="0" err="1"/>
              <a:t>göreceksiniz</a:t>
            </a:r>
            <a:r>
              <a:rPr lang="en-US" sz="1800" dirty="0"/>
              <a:t>. </a:t>
            </a:r>
            <a:r>
              <a:rPr lang="en-US" sz="1800" dirty="0" err="1"/>
              <a:t>Sizden</a:t>
            </a:r>
            <a:r>
              <a:rPr lang="en-US" sz="1800" dirty="0"/>
              <a:t> </a:t>
            </a:r>
            <a:r>
              <a:rPr lang="en-US" sz="1800" dirty="0" err="1"/>
              <a:t>bu</a:t>
            </a:r>
            <a:r>
              <a:rPr lang="en-US" sz="1800" dirty="0"/>
              <a:t> </a:t>
            </a:r>
            <a:r>
              <a:rPr lang="en-US" sz="1800" dirty="0" err="1"/>
              <a:t>görsellere</a:t>
            </a:r>
            <a:r>
              <a:rPr lang="en-US" sz="1800" dirty="0"/>
              <a:t> </a:t>
            </a:r>
            <a:r>
              <a:rPr lang="en-US" sz="1800" dirty="0" err="1"/>
              <a:t>odaklanmanız</a:t>
            </a:r>
            <a:r>
              <a:rPr lang="en-US" sz="1800" dirty="0"/>
              <a:t> </a:t>
            </a:r>
            <a:r>
              <a:rPr lang="en-US" sz="1800" dirty="0" err="1"/>
              <a:t>ve</a:t>
            </a:r>
            <a:r>
              <a:rPr lang="en-US" sz="1800" dirty="0"/>
              <a:t> </a:t>
            </a:r>
            <a:r>
              <a:rPr lang="en-US" sz="1800" dirty="0" err="1"/>
              <a:t>işaret</a:t>
            </a:r>
            <a:r>
              <a:rPr lang="en-US" sz="1800" dirty="0"/>
              <a:t> </a:t>
            </a:r>
            <a:r>
              <a:rPr lang="en-US" sz="1800" dirty="0" err="1"/>
              <a:t>ettikleri</a:t>
            </a:r>
            <a:r>
              <a:rPr lang="en-US" sz="1800" dirty="0"/>
              <a:t> </a:t>
            </a:r>
            <a:r>
              <a:rPr lang="en-US" sz="1800" dirty="0" err="1"/>
              <a:t>yöne</a:t>
            </a:r>
            <a:r>
              <a:rPr lang="en-US" sz="1800" dirty="0"/>
              <a:t> </a:t>
            </a:r>
            <a:r>
              <a:rPr lang="en-US" sz="1800" dirty="0" err="1"/>
              <a:t>göre</a:t>
            </a:r>
            <a:r>
              <a:rPr lang="en-US" sz="1800" dirty="0"/>
              <a:t> </a:t>
            </a:r>
            <a:r>
              <a:rPr lang="en-US" sz="1800" dirty="0" err="1"/>
              <a:t>yanıt</a:t>
            </a:r>
            <a:r>
              <a:rPr lang="en-US" sz="1800" dirty="0"/>
              <a:t> </a:t>
            </a:r>
            <a:r>
              <a:rPr lang="en-US" sz="1800" dirty="0" err="1"/>
              <a:t>vermeniz</a:t>
            </a:r>
            <a:r>
              <a:rPr lang="en-US" sz="1800" dirty="0"/>
              <a:t> </a:t>
            </a:r>
            <a:r>
              <a:rPr lang="en-US" sz="1800" dirty="0" err="1"/>
              <a:t>beklenmektedir</a:t>
            </a:r>
            <a:r>
              <a:rPr lang="en-US" sz="1800" dirty="0"/>
              <a:t>.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/>
              <a:t>○ </a:t>
            </a:r>
            <a:r>
              <a:rPr lang="en-US" sz="1800" dirty="0" err="1"/>
              <a:t>İşaret</a:t>
            </a:r>
            <a:r>
              <a:rPr lang="en-US" sz="1800" dirty="0"/>
              <a:t> “</a:t>
            </a:r>
            <a:r>
              <a:rPr lang="en-US" sz="1800" b="1" dirty="0" err="1">
                <a:solidFill>
                  <a:srgbClr val="FF0000"/>
                </a:solidFill>
              </a:rPr>
              <a:t>solu</a:t>
            </a:r>
            <a:r>
              <a:rPr lang="en-US" sz="1800" dirty="0"/>
              <a:t>”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gösteriyorsa</a:t>
            </a:r>
            <a:r>
              <a:rPr lang="en-US" sz="1800" dirty="0"/>
              <a:t> size </a:t>
            </a:r>
            <a:r>
              <a:rPr lang="en-US" sz="1800" dirty="0" err="1"/>
              <a:t>verilen</a:t>
            </a:r>
            <a:r>
              <a:rPr lang="en-US" sz="1800" dirty="0"/>
              <a:t> </a:t>
            </a:r>
            <a:r>
              <a:rPr lang="en-US" sz="1800" dirty="0" err="1"/>
              <a:t>kumandada</a:t>
            </a:r>
            <a:r>
              <a:rPr lang="en-US" sz="1800" dirty="0"/>
              <a:t> sol </a:t>
            </a:r>
            <a:r>
              <a:rPr lang="en-US" sz="1800" dirty="0" err="1"/>
              <a:t>tarafta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“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  <a:r>
              <a:rPr lang="en-US" sz="1800" dirty="0"/>
              <a:t>” </a:t>
            </a:r>
            <a:r>
              <a:rPr lang="en-US" sz="1800" dirty="0" err="1"/>
              <a:t>numaralı</a:t>
            </a:r>
            <a:r>
              <a:rPr lang="en-US" sz="1800" dirty="0"/>
              <a:t> </a:t>
            </a:r>
            <a:r>
              <a:rPr lang="en-US" sz="1800" dirty="0" err="1"/>
              <a:t>tuşa</a:t>
            </a:r>
            <a:r>
              <a:rPr lang="en-US" sz="1800" dirty="0"/>
              <a:t> </a:t>
            </a:r>
            <a:r>
              <a:rPr lang="en-US" sz="1800" dirty="0" err="1"/>
              <a:t>basınız</a:t>
            </a:r>
            <a:r>
              <a:rPr lang="en-US" sz="1800" dirty="0"/>
              <a:t>. </a:t>
            </a:r>
          </a:p>
          <a:p>
            <a:pPr algn="l"/>
            <a:r>
              <a:rPr lang="en-US" sz="1800" dirty="0"/>
              <a:t>○ </a:t>
            </a:r>
            <a:r>
              <a:rPr lang="en-US" sz="1800" dirty="0" err="1"/>
              <a:t>İşaret</a:t>
            </a:r>
            <a:r>
              <a:rPr lang="en-US" sz="1800" dirty="0"/>
              <a:t> “</a:t>
            </a:r>
            <a:r>
              <a:rPr lang="en-US" sz="1800" b="1" dirty="0" err="1">
                <a:solidFill>
                  <a:srgbClr val="FF0000"/>
                </a:solidFill>
              </a:rPr>
              <a:t>sağı</a:t>
            </a:r>
            <a:r>
              <a:rPr lang="en-US" sz="1800" dirty="0"/>
              <a:t>”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dirty="0" err="1"/>
              <a:t>gösteriyorsa</a:t>
            </a:r>
            <a:r>
              <a:rPr lang="en-US" sz="1800" dirty="0"/>
              <a:t> size </a:t>
            </a:r>
            <a:r>
              <a:rPr lang="en-US" sz="1800" dirty="0" err="1"/>
              <a:t>verilen</a:t>
            </a:r>
            <a:r>
              <a:rPr lang="en-US" sz="1800" dirty="0"/>
              <a:t> </a:t>
            </a:r>
            <a:r>
              <a:rPr lang="en-US" sz="1800" dirty="0" err="1"/>
              <a:t>kumandada</a:t>
            </a:r>
            <a:r>
              <a:rPr lang="en-US" sz="1800" dirty="0"/>
              <a:t> </a:t>
            </a:r>
            <a:r>
              <a:rPr lang="en-US" sz="1800" dirty="0" err="1"/>
              <a:t>sağ</a:t>
            </a:r>
            <a:r>
              <a:rPr lang="en-US" sz="1800" dirty="0"/>
              <a:t> </a:t>
            </a:r>
            <a:r>
              <a:rPr lang="en-US" sz="1800" dirty="0" err="1"/>
              <a:t>tarafta</a:t>
            </a:r>
            <a:r>
              <a:rPr lang="en-US" sz="1800" dirty="0"/>
              <a:t> </a:t>
            </a:r>
            <a:r>
              <a:rPr lang="en-US" sz="1800" dirty="0" err="1"/>
              <a:t>bulunan</a:t>
            </a:r>
            <a:r>
              <a:rPr lang="en-US" sz="1800" dirty="0"/>
              <a:t> “</a:t>
            </a:r>
            <a:r>
              <a:rPr lang="en-US" sz="1800" b="1" dirty="0">
                <a:solidFill>
                  <a:srgbClr val="FF0000"/>
                </a:solidFill>
              </a:rPr>
              <a:t>2</a:t>
            </a:r>
            <a:r>
              <a:rPr lang="en-US" sz="1800" dirty="0"/>
              <a:t>” </a:t>
            </a:r>
            <a:r>
              <a:rPr lang="en-US" sz="1800" dirty="0" err="1"/>
              <a:t>numaralı</a:t>
            </a:r>
            <a:r>
              <a:rPr lang="en-US" sz="1800" dirty="0"/>
              <a:t> </a:t>
            </a:r>
            <a:r>
              <a:rPr lang="en-US" sz="1800" dirty="0" err="1"/>
              <a:t>tuşa</a:t>
            </a:r>
            <a:r>
              <a:rPr lang="en-US" sz="1800" dirty="0"/>
              <a:t> </a:t>
            </a:r>
            <a:r>
              <a:rPr lang="en-US" sz="1800" dirty="0" err="1"/>
              <a:t>basınız</a:t>
            </a:r>
            <a:r>
              <a:rPr lang="en-US" sz="1800" dirty="0"/>
              <a:t>.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584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4132" y="1301909"/>
            <a:ext cx="9383737" cy="4254182"/>
          </a:xfrm>
        </p:spPr>
        <p:txBody>
          <a:bodyPr>
            <a:noAutofit/>
          </a:bodyPr>
          <a:lstStyle/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err="1" smtClean="0"/>
              <a:t>Lütfen</a:t>
            </a:r>
            <a:r>
              <a:rPr lang="en-US" sz="1800" dirty="0" smtClean="0"/>
              <a:t> </a:t>
            </a:r>
            <a:r>
              <a:rPr lang="en-US" sz="1800" dirty="0" err="1" smtClean="0"/>
              <a:t>deney</a:t>
            </a:r>
            <a:r>
              <a:rPr lang="en-US" sz="1800" dirty="0" smtClean="0"/>
              <a:t> </a:t>
            </a:r>
            <a:r>
              <a:rPr lang="en-US" sz="1800" dirty="0" err="1" smtClean="0"/>
              <a:t>sırasında</a:t>
            </a:r>
            <a:r>
              <a:rPr lang="en-US" sz="1800" dirty="0" smtClean="0"/>
              <a:t> </a:t>
            </a:r>
            <a:r>
              <a:rPr lang="en-US" sz="1800" dirty="0" err="1" smtClean="0"/>
              <a:t>aşağıdakilere</a:t>
            </a:r>
            <a:r>
              <a:rPr lang="en-US" sz="1800" dirty="0" smtClean="0"/>
              <a:t> </a:t>
            </a:r>
            <a:r>
              <a:rPr lang="en-US" sz="1800" dirty="0" err="1" smtClean="0"/>
              <a:t>dikkat</a:t>
            </a:r>
            <a:r>
              <a:rPr lang="en-US" sz="1800" dirty="0" smtClean="0"/>
              <a:t> </a:t>
            </a:r>
            <a:r>
              <a:rPr lang="en-US" sz="1800" dirty="0" err="1" smtClean="0"/>
              <a:t>ediniz</a:t>
            </a:r>
            <a:r>
              <a:rPr lang="en-US" sz="1800" dirty="0" smtClean="0"/>
              <a:t>:</a:t>
            </a:r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Tuşlara</a:t>
            </a:r>
            <a:r>
              <a:rPr lang="en-US" sz="1800" dirty="0" smtClean="0"/>
              <a:t> </a:t>
            </a:r>
            <a:r>
              <a:rPr lang="en-US" sz="1800" dirty="0" err="1" smtClean="0"/>
              <a:t>basarken</a:t>
            </a:r>
            <a:r>
              <a:rPr lang="en-US" sz="1800" dirty="0" smtClean="0"/>
              <a:t> </a:t>
            </a:r>
            <a:r>
              <a:rPr lang="en-US" sz="1800" dirty="0" err="1" smtClean="0"/>
              <a:t>olabildiğince</a:t>
            </a:r>
            <a:r>
              <a:rPr lang="en-US" sz="1800" dirty="0" smtClean="0"/>
              <a:t> </a:t>
            </a:r>
            <a:r>
              <a:rPr lang="en-US" sz="1800" b="1" dirty="0" smtClean="0"/>
              <a:t>HIZLI </a:t>
            </a:r>
            <a:r>
              <a:rPr lang="en-US" sz="1800" b="1" dirty="0" err="1" smtClean="0"/>
              <a:t>ve</a:t>
            </a:r>
            <a:r>
              <a:rPr lang="en-US" sz="1800" b="1" dirty="0" smtClean="0"/>
              <a:t> DOĞRU </a:t>
            </a:r>
            <a:r>
              <a:rPr lang="en-US" sz="1800" dirty="0" err="1" smtClean="0"/>
              <a:t>yanıt</a:t>
            </a:r>
            <a:r>
              <a:rPr lang="en-US" sz="1800" dirty="0" smtClean="0"/>
              <a:t> </a:t>
            </a:r>
            <a:r>
              <a:rPr lang="en-US" sz="1800" dirty="0" err="1" smtClean="0"/>
              <a:t>vermeye</a:t>
            </a:r>
            <a:r>
              <a:rPr lang="en-US" sz="1800" dirty="0" smtClean="0"/>
              <a:t> </a:t>
            </a:r>
            <a:r>
              <a:rPr lang="en-US" sz="1800" dirty="0" err="1" smtClean="0"/>
              <a:t>çalışın</a:t>
            </a:r>
            <a:r>
              <a:rPr lang="en-US" sz="1800" dirty="0" smtClean="0"/>
              <a:t>. </a:t>
            </a:r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Gözlerinizi</a:t>
            </a:r>
            <a:r>
              <a:rPr lang="en-US" sz="1800" dirty="0" smtClean="0"/>
              <a:t> </a:t>
            </a:r>
            <a:r>
              <a:rPr lang="en-US" sz="1800" dirty="0" err="1" smtClean="0"/>
              <a:t>olabildiğince</a:t>
            </a:r>
            <a:r>
              <a:rPr lang="en-US" sz="1800" dirty="0" smtClean="0"/>
              <a:t> </a:t>
            </a:r>
            <a:r>
              <a:rPr lang="en-US" sz="1800" dirty="0" err="1" smtClean="0"/>
              <a:t>az</a:t>
            </a:r>
            <a:r>
              <a:rPr lang="en-US" sz="1800" dirty="0" smtClean="0"/>
              <a:t> </a:t>
            </a:r>
            <a:r>
              <a:rPr lang="en-US" sz="1800" dirty="0" err="1" smtClean="0"/>
              <a:t>kırpmaya</a:t>
            </a:r>
            <a:r>
              <a:rPr lang="en-US" sz="1800" dirty="0" smtClean="0"/>
              <a:t> </a:t>
            </a:r>
            <a:r>
              <a:rPr lang="en-US" sz="1800" dirty="0" err="1" smtClean="0"/>
              <a:t>çalışın</a:t>
            </a:r>
            <a:r>
              <a:rPr lang="en-US" sz="1800" dirty="0" smtClean="0"/>
              <a:t>. </a:t>
            </a:r>
          </a:p>
          <a:p>
            <a:pPr algn="l"/>
            <a:r>
              <a:rPr lang="en-US" sz="1800" dirty="0" smtClean="0"/>
              <a:t>○ </a:t>
            </a:r>
            <a:r>
              <a:rPr lang="en-US" sz="1800" dirty="0" err="1" smtClean="0"/>
              <a:t>Bedeninizi</a:t>
            </a:r>
            <a:r>
              <a:rPr lang="en-US" sz="1800" dirty="0" smtClean="0"/>
              <a:t> </a:t>
            </a:r>
            <a:r>
              <a:rPr lang="en-US" sz="1800" dirty="0" err="1" smtClean="0"/>
              <a:t>hareket</a:t>
            </a:r>
            <a:r>
              <a:rPr lang="en-US" sz="1800" dirty="0" smtClean="0"/>
              <a:t> </a:t>
            </a:r>
            <a:r>
              <a:rPr lang="en-US" sz="1800" dirty="0" err="1" smtClean="0"/>
              <a:t>ettirmemeye</a:t>
            </a:r>
            <a:r>
              <a:rPr lang="en-US" sz="1800" dirty="0" smtClean="0"/>
              <a:t> </a:t>
            </a:r>
            <a:r>
              <a:rPr lang="en-US" sz="1800" dirty="0" err="1" smtClean="0"/>
              <a:t>çalışınız</a:t>
            </a:r>
            <a:r>
              <a:rPr lang="en-US" sz="1800" dirty="0" smtClean="0"/>
              <a:t>.</a:t>
            </a:r>
          </a:p>
          <a:p>
            <a:pPr algn="l"/>
            <a:endParaRPr lang="en-US" sz="1800" dirty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034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171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pc</cp:lastModifiedBy>
  <cp:revision>28</cp:revision>
  <dcterms:created xsi:type="dcterms:W3CDTF">2023-02-24T11:35:27Z</dcterms:created>
  <dcterms:modified xsi:type="dcterms:W3CDTF">2023-04-19T23:07:51Z</dcterms:modified>
</cp:coreProperties>
</file>