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C886-D2AA-40D1-A088-02B021B4BC9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3C2AB-872B-4FA8-89E0-0EADE411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C2AB-872B-4FA8-89E0-0EADE4117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0DB2-5CFF-4552-8BE8-014AACFDC98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AE7A-7844-44D2-81E4-91C476B8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0" t="63306" r="74451" b="21897"/>
            <a:stretch/>
          </p:blipFill>
          <p:spPr>
            <a:xfrm>
              <a:off x="7515923" y="4385313"/>
              <a:ext cx="2051824" cy="10147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17" t="64119" r="21037" b="21734"/>
            <a:stretch/>
          </p:blipFill>
          <p:spPr>
            <a:xfrm>
              <a:off x="1025912" y="4407616"/>
              <a:ext cx="2029522" cy="970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78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5" y="1103971"/>
            <a:ext cx="8266771" cy="46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9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48" y="1101852"/>
            <a:ext cx="8274304" cy="46542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11248" y="3602038"/>
            <a:ext cx="8274304" cy="2306510"/>
            <a:chOff x="2111248" y="3602038"/>
            <a:chExt cx="8274304" cy="230651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50491"/>
            <a:stretch/>
          </p:blipFill>
          <p:spPr>
            <a:xfrm>
              <a:off x="2111248" y="3604260"/>
              <a:ext cx="8274304" cy="230428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133600" y="3602038"/>
              <a:ext cx="3253740" cy="459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1764" y="3602038"/>
              <a:ext cx="3253740" cy="459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34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81200" y="3933738"/>
            <a:ext cx="8266771" cy="2266716"/>
            <a:chOff x="1981200" y="3933738"/>
            <a:chExt cx="8266771" cy="22667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54"/>
            <a:stretch/>
          </p:blipFill>
          <p:spPr>
            <a:xfrm>
              <a:off x="1981200" y="3933739"/>
              <a:ext cx="8266771" cy="22667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81200" y="3933738"/>
              <a:ext cx="3253740" cy="379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2289"/>
            <a:ext cx="9334500" cy="425418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Sevgili</a:t>
            </a:r>
            <a:r>
              <a:rPr lang="en-US" sz="1800" dirty="0" smtClean="0"/>
              <a:t> </a:t>
            </a:r>
            <a:r>
              <a:rPr lang="en-US" sz="1800" dirty="0" err="1" smtClean="0"/>
              <a:t>Katılımcı</a:t>
            </a:r>
            <a:r>
              <a:rPr lang="en-US" sz="1800" dirty="0" smtClean="0"/>
              <a:t>,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Bu </a:t>
            </a:r>
            <a:r>
              <a:rPr lang="en-US" sz="1800" dirty="0" err="1" smtClean="0"/>
              <a:t>deneyde</a:t>
            </a:r>
            <a:r>
              <a:rPr lang="en-US" sz="1800" dirty="0" smtClean="0"/>
              <a:t> </a:t>
            </a:r>
            <a:r>
              <a:rPr lang="en-US" sz="1800" dirty="0" err="1"/>
              <a:t>ekranda</a:t>
            </a:r>
            <a:r>
              <a:rPr lang="en-US" sz="1800" dirty="0"/>
              <a:t> </a:t>
            </a:r>
            <a:r>
              <a:rPr lang="en-US" sz="1800" dirty="0" err="1" smtClean="0"/>
              <a:t>belirli</a:t>
            </a:r>
            <a:r>
              <a:rPr lang="en-US" sz="1800" dirty="0" smtClean="0"/>
              <a:t> </a:t>
            </a:r>
            <a:r>
              <a:rPr lang="en-US" sz="1800" dirty="0" err="1" smtClean="0"/>
              <a:t>aralıklarla</a:t>
            </a:r>
            <a:r>
              <a:rPr lang="en-US" sz="1800" dirty="0" smtClean="0"/>
              <a:t> </a:t>
            </a:r>
            <a:r>
              <a:rPr lang="en-US" sz="1800" dirty="0" err="1" smtClean="0"/>
              <a:t>yanyana</a:t>
            </a:r>
            <a:r>
              <a:rPr lang="en-US" sz="1800" dirty="0" smtClean="0"/>
              <a:t> 5 </a:t>
            </a:r>
            <a:r>
              <a:rPr lang="en-US" sz="1800" dirty="0" err="1" smtClean="0"/>
              <a:t>karakterden</a:t>
            </a:r>
            <a:r>
              <a:rPr lang="en-US" sz="1800" dirty="0" smtClean="0"/>
              <a:t> </a:t>
            </a:r>
            <a:r>
              <a:rPr lang="en-US" sz="1800" dirty="0" err="1" smtClean="0"/>
              <a:t>oluşan</a:t>
            </a:r>
            <a:r>
              <a:rPr lang="en-US" sz="1800" dirty="0" smtClean="0"/>
              <a:t> </a:t>
            </a:r>
            <a:r>
              <a:rPr lang="en-US" sz="1800" dirty="0" err="1" smtClean="0"/>
              <a:t>görseller</a:t>
            </a:r>
            <a:r>
              <a:rPr lang="en-US" sz="1800" dirty="0" smtClean="0"/>
              <a:t> </a:t>
            </a:r>
            <a:r>
              <a:rPr lang="en-US" sz="1800" dirty="0" err="1" smtClean="0"/>
              <a:t>göreceksiniz</a:t>
            </a:r>
            <a:r>
              <a:rPr lang="en-US" sz="1800" dirty="0" smtClean="0"/>
              <a:t>. </a:t>
            </a:r>
            <a:r>
              <a:rPr lang="en-US" sz="1800" dirty="0" err="1" smtClean="0"/>
              <a:t>Sizden</a:t>
            </a:r>
            <a:r>
              <a:rPr lang="en-US" sz="1800" dirty="0" smtClean="0"/>
              <a:t> </a:t>
            </a:r>
            <a:r>
              <a:rPr lang="en-US" sz="1800" dirty="0" err="1" smtClean="0"/>
              <a:t>bu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karakterlerden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ortadakine</a:t>
            </a:r>
            <a:r>
              <a:rPr lang="en-US" sz="1800" dirty="0" smtClean="0"/>
              <a:t> (</a:t>
            </a:r>
            <a:r>
              <a:rPr lang="en-US" sz="1800" dirty="0" err="1" smtClean="0"/>
              <a:t>üçüncü</a:t>
            </a:r>
            <a:r>
              <a:rPr lang="en-US" sz="1800" dirty="0" smtClean="0"/>
              <a:t>) </a:t>
            </a:r>
            <a:r>
              <a:rPr lang="en-US" sz="1800" dirty="0" err="1" smtClean="0"/>
              <a:t>odaklanmanız</a:t>
            </a:r>
            <a:r>
              <a:rPr lang="en-US" sz="1800" dirty="0" smtClean="0"/>
              <a:t> </a:t>
            </a:r>
            <a:r>
              <a:rPr lang="en-US" sz="1800" dirty="0" err="1" smtClean="0"/>
              <a:t>ve</a:t>
            </a:r>
            <a:r>
              <a:rPr lang="en-US" sz="1800" dirty="0" smtClean="0"/>
              <a:t> </a:t>
            </a:r>
            <a:r>
              <a:rPr lang="en-US" sz="1800" dirty="0" err="1" smtClean="0"/>
              <a:t>onun</a:t>
            </a:r>
            <a:r>
              <a:rPr lang="en-US" sz="1800" dirty="0" smtClean="0"/>
              <a:t> </a:t>
            </a:r>
            <a:r>
              <a:rPr lang="en-US" sz="1800" dirty="0" err="1" smtClean="0"/>
              <a:t>yönüne</a:t>
            </a:r>
            <a:r>
              <a:rPr lang="en-US" sz="1800" dirty="0" smtClean="0"/>
              <a:t> </a:t>
            </a:r>
            <a:r>
              <a:rPr lang="en-US" sz="1800" dirty="0" err="1" smtClean="0"/>
              <a:t>göre</a:t>
            </a:r>
            <a:r>
              <a:rPr lang="en-US" sz="1800" dirty="0" smtClean="0"/>
              <a:t> </a:t>
            </a:r>
            <a:r>
              <a:rPr lang="en-US" sz="1800" dirty="0" err="1" smtClean="0"/>
              <a:t>yanıt</a:t>
            </a:r>
            <a:r>
              <a:rPr lang="en-US" sz="1800" dirty="0" smtClean="0"/>
              <a:t> </a:t>
            </a:r>
            <a:r>
              <a:rPr lang="en-US" sz="1800" dirty="0" err="1" smtClean="0"/>
              <a:t>vermeniz</a:t>
            </a:r>
            <a:r>
              <a:rPr lang="en-US" sz="1800" dirty="0" smtClean="0"/>
              <a:t> </a:t>
            </a:r>
            <a:r>
              <a:rPr lang="en-US" sz="1800" dirty="0" err="1" smtClean="0"/>
              <a:t>beklenmektedir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Ortadaki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</a:t>
            </a:r>
            <a:r>
              <a:rPr lang="en-US" sz="1800" dirty="0" smtClean="0"/>
              <a:t> “</a:t>
            </a:r>
            <a:r>
              <a:rPr lang="en-US" sz="1800" b="1" dirty="0" err="1" smtClean="0">
                <a:solidFill>
                  <a:srgbClr val="FF0000"/>
                </a:solidFill>
              </a:rPr>
              <a:t>solu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işaret</a:t>
            </a:r>
            <a:r>
              <a:rPr lang="en-US" sz="1800" dirty="0" smtClean="0"/>
              <a:t> </a:t>
            </a:r>
            <a:r>
              <a:rPr lang="en-US" sz="1800" dirty="0" err="1" smtClean="0"/>
              <a:t>ediyorsa</a:t>
            </a:r>
            <a:r>
              <a:rPr lang="en-US" sz="1800" dirty="0" smtClean="0"/>
              <a:t> size </a:t>
            </a:r>
            <a:r>
              <a:rPr lang="en-US" sz="1800" dirty="0" err="1" smtClean="0"/>
              <a:t>verilen</a:t>
            </a:r>
            <a:r>
              <a:rPr lang="en-US" sz="1800" dirty="0" smtClean="0"/>
              <a:t> </a:t>
            </a:r>
            <a:r>
              <a:rPr lang="en-US" sz="1800" dirty="0" err="1" smtClean="0"/>
              <a:t>kumandada</a:t>
            </a:r>
            <a:r>
              <a:rPr lang="en-US" sz="1800" dirty="0" smtClean="0"/>
              <a:t> sol </a:t>
            </a:r>
            <a:r>
              <a:rPr lang="en-US" sz="1800" dirty="0" err="1" smtClean="0"/>
              <a:t>tarafta</a:t>
            </a:r>
            <a:r>
              <a:rPr lang="en-US" sz="1800" dirty="0" smtClean="0"/>
              <a:t> </a:t>
            </a:r>
            <a:r>
              <a:rPr lang="en-US" sz="1800" dirty="0" err="1" smtClean="0"/>
              <a:t>bulunan</a:t>
            </a:r>
            <a:r>
              <a:rPr lang="en-US" sz="1800" dirty="0" smtClean="0"/>
              <a:t> “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r>
              <a:rPr lang="en-US" sz="1800" dirty="0" smtClean="0"/>
              <a:t>” </a:t>
            </a:r>
            <a:r>
              <a:rPr lang="en-US" sz="1800" dirty="0" err="1" smtClean="0"/>
              <a:t>numaralı</a:t>
            </a:r>
            <a:r>
              <a:rPr lang="en-US" sz="1800" dirty="0" smtClean="0"/>
              <a:t> </a:t>
            </a:r>
            <a:r>
              <a:rPr lang="en-US" sz="1800" dirty="0" err="1" smtClean="0"/>
              <a:t>tuşa</a:t>
            </a:r>
            <a:r>
              <a:rPr lang="en-US" sz="1800" dirty="0" smtClean="0"/>
              <a:t> </a:t>
            </a:r>
            <a:r>
              <a:rPr lang="en-US" sz="1800" dirty="0" err="1" smtClean="0"/>
              <a:t>basınız</a:t>
            </a:r>
            <a:r>
              <a:rPr lang="en-US" sz="1800" dirty="0" smtClean="0"/>
              <a:t>. </a:t>
            </a:r>
          </a:p>
          <a:p>
            <a:pPr algn="l"/>
            <a:r>
              <a:rPr lang="en-US" sz="1800" dirty="0"/>
              <a:t>○ </a:t>
            </a:r>
            <a:r>
              <a:rPr lang="en-US" sz="1800" dirty="0" err="1"/>
              <a:t>Ortadaki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err="1" smtClean="0">
                <a:solidFill>
                  <a:srgbClr val="FF0000"/>
                </a:solidFill>
              </a:rPr>
              <a:t>sağı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işaret</a:t>
            </a:r>
            <a:r>
              <a:rPr lang="en-US" sz="1800" dirty="0"/>
              <a:t> </a:t>
            </a:r>
            <a:r>
              <a:rPr lang="en-US" sz="1800" dirty="0" err="1"/>
              <a:t>ediyorsa</a:t>
            </a:r>
            <a:r>
              <a:rPr lang="en-US" sz="1800" dirty="0"/>
              <a:t> size </a:t>
            </a:r>
            <a:r>
              <a:rPr lang="en-US" sz="1800" dirty="0" err="1"/>
              <a:t>verilen</a:t>
            </a:r>
            <a:r>
              <a:rPr lang="en-US" sz="1800" dirty="0"/>
              <a:t> </a:t>
            </a:r>
            <a:r>
              <a:rPr lang="en-US" sz="1800" dirty="0" err="1"/>
              <a:t>kumandada</a:t>
            </a:r>
            <a:r>
              <a:rPr lang="en-US" sz="1800" dirty="0"/>
              <a:t> </a:t>
            </a:r>
            <a:r>
              <a:rPr lang="en-US" sz="1800" dirty="0" err="1" smtClean="0"/>
              <a:t>sağ</a:t>
            </a:r>
            <a:r>
              <a:rPr lang="en-US" sz="1800" dirty="0" smtClean="0"/>
              <a:t> </a:t>
            </a:r>
            <a:r>
              <a:rPr lang="en-US" sz="1800" dirty="0" err="1"/>
              <a:t>tarafta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en-US" sz="1800" dirty="0" smtClean="0"/>
              <a:t>” </a:t>
            </a:r>
            <a:r>
              <a:rPr lang="en-US" sz="1800" dirty="0" err="1"/>
              <a:t>numaralı</a:t>
            </a:r>
            <a:r>
              <a:rPr lang="en-US" sz="1800" dirty="0"/>
              <a:t> </a:t>
            </a:r>
            <a:r>
              <a:rPr lang="en-US" sz="1800" dirty="0" err="1"/>
              <a:t>tuşa</a:t>
            </a:r>
            <a:r>
              <a:rPr lang="en-US" sz="1800" dirty="0"/>
              <a:t> </a:t>
            </a:r>
            <a:r>
              <a:rPr lang="en-US" sz="1800" dirty="0" err="1"/>
              <a:t>basınız</a:t>
            </a:r>
            <a:r>
              <a:rPr lang="en-US" sz="1800" dirty="0"/>
              <a:t>. </a:t>
            </a:r>
          </a:p>
          <a:p>
            <a:pPr algn="l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49364" y="3853498"/>
            <a:ext cx="3253740" cy="459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58848" y="3853498"/>
            <a:ext cx="8274304" cy="2306510"/>
            <a:chOff x="1829308" y="3853498"/>
            <a:chExt cx="8274304" cy="23065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51335"/>
            <a:stretch/>
          </p:blipFill>
          <p:spPr>
            <a:xfrm>
              <a:off x="1829308" y="3894992"/>
              <a:ext cx="8274304" cy="226501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51660" y="3853498"/>
              <a:ext cx="3253740" cy="459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9824" y="3853498"/>
              <a:ext cx="3253740" cy="459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00" y="934250"/>
            <a:ext cx="9383737" cy="425418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Sevgili</a:t>
            </a:r>
            <a:r>
              <a:rPr lang="en-US" sz="1800" dirty="0" smtClean="0"/>
              <a:t> </a:t>
            </a:r>
            <a:r>
              <a:rPr lang="en-US" sz="1800" dirty="0" err="1" smtClean="0"/>
              <a:t>Katılımcı</a:t>
            </a:r>
            <a:r>
              <a:rPr lang="en-US" sz="1800" dirty="0" smtClean="0"/>
              <a:t>,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Bu </a:t>
            </a:r>
            <a:r>
              <a:rPr lang="en-US" sz="1800" dirty="0" err="1" smtClean="0"/>
              <a:t>deneyde</a:t>
            </a:r>
            <a:r>
              <a:rPr lang="en-US" sz="1800" dirty="0" smtClean="0"/>
              <a:t> </a:t>
            </a:r>
            <a:r>
              <a:rPr lang="en-US" sz="1800" dirty="0" err="1"/>
              <a:t>ekranda</a:t>
            </a:r>
            <a:r>
              <a:rPr lang="en-US" sz="1800" dirty="0"/>
              <a:t> </a:t>
            </a:r>
            <a:r>
              <a:rPr lang="en-US" sz="1800" dirty="0" err="1" smtClean="0"/>
              <a:t>belirli</a:t>
            </a:r>
            <a:r>
              <a:rPr lang="en-US" sz="1800" dirty="0" smtClean="0"/>
              <a:t> </a:t>
            </a:r>
            <a:r>
              <a:rPr lang="en-US" sz="1800" dirty="0" err="1" smtClean="0"/>
              <a:t>aralıklarla</a:t>
            </a:r>
            <a:r>
              <a:rPr lang="en-US" sz="1800" dirty="0"/>
              <a:t> </a:t>
            </a:r>
            <a:r>
              <a:rPr lang="en-US" sz="1800" dirty="0" err="1" smtClean="0"/>
              <a:t>yanyana</a:t>
            </a:r>
            <a:r>
              <a:rPr lang="en-US" sz="1800" dirty="0" smtClean="0"/>
              <a:t> 5 </a:t>
            </a:r>
            <a:r>
              <a:rPr lang="en-US" sz="1800" dirty="0" err="1" smtClean="0"/>
              <a:t>karakterden</a:t>
            </a:r>
            <a:r>
              <a:rPr lang="en-US" sz="1800" dirty="0" smtClean="0"/>
              <a:t> </a:t>
            </a:r>
            <a:r>
              <a:rPr lang="en-US" sz="1800" dirty="0" err="1" smtClean="0"/>
              <a:t>oluşan</a:t>
            </a:r>
            <a:r>
              <a:rPr lang="en-US" sz="1800" dirty="0" smtClean="0"/>
              <a:t> </a:t>
            </a:r>
            <a:r>
              <a:rPr lang="en-US" sz="1800" dirty="0" err="1" smtClean="0"/>
              <a:t>görseller</a:t>
            </a:r>
            <a:r>
              <a:rPr lang="en-US" sz="1800" dirty="0" smtClean="0"/>
              <a:t> </a:t>
            </a:r>
            <a:r>
              <a:rPr lang="en-US" sz="1800" dirty="0" err="1" smtClean="0"/>
              <a:t>göreceksiniz</a:t>
            </a:r>
            <a:r>
              <a:rPr lang="en-US" sz="1800" dirty="0" smtClean="0"/>
              <a:t>. </a:t>
            </a:r>
            <a:r>
              <a:rPr lang="en-US" sz="1800" dirty="0" err="1" smtClean="0"/>
              <a:t>Sizden</a:t>
            </a:r>
            <a:r>
              <a:rPr lang="en-US" sz="1800" dirty="0" smtClean="0"/>
              <a:t> </a:t>
            </a:r>
            <a:r>
              <a:rPr lang="en-US" sz="1800" dirty="0" err="1" smtClean="0"/>
              <a:t>bu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karakterlerden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ortadakine</a:t>
            </a:r>
            <a:r>
              <a:rPr lang="en-US" sz="1800" dirty="0" smtClean="0"/>
              <a:t> (</a:t>
            </a:r>
            <a:r>
              <a:rPr lang="en-US" sz="1800" dirty="0" err="1" smtClean="0"/>
              <a:t>üçüncü</a:t>
            </a:r>
            <a:r>
              <a:rPr lang="en-US" sz="1800" dirty="0" smtClean="0"/>
              <a:t>) </a:t>
            </a:r>
            <a:r>
              <a:rPr lang="en-US" sz="1800" dirty="0" err="1" smtClean="0"/>
              <a:t>odaklanmanız</a:t>
            </a:r>
            <a:r>
              <a:rPr lang="en-US" sz="1800" dirty="0" smtClean="0"/>
              <a:t> </a:t>
            </a:r>
            <a:r>
              <a:rPr lang="en-US" sz="1800" dirty="0" err="1" smtClean="0"/>
              <a:t>ve</a:t>
            </a:r>
            <a:r>
              <a:rPr lang="en-US" sz="1800" dirty="0" smtClean="0"/>
              <a:t> </a:t>
            </a:r>
            <a:r>
              <a:rPr lang="en-US" sz="1800" dirty="0" err="1" smtClean="0"/>
              <a:t>onun</a:t>
            </a:r>
            <a:r>
              <a:rPr lang="en-US" sz="1800" dirty="0" smtClean="0"/>
              <a:t> </a:t>
            </a:r>
            <a:r>
              <a:rPr lang="en-US" sz="1800" dirty="0" err="1" smtClean="0"/>
              <a:t>yönüne</a:t>
            </a:r>
            <a:r>
              <a:rPr lang="en-US" sz="1800" dirty="0" smtClean="0"/>
              <a:t> </a:t>
            </a:r>
            <a:r>
              <a:rPr lang="en-US" sz="1800" dirty="0" err="1" smtClean="0"/>
              <a:t>göre</a:t>
            </a:r>
            <a:r>
              <a:rPr lang="en-US" sz="1800" dirty="0" smtClean="0"/>
              <a:t> </a:t>
            </a:r>
            <a:r>
              <a:rPr lang="en-US" sz="1800" dirty="0" err="1" smtClean="0"/>
              <a:t>yanıt</a:t>
            </a:r>
            <a:r>
              <a:rPr lang="en-US" sz="1800" dirty="0" smtClean="0"/>
              <a:t> </a:t>
            </a:r>
            <a:r>
              <a:rPr lang="en-US" sz="1800" dirty="0" err="1" smtClean="0"/>
              <a:t>vermeniz</a:t>
            </a:r>
            <a:r>
              <a:rPr lang="en-US" sz="1800" dirty="0" smtClean="0"/>
              <a:t> </a:t>
            </a:r>
            <a:r>
              <a:rPr lang="en-US" sz="1800" dirty="0" err="1" smtClean="0"/>
              <a:t>beklenmektedir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Ortadaki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</a:t>
            </a:r>
            <a:r>
              <a:rPr lang="en-US" sz="1800" dirty="0" smtClean="0"/>
              <a:t> “</a:t>
            </a:r>
            <a:r>
              <a:rPr lang="en-US" sz="1800" b="1" dirty="0" err="1" smtClean="0">
                <a:solidFill>
                  <a:srgbClr val="FF0000"/>
                </a:solidFill>
              </a:rPr>
              <a:t>sağı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işaret</a:t>
            </a:r>
            <a:r>
              <a:rPr lang="en-US" sz="1800" dirty="0" smtClean="0"/>
              <a:t> </a:t>
            </a:r>
            <a:r>
              <a:rPr lang="en-US" sz="1800" dirty="0" err="1" smtClean="0"/>
              <a:t>ediyorsa</a:t>
            </a:r>
            <a:r>
              <a:rPr lang="en-US" sz="1800" dirty="0" smtClean="0"/>
              <a:t> size </a:t>
            </a:r>
            <a:r>
              <a:rPr lang="en-US" sz="1800" dirty="0" err="1" smtClean="0"/>
              <a:t>verilen</a:t>
            </a:r>
            <a:r>
              <a:rPr lang="en-US" sz="1800" dirty="0" smtClean="0"/>
              <a:t> </a:t>
            </a:r>
            <a:r>
              <a:rPr lang="en-US" sz="1800" dirty="0" err="1" smtClean="0"/>
              <a:t>kumandada</a:t>
            </a:r>
            <a:r>
              <a:rPr lang="en-US" sz="1800" dirty="0" smtClean="0"/>
              <a:t> sol </a:t>
            </a:r>
            <a:r>
              <a:rPr lang="en-US" sz="1800" dirty="0" err="1" smtClean="0"/>
              <a:t>tarafta</a:t>
            </a:r>
            <a:r>
              <a:rPr lang="en-US" sz="1800" dirty="0" smtClean="0"/>
              <a:t> </a:t>
            </a:r>
            <a:r>
              <a:rPr lang="en-US" sz="1800" dirty="0" err="1" smtClean="0"/>
              <a:t>bulunan</a:t>
            </a:r>
            <a:r>
              <a:rPr lang="en-US" sz="1800" dirty="0" smtClean="0"/>
              <a:t> “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r>
              <a:rPr lang="en-US" sz="1800" dirty="0" smtClean="0"/>
              <a:t>” </a:t>
            </a:r>
            <a:r>
              <a:rPr lang="en-US" sz="1800" dirty="0" err="1" smtClean="0"/>
              <a:t>numaralı</a:t>
            </a:r>
            <a:r>
              <a:rPr lang="en-US" sz="1800" dirty="0" smtClean="0"/>
              <a:t> </a:t>
            </a:r>
            <a:r>
              <a:rPr lang="en-US" sz="1800" dirty="0" err="1" smtClean="0"/>
              <a:t>tuşa</a:t>
            </a:r>
            <a:r>
              <a:rPr lang="en-US" sz="1800" dirty="0" smtClean="0"/>
              <a:t> </a:t>
            </a:r>
            <a:r>
              <a:rPr lang="en-US" sz="1800" dirty="0" err="1" smtClean="0"/>
              <a:t>basınız</a:t>
            </a:r>
            <a:r>
              <a:rPr lang="en-US" sz="1800" dirty="0" smtClean="0"/>
              <a:t>. </a:t>
            </a:r>
          </a:p>
          <a:p>
            <a:pPr algn="l"/>
            <a:r>
              <a:rPr lang="en-US" sz="1800" dirty="0"/>
              <a:t>○ </a:t>
            </a:r>
            <a:r>
              <a:rPr lang="en-US" sz="1800" dirty="0" err="1"/>
              <a:t>Ortadaki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err="1" smtClean="0">
                <a:solidFill>
                  <a:srgbClr val="FF0000"/>
                </a:solidFill>
              </a:rPr>
              <a:t>solu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işaret</a:t>
            </a:r>
            <a:r>
              <a:rPr lang="en-US" sz="1800" dirty="0"/>
              <a:t> </a:t>
            </a:r>
            <a:r>
              <a:rPr lang="en-US" sz="1800" dirty="0" err="1"/>
              <a:t>ediyorsa</a:t>
            </a:r>
            <a:r>
              <a:rPr lang="en-US" sz="1800" dirty="0"/>
              <a:t> size </a:t>
            </a:r>
            <a:r>
              <a:rPr lang="en-US" sz="1800" dirty="0" err="1"/>
              <a:t>verilen</a:t>
            </a:r>
            <a:r>
              <a:rPr lang="en-US" sz="1800" dirty="0"/>
              <a:t> </a:t>
            </a:r>
            <a:r>
              <a:rPr lang="en-US" sz="1800" dirty="0" err="1"/>
              <a:t>kumandada</a:t>
            </a:r>
            <a:r>
              <a:rPr lang="en-US" sz="1800" dirty="0"/>
              <a:t> </a:t>
            </a:r>
            <a:r>
              <a:rPr lang="en-US" sz="1800" dirty="0" err="1" smtClean="0"/>
              <a:t>sağ</a:t>
            </a:r>
            <a:r>
              <a:rPr lang="en-US" sz="1800" dirty="0" smtClean="0"/>
              <a:t> </a:t>
            </a:r>
            <a:r>
              <a:rPr lang="en-US" sz="1800" dirty="0" err="1"/>
              <a:t>tarafta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en-US" sz="1800" dirty="0" smtClean="0"/>
              <a:t>” </a:t>
            </a:r>
            <a:r>
              <a:rPr lang="en-US" sz="1800" dirty="0" err="1"/>
              <a:t>numaralı</a:t>
            </a:r>
            <a:r>
              <a:rPr lang="en-US" sz="1800" dirty="0"/>
              <a:t> </a:t>
            </a:r>
            <a:r>
              <a:rPr lang="en-US" sz="1800" dirty="0" err="1"/>
              <a:t>tuşa</a:t>
            </a:r>
            <a:r>
              <a:rPr lang="en-US" sz="1800" dirty="0"/>
              <a:t> </a:t>
            </a:r>
            <a:r>
              <a:rPr lang="en-US" sz="1800" dirty="0" err="1"/>
              <a:t>basınız</a:t>
            </a:r>
            <a:r>
              <a:rPr lang="en-US" sz="1800" dirty="0"/>
              <a:t>.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0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17</cp:revision>
  <dcterms:created xsi:type="dcterms:W3CDTF">2023-04-18T16:26:20Z</dcterms:created>
  <dcterms:modified xsi:type="dcterms:W3CDTF">2023-04-19T21:43:57Z</dcterms:modified>
</cp:coreProperties>
</file>