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BD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18FC0-281B-EEB6-D55C-3AEE63DC6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22B6F3-5B9C-CF8E-93B1-04309D150A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0FED2-DB40-EB01-758F-3A3196EE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9E635-598C-57CF-FD8D-C849161FA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A46A5-AA7A-4F2C-082B-A90009B61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4826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475BB-0247-5DA5-7B28-6CF0F31B3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D56046-6801-E7B0-B668-5005CF31EF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0C872-13D7-5671-8520-B49C4315D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09F877-DB51-3B02-F369-FE9481C1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CD8C6-728D-6AD2-9F0B-538D348A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46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A4CE0-864C-5C46-981A-A94236203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A53BC0-1F4D-4DBB-06F3-9B46ED1E3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2655-87CF-E298-5CD4-614210F38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D77FA-A5FC-956C-DCC7-E1307D37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CD365-4EF9-D352-7E11-A09161005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471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67BCC-6D09-1AC9-B552-2F42C6001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AB468-5274-C136-7D7B-412F41FED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43472-C724-CEA5-CA25-4D9B8EE0C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78D31-EC2F-9A48-2B19-3FF0FFFF6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2D494-66C8-28FB-9617-0670A9CA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420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C4E3E-B38C-B68A-65F4-B85091EC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0CAB4-0859-04C7-C019-060B19D80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12D5E-ABD3-F27C-3B49-4D81651E6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7A0F9-B83C-0BF4-DF09-7B4BF946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2B072-8AAF-0442-1998-5B562A79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17F9-2FDC-75B5-3754-8EDB3C20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53BE5-51D3-4C64-CB4C-0C29542FD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EDC24-5E56-5EB2-F54A-D227D979CD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A8859-CD26-902C-EB83-D3AAC348B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1898E9-730D-AE7D-CA34-21EE96E99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313095-66C3-F95D-533E-AC6A03BF2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8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23F3C-3ED1-3052-3551-44FCF2B4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5A0A0-CC86-6C6A-49FA-6E6AF9679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BEEB2F-F250-475B-C412-78EAD812F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8D6D82-3287-EFA7-50CF-90E230756C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A7D77-952C-F938-D6B0-BDAC63D3FF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D86421-07B5-2CD7-2CD1-E1A2CF91F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649BC6-42E2-C826-01C4-C263A419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B8A0B-99C9-B7C2-9902-957FCCC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7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C6CD3-6EFE-8E30-9674-76162313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604617-431B-56FF-0023-3AADFBD17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EA165C-2F49-37E7-C15E-8209617F1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D33AF2-3B60-87CF-D8B2-ECBA32035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4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58A00-EB15-F7E6-3219-5B6867FB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8116D6-BF32-9AE2-DE89-29089994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7B29-C4C9-2AFE-8D0E-363116EC0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93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95F21-40E7-941D-A201-C1FB19D9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789D-22BF-4EC9-0077-B084BF65A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54841D-3DAE-74FF-80DA-A00D1B8504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96E0B-1BF9-6F63-E677-0B7FA6AB8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1804C-5087-ADF0-4F42-D389D3B7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4EF4CA-57A0-2BA4-0958-680AFA8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05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9AC5-86DE-A214-19F4-0387F906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7702C5-765B-011F-B1CD-12919337E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7D82D3-C114-BAF6-3371-901549B440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258F-3A2A-0858-B98F-E246D7A7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BCC53-AAD4-8112-7AB2-8E54BEC2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550F8-6BEF-9E7D-A53B-28EEB448A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544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DB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59FBBC-CE24-717C-DF2F-D0E7533E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08DCB-2452-1AB5-D6C7-150E32D2A9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0F8C2-F06A-5530-DC17-906E8C1F8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2E410-FD8D-4C32-ACF8-71F1054262BD}" type="datetimeFigureOut">
              <a:rPr lang="en-US" smtClean="0"/>
              <a:t>4/19/2023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543D9-A7D4-BCBB-65CC-CF40576EB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686FA-3ADF-00F6-7C3B-8D0E50068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A7114-B80C-402C-A072-109694EEB3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06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28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DA0A83-4B6D-9F5C-D212-7B72D8F87978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&lt;&lt;&lt;&lt;&lt;</a:t>
            </a:r>
          </a:p>
        </p:txBody>
      </p:sp>
    </p:spTree>
    <p:extLst>
      <p:ext uri="{BB962C8B-B14F-4D97-AF65-F5344CB8AC3E}">
        <p14:creationId xmlns:p14="http://schemas.microsoft.com/office/powerpoint/2010/main" val="1001664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&gt;&gt;&gt;&gt;&gt;</a:t>
            </a:r>
          </a:p>
        </p:txBody>
      </p:sp>
    </p:spTree>
    <p:extLst>
      <p:ext uri="{BB962C8B-B14F-4D97-AF65-F5344CB8AC3E}">
        <p14:creationId xmlns:p14="http://schemas.microsoft.com/office/powerpoint/2010/main" val="557106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&gt;&gt;&lt;&gt;&gt;</a:t>
            </a:r>
          </a:p>
        </p:txBody>
      </p:sp>
    </p:spTree>
    <p:extLst>
      <p:ext uri="{BB962C8B-B14F-4D97-AF65-F5344CB8AC3E}">
        <p14:creationId xmlns:p14="http://schemas.microsoft.com/office/powerpoint/2010/main" val="1538526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&lt;&lt;&gt;&lt;&lt;</a:t>
            </a:r>
          </a:p>
        </p:txBody>
      </p:sp>
    </p:spTree>
    <p:extLst>
      <p:ext uri="{BB962C8B-B14F-4D97-AF65-F5344CB8AC3E}">
        <p14:creationId xmlns:p14="http://schemas.microsoft.com/office/powerpoint/2010/main" val="74295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smtClean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++&gt;++</a:t>
            </a:r>
            <a:endParaRPr lang="en-US" sz="8000" spc="600" dirty="0">
              <a:solidFill>
                <a:schemeClr val="tx1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1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52CB0-2E38-B52B-3364-74D0EEF2753B}"/>
              </a:ext>
            </a:extLst>
          </p:cNvPr>
          <p:cNvSpPr/>
          <p:nvPr/>
        </p:nvSpPr>
        <p:spPr>
          <a:xfrm>
            <a:off x="3086470" y="2190565"/>
            <a:ext cx="6019060" cy="2476870"/>
          </a:xfrm>
          <a:prstGeom prst="rect">
            <a:avLst/>
          </a:prstGeom>
          <a:solidFill>
            <a:srgbClr val="BFBD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spc="600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++&lt;++</a:t>
            </a:r>
          </a:p>
        </p:txBody>
      </p:sp>
    </p:spTree>
    <p:extLst>
      <p:ext uri="{BB962C8B-B14F-4D97-AF65-F5344CB8AC3E}">
        <p14:creationId xmlns:p14="http://schemas.microsoft.com/office/powerpoint/2010/main" val="300396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</Words>
  <Application>Microsoft Office PowerPoint</Application>
  <PresentationFormat>Widescreen</PresentationFormat>
  <Paragraphs>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Mert Küçük</dc:creator>
  <cp:lastModifiedBy>pc</cp:lastModifiedBy>
  <cp:revision>11</cp:revision>
  <dcterms:created xsi:type="dcterms:W3CDTF">2023-02-24T11:35:27Z</dcterms:created>
  <dcterms:modified xsi:type="dcterms:W3CDTF">2023-04-19T22:29:29Z</dcterms:modified>
</cp:coreProperties>
</file>