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8FC0-281B-EEB6-D55C-3AEE63DC6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2B6F3-5B9C-CF8E-93B1-04309D15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FED2-DB40-EB01-758F-3A3196EE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E635-598C-57CF-FD8D-C849161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46A5-AA7A-4F2C-082B-A90009B6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75BB-0247-5DA5-7B28-6CF0F31B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56046-6801-E7B0-B668-5005CF31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C872-13D7-5671-8520-B49C4315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F877-DB51-3B02-F369-FE9481C1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D8C6-728D-6AD2-9F0B-538D348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A4CE0-864C-5C46-981A-A9423620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53BC0-1F4D-4DBB-06F3-9B46ED1E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2655-87CF-E298-5CD4-614210F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77FA-A5FC-956C-DCC7-E1307D37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D365-4EF9-D352-7E11-A0916100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7BCC-6D09-1AC9-B552-2F42C60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B468-5274-C136-7D7B-412F41FE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3472-C724-CEA5-CA25-4D9B8EE0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8D31-EC2F-9A48-2B19-3FF0FFFF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D494-66C8-28FB-9617-0670A9CA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4E3E-B38C-B68A-65F4-B85091EC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CAB4-0859-04C7-C019-060B19D8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2D5E-ABD3-F27C-3B49-4D81651E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A0F9-B83C-0BF4-DF09-7B4BF94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B072-8AAF-0442-1998-5B562A79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17F9-2FDC-75B5-3754-8EDB3C20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3BE5-51D3-4C64-CB4C-0C29542FD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DC24-5E56-5EB2-F54A-D227D979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8859-CD26-902C-EB83-D3AAC34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898E9-730D-AE7D-CA34-21EE96E9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3095-66C3-F95D-533E-AC6A03BF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3F3C-3ED1-3052-3551-44FCF2B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A0A0-CC86-6C6A-49FA-6E6AF967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EB2F-F250-475B-C412-78EAD812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D6D82-3287-EFA7-50CF-90E230756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7D77-952C-F938-D6B0-BDAC63D3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86421-07B5-2CD7-2CD1-E1A2CF91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49BC6-42E2-C826-01C4-C263A419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B8A0B-99C9-B7C2-9902-957FCCC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6CD3-6EFE-8E30-9674-76162313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04617-431B-56FF-0023-3AADFBD1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165C-2F49-37E7-C15E-8209617F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33AF2-3B60-87CF-D8B2-ECBA320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58A00-EB15-F7E6-3219-5B6867FB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116D6-BF32-9AE2-DE89-29089994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7B29-C4C9-2AFE-8D0E-363116EC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F21-40E7-941D-A201-C1FB19D9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89D-22BF-4EC9-0077-B084BF65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4841D-3DAE-74FF-80DA-A00D1B85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6E0B-1BF9-6F63-E677-0B7FA6AB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804C-5087-ADF0-4F42-D389D3B7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F4CA-57A0-2BA4-0958-680AFA88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AC5-86DE-A214-19F4-0387F906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702C5-765B-011F-B1CD-12919337E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82D3-C114-BAF6-3371-901549B44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258F-3A2A-0858-B98F-E246D7A7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CC53-AAD4-8112-7AB2-8E54BEC2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550F8-6BEF-9E7D-A53B-28EEB44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9FBBC-CE24-717C-DF2F-D0E7533E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8DCB-2452-1AB5-D6C7-150E32D2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F8C2-F06A-5530-DC17-906E8C1F8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E410-FD8D-4C32-ACF8-71F1054262BD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43D9-A7D4-BCBB-65CC-CF40576EB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86FA-3ADF-00F6-7C3B-8D0E5006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10016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5571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&gt;&gt;&lt;&gt;&gt;</a:t>
            </a:r>
          </a:p>
        </p:txBody>
      </p:sp>
    </p:spTree>
    <p:extLst>
      <p:ext uri="{BB962C8B-B14F-4D97-AF65-F5344CB8AC3E}">
        <p14:creationId xmlns:p14="http://schemas.microsoft.com/office/powerpoint/2010/main" val="15385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&lt;&lt;&gt;&lt;&lt;</a:t>
            </a:r>
          </a:p>
        </p:txBody>
      </p:sp>
    </p:spTree>
    <p:extLst>
      <p:ext uri="{BB962C8B-B14F-4D97-AF65-F5344CB8AC3E}">
        <p14:creationId xmlns:p14="http://schemas.microsoft.com/office/powerpoint/2010/main" val="7429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++&gt;++</a:t>
            </a:r>
          </a:p>
        </p:txBody>
      </p:sp>
    </p:spTree>
    <p:extLst>
      <p:ext uri="{BB962C8B-B14F-4D97-AF65-F5344CB8AC3E}">
        <p14:creationId xmlns:p14="http://schemas.microsoft.com/office/powerpoint/2010/main" val="5621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++&lt;++</a:t>
            </a:r>
          </a:p>
        </p:txBody>
      </p:sp>
    </p:spTree>
    <p:extLst>
      <p:ext uri="{BB962C8B-B14F-4D97-AF65-F5344CB8AC3E}">
        <p14:creationId xmlns:p14="http://schemas.microsoft.com/office/powerpoint/2010/main" val="30039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Küçük</dc:creator>
  <cp:lastModifiedBy>ieu</cp:lastModifiedBy>
  <cp:revision>6</cp:revision>
  <dcterms:created xsi:type="dcterms:W3CDTF">2023-02-24T11:35:27Z</dcterms:created>
  <dcterms:modified xsi:type="dcterms:W3CDTF">2023-03-20T11:58:21Z</dcterms:modified>
</cp:coreProperties>
</file>