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A101-2C0B-CD4D-3C65-D8F663E3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6A0E-92C1-A7C1-7FA6-F1F6FD2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4AAC-D25D-97ED-A294-F92ACF2D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D7A2-677F-7F93-E5A9-527093B6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31C4-5D40-06B5-A892-8425ECFE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9F6E-4D28-021C-DE94-614A4B4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16E4F-A367-D809-DE69-B655FF2B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82E-5171-2AA8-0FF3-931C8D2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A53E-55DF-C211-73F4-CA93C94C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EFF9-000C-8B04-5246-600B884F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74AB8-7B02-0BDC-A00E-45DFAA51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98355-BFA3-235C-8FD5-C86AE96F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46B6-AC19-3EC6-0CEB-2D864753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BE4B-B355-014F-FE13-8C9043C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521E-E762-1E83-04CF-8C02582D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019D-48B5-8009-6BEF-72A2C472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CFEE-E32F-7CB1-CD84-C8864152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A9C9-12B1-FDAB-2B06-DA582A06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96B7-978F-EBC5-7B28-B60FDD93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B81C-CB0C-17C4-2B1B-051DCD9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2E45-BFD4-5641-F183-7FB1FED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C25EE-72ED-A295-ED94-880A8B0D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7C68-DDED-9CE2-6DAC-87FE299D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D00A-5BFB-4CAB-F8D6-EA25D14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799B-C766-33F0-254F-1A34B05F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A5B-074C-FE96-18CC-FDAE9199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C515-D1C3-10E0-724A-1744B9366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53B99-A128-FA44-9A89-FDA7B11C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97F9-9B52-4C3A-1121-C2757DCF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E429D-CEE0-30B3-AA73-AEBDD389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23B5E-6FC8-900F-8734-D870E5F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C598-205F-30CD-4088-AEB0F415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958EA-D67A-A0A6-9ABA-0BC3B727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50BBB-02DB-59CB-648A-F29C0310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70892-0A41-0430-DAE6-A30CA7AC7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441F2-A985-AECC-3B96-E9E0A851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C32A7-ED7A-B341-D4C7-BCFD230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ABA4-EA3C-30A1-9D05-AF6210F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66-0920-8BEA-3B3A-09A656C6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70D-63CE-B79D-0C1B-BEA9BEEF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4E869-5716-A494-5CF3-B168A52E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E8816-C032-C3D6-3410-5F5CF85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80E09-8E3B-6D82-F7F7-FC32970A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635BF-2796-0FAA-F628-A16E8528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D17B4-B9CB-4683-7EE0-8F9AD13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4391-A63E-DD69-C3A2-FEC83C24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54F8-4656-4D88-8F64-B6AEE1AB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B87E-AB89-BCB7-3D4C-B62E2370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0098B-1B53-5D44-5F7B-B9EC60AE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92E6-34D3-054B-FCF6-1D5948F2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1B83F-DC6B-2B81-4249-6DD6A8A2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8CA1-7B16-FB3C-D84C-C992651D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2406-BA29-D26E-35F9-E31AFF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F647E-03D9-9550-B8E5-C2E085F0B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469A-F12D-7A1A-73FF-3144AFBE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3BA0-09A0-5E17-EEE6-CCE0769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B13B-42D7-65E2-49F2-9710338E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95FC-76F8-A8FD-A2D2-36A8FC14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89168-AE08-66B4-42F6-E6837DF6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BFCB-F70B-EA65-A6C1-02AEE9DC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841C-FBEA-7D9F-26CA-B089EBD52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93E6-605B-AA4F-95AF-5A5D8759F479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2B5E-4DCD-764B-2C6A-875E9A35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5A8D-8AD5-FAF6-23E6-38FBD310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6CC2-AF8E-8546-ADDB-212F40E6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3627A-F794-9F9E-93CD-6D317EB7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21" y="1651505"/>
            <a:ext cx="3509558" cy="35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124A4-8389-6D81-04AA-9130FC45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50" y="662682"/>
            <a:ext cx="3411204" cy="5532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DA647C-8FDA-0BAE-AED4-60B1A7DB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29" y="0"/>
            <a:ext cx="5629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B7E71-ABCC-11A6-AD46-37695AB6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05" y="0"/>
            <a:ext cx="5629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Qi</dc:creator>
  <cp:lastModifiedBy>Xu, Qi</cp:lastModifiedBy>
  <cp:revision>2</cp:revision>
  <dcterms:created xsi:type="dcterms:W3CDTF">2023-07-07T22:45:10Z</dcterms:created>
  <dcterms:modified xsi:type="dcterms:W3CDTF">2023-07-07T22:56:57Z</dcterms:modified>
</cp:coreProperties>
</file>