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Bustamante" userId="1466d35ab02aae95" providerId="LiveId" clId="{85B02661-E9BA-41B1-873D-26AD11F2D430}"/>
    <pc:docChg chg="custSel addSld modSld">
      <pc:chgData name="Jorge Bustamante" userId="1466d35ab02aae95" providerId="LiveId" clId="{85B02661-E9BA-41B1-873D-26AD11F2D430}" dt="2022-06-03T09:53:04.695" v="313" actId="20577"/>
      <pc:docMkLst>
        <pc:docMk/>
      </pc:docMkLst>
      <pc:sldChg chg="addSp modSp mod">
        <pc:chgData name="Jorge Bustamante" userId="1466d35ab02aae95" providerId="LiveId" clId="{85B02661-E9BA-41B1-873D-26AD11F2D430}" dt="2022-06-03T09:52:41.707" v="307" actId="1076"/>
        <pc:sldMkLst>
          <pc:docMk/>
          <pc:sldMk cId="2458296033" sldId="257"/>
        </pc:sldMkLst>
        <pc:spChg chg="mod">
          <ac:chgData name="Jorge Bustamante" userId="1466d35ab02aae95" providerId="LiveId" clId="{85B02661-E9BA-41B1-873D-26AD11F2D430}" dt="2022-06-03T07:38:44.075" v="200" actId="1076"/>
          <ac:spMkLst>
            <pc:docMk/>
            <pc:sldMk cId="2458296033" sldId="257"/>
            <ac:spMk id="8" creationId="{992F6B91-F24D-54C3-BE38-49EF2D7CCC0C}"/>
          </ac:spMkLst>
        </pc:spChg>
        <pc:spChg chg="mod">
          <ac:chgData name="Jorge Bustamante" userId="1466d35ab02aae95" providerId="LiveId" clId="{85B02661-E9BA-41B1-873D-26AD11F2D430}" dt="2022-06-03T07:38:40.042" v="199" actId="1076"/>
          <ac:spMkLst>
            <pc:docMk/>
            <pc:sldMk cId="2458296033" sldId="257"/>
            <ac:spMk id="9" creationId="{45F77905-4F80-765B-A768-AE19045DEA2D}"/>
          </ac:spMkLst>
        </pc:spChg>
        <pc:spChg chg="add mod">
          <ac:chgData name="Jorge Bustamante" userId="1466d35ab02aae95" providerId="LiveId" clId="{85B02661-E9BA-41B1-873D-26AD11F2D430}" dt="2022-06-03T07:38:40.042" v="199" actId="1076"/>
          <ac:spMkLst>
            <pc:docMk/>
            <pc:sldMk cId="2458296033" sldId="257"/>
            <ac:spMk id="10" creationId="{A2901345-2DFF-A18F-FA23-7619E49BAB53}"/>
          </ac:spMkLst>
        </pc:spChg>
        <pc:spChg chg="add mod">
          <ac:chgData name="Jorge Bustamante" userId="1466d35ab02aae95" providerId="LiveId" clId="{85B02661-E9BA-41B1-873D-26AD11F2D430}" dt="2022-06-03T09:52:41.707" v="307" actId="1076"/>
          <ac:spMkLst>
            <pc:docMk/>
            <pc:sldMk cId="2458296033" sldId="257"/>
            <ac:spMk id="11" creationId="{512C07AE-9F6B-9A80-0203-AEDA858CE6BE}"/>
          </ac:spMkLst>
        </pc:spChg>
        <pc:picChg chg="mod">
          <ac:chgData name="Jorge Bustamante" userId="1466d35ab02aae95" providerId="LiveId" clId="{85B02661-E9BA-41B1-873D-26AD11F2D430}" dt="2022-06-03T07:38:44.075" v="200" actId="1076"/>
          <ac:picMkLst>
            <pc:docMk/>
            <pc:sldMk cId="2458296033" sldId="257"/>
            <ac:picMk id="5" creationId="{028F9869-7574-D1A4-9A45-3F481D65D714}"/>
          </ac:picMkLst>
        </pc:picChg>
        <pc:picChg chg="mod">
          <ac:chgData name="Jorge Bustamante" userId="1466d35ab02aae95" providerId="LiveId" clId="{85B02661-E9BA-41B1-873D-26AD11F2D430}" dt="2022-06-03T07:38:40.042" v="199" actId="1076"/>
          <ac:picMkLst>
            <pc:docMk/>
            <pc:sldMk cId="2458296033" sldId="257"/>
            <ac:picMk id="7" creationId="{FDD4B599-4A7A-B67C-577A-F30221515181}"/>
          </ac:picMkLst>
        </pc:picChg>
      </pc:sldChg>
      <pc:sldChg chg="modSp new mod">
        <pc:chgData name="Jorge Bustamante" userId="1466d35ab02aae95" providerId="LiveId" clId="{85B02661-E9BA-41B1-873D-26AD11F2D430}" dt="2022-06-03T07:39:21.229" v="248" actId="20577"/>
        <pc:sldMkLst>
          <pc:docMk/>
          <pc:sldMk cId="3894167331" sldId="258"/>
        </pc:sldMkLst>
        <pc:spChg chg="mod">
          <ac:chgData name="Jorge Bustamante" userId="1466d35ab02aae95" providerId="LiveId" clId="{85B02661-E9BA-41B1-873D-26AD11F2D430}" dt="2022-06-03T07:20:27.417" v="33" actId="20577"/>
          <ac:spMkLst>
            <pc:docMk/>
            <pc:sldMk cId="3894167331" sldId="258"/>
            <ac:spMk id="2" creationId="{46FF0366-14D8-2744-E413-CAE21D51134B}"/>
          </ac:spMkLst>
        </pc:spChg>
        <pc:spChg chg="mod">
          <ac:chgData name="Jorge Bustamante" userId="1466d35ab02aae95" providerId="LiveId" clId="{85B02661-E9BA-41B1-873D-26AD11F2D430}" dt="2022-06-03T07:39:21.229" v="248" actId="20577"/>
          <ac:spMkLst>
            <pc:docMk/>
            <pc:sldMk cId="3894167331" sldId="258"/>
            <ac:spMk id="3" creationId="{572C2FE4-7BEF-1FE4-6C55-A3672D821870}"/>
          </ac:spMkLst>
        </pc:spChg>
      </pc:sldChg>
      <pc:sldChg chg="addSp delSp modSp add mod">
        <pc:chgData name="Jorge Bustamante" userId="1466d35ab02aae95" providerId="LiveId" clId="{85B02661-E9BA-41B1-873D-26AD11F2D430}" dt="2022-06-03T09:53:04.695" v="313" actId="20577"/>
        <pc:sldMkLst>
          <pc:docMk/>
          <pc:sldMk cId="1997057565" sldId="259"/>
        </pc:sldMkLst>
        <pc:spChg chg="mod">
          <ac:chgData name="Jorge Bustamante" userId="1466d35ab02aae95" providerId="LiveId" clId="{85B02661-E9BA-41B1-873D-26AD11F2D430}" dt="2022-06-03T07:25:11.616" v="132" actId="20577"/>
          <ac:spMkLst>
            <pc:docMk/>
            <pc:sldMk cId="1997057565" sldId="259"/>
            <ac:spMk id="2" creationId="{9459FB0F-3EE0-5197-682A-97D6FDD7FF42}"/>
          </ac:spMkLst>
        </pc:spChg>
        <pc:spChg chg="mod">
          <ac:chgData name="Jorge Bustamante" userId="1466d35ab02aae95" providerId="LiveId" clId="{85B02661-E9BA-41B1-873D-26AD11F2D430}" dt="2022-06-03T09:51:20.496" v="289" actId="1076"/>
          <ac:spMkLst>
            <pc:docMk/>
            <pc:sldMk cId="1997057565" sldId="259"/>
            <ac:spMk id="8" creationId="{992F6B91-F24D-54C3-BE38-49EF2D7CCC0C}"/>
          </ac:spMkLst>
        </pc:spChg>
        <pc:spChg chg="mod">
          <ac:chgData name="Jorge Bustamante" userId="1466d35ab02aae95" providerId="LiveId" clId="{85B02661-E9BA-41B1-873D-26AD11F2D430}" dt="2022-06-03T09:51:30.859" v="290" actId="1076"/>
          <ac:spMkLst>
            <pc:docMk/>
            <pc:sldMk cId="1997057565" sldId="259"/>
            <ac:spMk id="9" creationId="{45F77905-4F80-765B-A768-AE19045DEA2D}"/>
          </ac:spMkLst>
        </pc:spChg>
        <pc:spChg chg="add mod">
          <ac:chgData name="Jorge Bustamante" userId="1466d35ab02aae95" providerId="LiveId" clId="{85B02661-E9BA-41B1-873D-26AD11F2D430}" dt="2022-06-03T09:50:23.299" v="262" actId="1076"/>
          <ac:spMkLst>
            <pc:docMk/>
            <pc:sldMk cId="1997057565" sldId="259"/>
            <ac:spMk id="15" creationId="{26F9074A-46EC-0859-70F7-0122B885014F}"/>
          </ac:spMkLst>
        </pc:spChg>
        <pc:spChg chg="add mod">
          <ac:chgData name="Jorge Bustamante" userId="1466d35ab02aae95" providerId="LiveId" clId="{85B02661-E9BA-41B1-873D-26AD11F2D430}" dt="2022-06-03T09:53:04.695" v="313" actId="20577"/>
          <ac:spMkLst>
            <pc:docMk/>
            <pc:sldMk cId="1997057565" sldId="259"/>
            <ac:spMk id="16" creationId="{C236DF4C-90DA-F708-3253-2FEC8FD7728E}"/>
          </ac:spMkLst>
        </pc:spChg>
        <pc:picChg chg="add del mod">
          <ac:chgData name="Jorge Bustamante" userId="1466d35ab02aae95" providerId="LiveId" clId="{85B02661-E9BA-41B1-873D-26AD11F2D430}" dt="2022-06-03T08:40:58.226" v="250" actId="478"/>
          <ac:picMkLst>
            <pc:docMk/>
            <pc:sldMk cId="1997057565" sldId="259"/>
            <ac:picMk id="4" creationId="{C1908783-859E-F288-0E59-98F97D7F8B87}"/>
          </ac:picMkLst>
        </pc:picChg>
        <pc:picChg chg="del">
          <ac:chgData name="Jorge Bustamante" userId="1466d35ab02aae95" providerId="LiveId" clId="{85B02661-E9BA-41B1-873D-26AD11F2D430}" dt="2022-06-03T07:24:44.417" v="87" actId="478"/>
          <ac:picMkLst>
            <pc:docMk/>
            <pc:sldMk cId="1997057565" sldId="259"/>
            <ac:picMk id="5" creationId="{028F9869-7574-D1A4-9A45-3F481D65D714}"/>
          </ac:picMkLst>
        </pc:picChg>
        <pc:picChg chg="del mod">
          <ac:chgData name="Jorge Bustamante" userId="1466d35ab02aae95" providerId="LiveId" clId="{85B02661-E9BA-41B1-873D-26AD11F2D430}" dt="2022-06-03T07:24:45.632" v="89" actId="478"/>
          <ac:picMkLst>
            <pc:docMk/>
            <pc:sldMk cId="1997057565" sldId="259"/>
            <ac:picMk id="7" creationId="{FDD4B599-4A7A-B67C-577A-F30221515181}"/>
          </ac:picMkLst>
        </pc:picChg>
        <pc:picChg chg="add del mod">
          <ac:chgData name="Jorge Bustamante" userId="1466d35ab02aae95" providerId="LiveId" clId="{85B02661-E9BA-41B1-873D-26AD11F2D430}" dt="2022-06-03T08:40:55.979" v="249" actId="478"/>
          <ac:picMkLst>
            <pc:docMk/>
            <pc:sldMk cId="1997057565" sldId="259"/>
            <ac:picMk id="10" creationId="{74E09E64-C36C-2455-BB75-445F3D6F5B60}"/>
          </ac:picMkLst>
        </pc:picChg>
        <pc:picChg chg="add mod">
          <ac:chgData name="Jorge Bustamante" userId="1466d35ab02aae95" providerId="LiveId" clId="{85B02661-E9BA-41B1-873D-26AD11F2D430}" dt="2022-06-03T09:48:38.795" v="255" actId="1076"/>
          <ac:picMkLst>
            <pc:docMk/>
            <pc:sldMk cId="1997057565" sldId="259"/>
            <ac:picMk id="12" creationId="{F60E7ED8-8278-3A79-B59E-9B2A4122A5F5}"/>
          </ac:picMkLst>
        </pc:picChg>
        <pc:picChg chg="add mod">
          <ac:chgData name="Jorge Bustamante" userId="1466d35ab02aae95" providerId="LiveId" clId="{85B02661-E9BA-41B1-873D-26AD11F2D430}" dt="2022-06-03T09:50:19.692" v="261" actId="14100"/>
          <ac:picMkLst>
            <pc:docMk/>
            <pc:sldMk cId="1997057565" sldId="259"/>
            <ac:picMk id="14" creationId="{2D27EE1B-2234-C59F-A6E9-FA9553EFC9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6889-F58C-0693-E3B5-BD0F24980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C5FC1-1456-D6FA-E110-BC917CA91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ACD98-CDD5-4C6E-5C9E-1A7E68B8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AC4B-CFE5-41C7-9EC4-2CC3F5E15680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387BB-A7FF-6405-266F-9C4C624B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DBB04-BE0D-EE10-DD07-C65208F4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694A-8230-42B1-BBAE-AAEFEBAF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7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65B4B-7AB2-5E5D-A800-1762E141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21F30-9489-BDAA-D5BE-92029E30A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FF84B-A94B-C41D-EC64-7388C6A9E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AC4B-CFE5-41C7-9EC4-2CC3F5E15680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D1C6C-98A9-AC6B-A468-95DBBCF02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68AE0-2DEB-AA85-AFB3-F9ECB693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694A-8230-42B1-BBAE-AAEFEBAF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C4D95-B481-F579-E77E-366EEA6F0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E4BC7-764B-86E9-811E-41F9A2BF0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7F3BB-07B4-C151-2810-E813F84D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AC4B-CFE5-41C7-9EC4-2CC3F5E15680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C825E-A31E-29E8-EE81-2F5935A8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3B975-D609-093C-C115-C7ED1294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694A-8230-42B1-BBAE-AAEFEBAF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4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8EFB-A12D-E81F-AB6D-2488D6BA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04EFC-9D7F-6D42-C393-0A31A9E55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048A2-D412-98FE-6EB5-5D6D4B08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AC4B-CFE5-41C7-9EC4-2CC3F5E15680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B8D91-B5FA-0FDB-F190-9CEE7A3D1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4E0BE-5DBA-BD5E-9FDF-FEBAE7A0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694A-8230-42B1-BBAE-AAEFEBAF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0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16E3-A88D-48A9-5927-5394F04AF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AEF61-5A0E-F8B4-4871-7E8724978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E5C7-28BE-AC2F-CEDA-1F3A23DA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AC4B-CFE5-41C7-9EC4-2CC3F5E15680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A47AD-DEE8-ADAC-7E70-53884B22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70C0E-89B9-3E3A-176D-05F83024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694A-8230-42B1-BBAE-AAEFEBAF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7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A2F2-173D-36C3-995B-F556418B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D5E3-F1E4-ECD3-F1AE-9962024BC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4C8D7-9F22-7F93-3DE7-AC0BBA9DE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95AA8-2D3E-04A0-FA00-DE819A0D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AC4B-CFE5-41C7-9EC4-2CC3F5E15680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6CC16-1502-819B-63CB-9CAC1734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09F20-7E86-9F4B-7416-A05D3A9B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694A-8230-42B1-BBAE-AAEFEBAF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2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E280-A2DE-03BC-DFCA-68438A07A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3ACAF-30EC-90EC-EC59-2CF346BAC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96CCA-D17D-DFF6-B856-DF5F13252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3F574-EBF4-4E1D-CD0F-01B2A4BED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C630ED-0C3B-C862-2393-8CAA4CEC5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2CAED-36CD-851E-7BE5-6EA0A10A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AC4B-CFE5-41C7-9EC4-2CC3F5E15680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2A5A3A-0569-4360-E090-F6632701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DA9EB-CBF2-9517-8589-D975BDF4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694A-8230-42B1-BBAE-AAEFEBAF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7CDA-705D-6359-49B9-E2DFE744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51266-97D6-B445-C1ED-EE5E74EF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AC4B-CFE5-41C7-9EC4-2CC3F5E15680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38799-4AA6-0379-6E07-7C6CD5B4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6956E-584F-7016-8F28-C7EE984A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694A-8230-42B1-BBAE-AAEFEBAF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6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934BC9-DE0E-BF1D-B754-69F2194C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AC4B-CFE5-41C7-9EC4-2CC3F5E15680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AD8AB-F6B7-2254-D2D8-CEE76DB1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354A8-B0EA-2699-3EE8-703D27B7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694A-8230-42B1-BBAE-AAEFEBAF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185C-7028-AAFF-1757-550BFD365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3158C-97F2-740D-2D8F-DEC1C271A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05AA-EEC8-58DB-51EE-B1F69AF07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6A78F-1EF0-68A7-8BB3-52301DF9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AC4B-CFE5-41C7-9EC4-2CC3F5E15680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3D2D5-B294-336F-C840-538315E4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F8E1E-506F-9EEF-287C-2385FD6F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694A-8230-42B1-BBAE-AAEFEBAF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9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35FD-5228-F498-E571-070F50312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F96F8-42AA-3013-2A8D-6D521A869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DD53E-285D-BD0E-CC42-81E96E3A7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8F69D-A704-D346-9CAF-54EE99B7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AC4B-CFE5-41C7-9EC4-2CC3F5E15680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CCB86-D7A4-A31C-AE6C-72CB1BE0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C8ABF-4347-34A4-7697-5A04E569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694A-8230-42B1-BBAE-AAEFEBAF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8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2790B9-AB11-87D7-06A6-37CAA12A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1162E-113F-FDE8-CC84-81999BCCE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8D4EC-C166-CB45-ABF2-10D03FDD6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FAC4B-CFE5-41C7-9EC4-2CC3F5E15680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6EBE3-8F04-A088-6D95-23FC1BD48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3A468-F17C-7DC4-F470-E097424BD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9694A-8230-42B1-BBAE-AAEFEBAF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6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0384-D498-E981-78A9-354836DAA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Plots of resamples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794EA-85EA-7AC2-0EA3-2EC388D4FF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Jorge Bustamante 6/3/2022</a:t>
            </a:r>
          </a:p>
        </p:txBody>
      </p:sp>
    </p:spTree>
    <p:extLst>
      <p:ext uri="{BB962C8B-B14F-4D97-AF65-F5344CB8AC3E}">
        <p14:creationId xmlns:p14="http://schemas.microsoft.com/office/powerpoint/2010/main" val="88605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0366-14D8-2744-E413-CAE21D51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 of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C2FE4-7BEF-1FE4-6C55-A3672D82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 Resamples</a:t>
            </a:r>
          </a:p>
          <a:p>
            <a:r>
              <a:rPr lang="en-US" dirty="0"/>
              <a:t>Red line segments = original scores</a:t>
            </a:r>
          </a:p>
          <a:p>
            <a:r>
              <a:rPr lang="en-US" dirty="0"/>
              <a:t>Black Boxes = Not significant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6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FB0F-3EE0-5197-682A-97D6FDD7F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Gse152178 – Pre/Post Treatment samples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F9869-7574-D1A4-9A45-3F481D65D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6" y="2936363"/>
            <a:ext cx="5313672" cy="2737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D4B599-4A7A-B67C-577A-F30221515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07" y="3020036"/>
            <a:ext cx="5313672" cy="27371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2F6B91-F24D-54C3-BE38-49EF2D7CCC0C}"/>
              </a:ext>
            </a:extLst>
          </p:cNvPr>
          <p:cNvSpPr txBox="1"/>
          <p:nvPr/>
        </p:nvSpPr>
        <p:spPr>
          <a:xfrm>
            <a:off x="836837" y="2483358"/>
            <a:ext cx="391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Pre-Treatment Samples – All Significant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77905-4F80-765B-A768-AE19045DEA2D}"/>
              </a:ext>
            </a:extLst>
          </p:cNvPr>
          <p:cNvSpPr txBox="1"/>
          <p:nvPr/>
        </p:nvSpPr>
        <p:spPr>
          <a:xfrm>
            <a:off x="7538832" y="2567031"/>
            <a:ext cx="257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Post-Treatment Samples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901345-2DFF-A18F-FA23-7619E49BAB53}"/>
              </a:ext>
            </a:extLst>
          </p:cNvPr>
          <p:cNvSpPr/>
          <p:nvPr/>
        </p:nvSpPr>
        <p:spPr>
          <a:xfrm>
            <a:off x="8523215" y="2936363"/>
            <a:ext cx="243905" cy="2737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2C07AE-9F6B-9A80-0203-AEDA858CE6BE}"/>
              </a:ext>
            </a:extLst>
          </p:cNvPr>
          <p:cNvSpPr txBox="1"/>
          <p:nvPr/>
        </p:nvSpPr>
        <p:spPr>
          <a:xfrm>
            <a:off x="8339281" y="5673522"/>
            <a:ext cx="973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 = 0.67</a:t>
            </a:r>
          </a:p>
        </p:txBody>
      </p:sp>
    </p:spTree>
    <p:extLst>
      <p:ext uri="{BB962C8B-B14F-4D97-AF65-F5344CB8AC3E}">
        <p14:creationId xmlns:p14="http://schemas.microsoft.com/office/powerpoint/2010/main" val="245829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FB0F-3EE0-5197-682A-97D6FDD7F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Gse100787 – Primary/Metastatic Samples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F6B91-F24D-54C3-BE38-49EF2D7CCC0C}"/>
              </a:ext>
            </a:extLst>
          </p:cNvPr>
          <p:cNvSpPr txBox="1"/>
          <p:nvPr/>
        </p:nvSpPr>
        <p:spPr>
          <a:xfrm>
            <a:off x="1084505" y="3490173"/>
            <a:ext cx="330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Samples – All Significant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77905-4F80-765B-A768-AE19045DEA2D}"/>
              </a:ext>
            </a:extLst>
          </p:cNvPr>
          <p:cNvSpPr txBox="1"/>
          <p:nvPr/>
        </p:nvSpPr>
        <p:spPr>
          <a:xfrm>
            <a:off x="7821922" y="3429000"/>
            <a:ext cx="208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Metastatic Samples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0E7ED8-8278-3A79-B59E-9B2A4122A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35" y="3988192"/>
            <a:ext cx="5063852" cy="26084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27EE1B-2234-C59F-A6E9-FA9553EFC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756" y="3859505"/>
            <a:ext cx="5313672" cy="273715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6F9074A-46EC-0859-70F7-0122B885014F}"/>
              </a:ext>
            </a:extLst>
          </p:cNvPr>
          <p:cNvSpPr/>
          <p:nvPr/>
        </p:nvSpPr>
        <p:spPr>
          <a:xfrm>
            <a:off x="7453108" y="3859505"/>
            <a:ext cx="243905" cy="2737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DF4C-90DA-F708-3253-2FEC8FD7728E}"/>
              </a:ext>
            </a:extLst>
          </p:cNvPr>
          <p:cNvSpPr txBox="1"/>
          <p:nvPr/>
        </p:nvSpPr>
        <p:spPr>
          <a:xfrm>
            <a:off x="7335360" y="6596664"/>
            <a:ext cx="973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 = 0.14</a:t>
            </a:r>
          </a:p>
        </p:txBody>
      </p:sp>
    </p:spTree>
    <p:extLst>
      <p:ext uri="{BB962C8B-B14F-4D97-AF65-F5344CB8AC3E}">
        <p14:creationId xmlns:p14="http://schemas.microsoft.com/office/powerpoint/2010/main" val="1997057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Plots of resamples</vt:lpstr>
      <vt:lpstr>Background info of workflow</vt:lpstr>
      <vt:lpstr>Gse152178 – Pre/Post Treatment samples</vt:lpstr>
      <vt:lpstr>Gse100787 – Primary/Metastatic Samples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Plots of resamples</dc:title>
  <dc:creator>Jorge Bustamante</dc:creator>
  <cp:lastModifiedBy>Jorge Bustamante</cp:lastModifiedBy>
  <cp:revision>4</cp:revision>
  <dcterms:created xsi:type="dcterms:W3CDTF">2022-06-03T07:19:45Z</dcterms:created>
  <dcterms:modified xsi:type="dcterms:W3CDTF">2022-06-03T09:53:08Z</dcterms:modified>
</cp:coreProperties>
</file>