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71" r:id="rId5"/>
    <p:sldId id="272" r:id="rId6"/>
    <p:sldId id="273" r:id="rId7"/>
    <p:sldId id="274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7" r:id="rId18"/>
    <p:sldId id="269" r:id="rId19"/>
    <p:sldId id="270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DECF-85B0-4DF7-B159-9D8C303FA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IT3201: </a:t>
            </a:r>
            <a:r>
              <a:rPr lang="en-PH" dirty="0" err="1"/>
              <a:t>GridCipher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8D141-BD7C-402E-ACEC-123F789D9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Kyle Matthew Laurence C. Burce</a:t>
            </a:r>
          </a:p>
          <a:p>
            <a:r>
              <a:rPr lang="en-PH" dirty="0" err="1"/>
              <a:t>Ridenzel</a:t>
            </a:r>
            <a:r>
              <a:rPr lang="en-PH" dirty="0"/>
              <a:t> T. Yu</a:t>
            </a:r>
          </a:p>
          <a:p>
            <a:r>
              <a:rPr lang="en-PH" dirty="0"/>
              <a:t>Francis Thomas </a:t>
            </a:r>
            <a:r>
              <a:rPr lang="en-PH" dirty="0" err="1"/>
              <a:t>Comar</a:t>
            </a:r>
            <a:endParaRPr lang="en-PH" dirty="0"/>
          </a:p>
          <a:p>
            <a:r>
              <a:rPr lang="en-PH" dirty="0"/>
              <a:t>Darryl </a:t>
            </a:r>
            <a:r>
              <a:rPr lang="en-PH" dirty="0" err="1"/>
              <a:t>Swzast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5183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0D0273-A407-4487-A30A-69E22905F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80287"/>
              </p:ext>
            </p:extLst>
          </p:nvPr>
        </p:nvGraphicFramePr>
        <p:xfrm>
          <a:off x="3359887" y="2282652"/>
          <a:ext cx="39978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07">
                  <a:extLst>
                    <a:ext uri="{9D8B030D-6E8A-4147-A177-3AD203B41FA5}">
                      <a16:colId xmlns:a16="http://schemas.microsoft.com/office/drawing/2014/main" val="2196002892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510441853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481708165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72505180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181702817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01138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3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0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3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5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023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9C03AA-1140-4C27-B025-682110C69698}"/>
              </a:ext>
            </a:extLst>
          </p:cNvPr>
          <p:cNvSpPr txBox="1"/>
          <p:nvPr/>
        </p:nvSpPr>
        <p:spPr>
          <a:xfrm>
            <a:off x="2424223" y="1669311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/>
              <a:t>arrOrigin</a:t>
            </a:r>
            <a:r>
              <a:rPr lang="en-PH" dirty="0"/>
              <a:t>[6][6]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89434-6CBD-477D-83F2-E8386EDC258A}"/>
              </a:ext>
            </a:extLst>
          </p:cNvPr>
          <p:cNvSpPr txBox="1"/>
          <p:nvPr/>
        </p:nvSpPr>
        <p:spPr>
          <a:xfrm>
            <a:off x="3506571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4BFD8-03A1-4BB1-A921-79F7C4128B4D}"/>
              </a:ext>
            </a:extLst>
          </p:cNvPr>
          <p:cNvSpPr txBox="1"/>
          <p:nvPr/>
        </p:nvSpPr>
        <p:spPr>
          <a:xfrm>
            <a:off x="4158701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7A98E-E8F7-4719-8441-95065B65881A}"/>
              </a:ext>
            </a:extLst>
          </p:cNvPr>
          <p:cNvSpPr txBox="1"/>
          <p:nvPr/>
        </p:nvSpPr>
        <p:spPr>
          <a:xfrm>
            <a:off x="4801570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D571E-17F1-4638-8CD7-5398CCF2091E}"/>
              </a:ext>
            </a:extLst>
          </p:cNvPr>
          <p:cNvSpPr txBox="1"/>
          <p:nvPr/>
        </p:nvSpPr>
        <p:spPr>
          <a:xfrm>
            <a:off x="5453700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49206-8D3B-4E1A-9A10-52297B9BE30C}"/>
              </a:ext>
            </a:extLst>
          </p:cNvPr>
          <p:cNvSpPr txBox="1"/>
          <p:nvPr/>
        </p:nvSpPr>
        <p:spPr>
          <a:xfrm>
            <a:off x="6107202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B5013-81BE-4250-8602-A349ABFB2FB0}"/>
              </a:ext>
            </a:extLst>
          </p:cNvPr>
          <p:cNvSpPr txBox="1"/>
          <p:nvPr/>
        </p:nvSpPr>
        <p:spPr>
          <a:xfrm>
            <a:off x="6759332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5286F0-850B-49D0-8623-E53440587F5C}"/>
              </a:ext>
            </a:extLst>
          </p:cNvPr>
          <p:cNvSpPr txBox="1"/>
          <p:nvPr/>
        </p:nvSpPr>
        <p:spPr>
          <a:xfrm>
            <a:off x="3506571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FDC2C6-7B54-4E3F-8B31-593A32DE19EA}"/>
              </a:ext>
            </a:extLst>
          </p:cNvPr>
          <p:cNvSpPr txBox="1"/>
          <p:nvPr/>
        </p:nvSpPr>
        <p:spPr>
          <a:xfrm>
            <a:off x="4158701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5DFBBD-3FF5-404F-9030-CE66C413C3CA}"/>
              </a:ext>
            </a:extLst>
          </p:cNvPr>
          <p:cNvSpPr txBox="1"/>
          <p:nvPr/>
        </p:nvSpPr>
        <p:spPr>
          <a:xfrm>
            <a:off x="4801570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686308-96DE-4CC7-84C9-C32FC35065AB}"/>
              </a:ext>
            </a:extLst>
          </p:cNvPr>
          <p:cNvSpPr txBox="1"/>
          <p:nvPr/>
        </p:nvSpPr>
        <p:spPr>
          <a:xfrm>
            <a:off x="5453700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FACF4-D4A4-4BD9-BF11-1AA32856CE54}"/>
              </a:ext>
            </a:extLst>
          </p:cNvPr>
          <p:cNvSpPr txBox="1"/>
          <p:nvPr/>
        </p:nvSpPr>
        <p:spPr>
          <a:xfrm>
            <a:off x="6107202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4AA02-32E0-4B99-9ECE-F9B9141ACBEE}"/>
              </a:ext>
            </a:extLst>
          </p:cNvPr>
          <p:cNvSpPr txBox="1"/>
          <p:nvPr/>
        </p:nvSpPr>
        <p:spPr>
          <a:xfrm>
            <a:off x="6759332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5B5E6-0664-471F-B26A-713F0BE35DCC}"/>
              </a:ext>
            </a:extLst>
          </p:cNvPr>
          <p:cNvSpPr txBox="1"/>
          <p:nvPr/>
        </p:nvSpPr>
        <p:spPr>
          <a:xfrm>
            <a:off x="3506571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5E692A-0468-4F53-AFAC-5C4D102D9FC4}"/>
              </a:ext>
            </a:extLst>
          </p:cNvPr>
          <p:cNvSpPr txBox="1"/>
          <p:nvPr/>
        </p:nvSpPr>
        <p:spPr>
          <a:xfrm>
            <a:off x="4158701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14944A-2120-4E63-B06A-340343FB5EFF}"/>
              </a:ext>
            </a:extLst>
          </p:cNvPr>
          <p:cNvSpPr txBox="1"/>
          <p:nvPr/>
        </p:nvSpPr>
        <p:spPr>
          <a:xfrm>
            <a:off x="4801570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A9D4EE-D091-48E7-A61D-CA894A24EEAF}"/>
              </a:ext>
            </a:extLst>
          </p:cNvPr>
          <p:cNvSpPr txBox="1"/>
          <p:nvPr/>
        </p:nvSpPr>
        <p:spPr>
          <a:xfrm>
            <a:off x="5453700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0A9CB-23B7-4C10-9AC9-57D670B93E04}"/>
              </a:ext>
            </a:extLst>
          </p:cNvPr>
          <p:cNvSpPr txBox="1"/>
          <p:nvPr/>
        </p:nvSpPr>
        <p:spPr>
          <a:xfrm>
            <a:off x="6107202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73DFCA-31B7-4988-9A52-B73D5D6662C9}"/>
              </a:ext>
            </a:extLst>
          </p:cNvPr>
          <p:cNvSpPr txBox="1"/>
          <p:nvPr/>
        </p:nvSpPr>
        <p:spPr>
          <a:xfrm>
            <a:off x="6759332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508F27-CB60-4FB9-8D85-C9DC964324ED}"/>
              </a:ext>
            </a:extLst>
          </p:cNvPr>
          <p:cNvSpPr txBox="1"/>
          <p:nvPr/>
        </p:nvSpPr>
        <p:spPr>
          <a:xfrm>
            <a:off x="3524862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151F63-DBA1-4914-B5CD-0FFB4B667A6C}"/>
              </a:ext>
            </a:extLst>
          </p:cNvPr>
          <p:cNvSpPr txBox="1"/>
          <p:nvPr/>
        </p:nvSpPr>
        <p:spPr>
          <a:xfrm>
            <a:off x="4176992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J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2FB9E-401B-4679-A868-21E2839B5F5B}"/>
              </a:ext>
            </a:extLst>
          </p:cNvPr>
          <p:cNvSpPr txBox="1"/>
          <p:nvPr/>
        </p:nvSpPr>
        <p:spPr>
          <a:xfrm>
            <a:off x="4819861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B2A0FD-85B7-43AD-930B-48F3A86D42A1}"/>
              </a:ext>
            </a:extLst>
          </p:cNvPr>
          <p:cNvSpPr txBox="1"/>
          <p:nvPr/>
        </p:nvSpPr>
        <p:spPr>
          <a:xfrm>
            <a:off x="5471991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5D81FC-F91E-466A-A5E1-AF30547075CD}"/>
              </a:ext>
            </a:extLst>
          </p:cNvPr>
          <p:cNvSpPr txBox="1"/>
          <p:nvPr/>
        </p:nvSpPr>
        <p:spPr>
          <a:xfrm>
            <a:off x="6125493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BCDE4B-F1DB-4A26-8A9A-5185E00AE25D}"/>
              </a:ext>
            </a:extLst>
          </p:cNvPr>
          <p:cNvSpPr txBox="1"/>
          <p:nvPr/>
        </p:nvSpPr>
        <p:spPr>
          <a:xfrm>
            <a:off x="6777623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C55CF7-5C95-4128-9789-C72757A6D74C}"/>
              </a:ext>
            </a:extLst>
          </p:cNvPr>
          <p:cNvSpPr txBox="1"/>
          <p:nvPr/>
        </p:nvSpPr>
        <p:spPr>
          <a:xfrm>
            <a:off x="3532520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5089A-76DF-482A-993A-37AA00AAE6A6}"/>
              </a:ext>
            </a:extLst>
          </p:cNvPr>
          <p:cNvSpPr txBox="1"/>
          <p:nvPr/>
        </p:nvSpPr>
        <p:spPr>
          <a:xfrm>
            <a:off x="4184650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D24304-75B4-47E3-9B2B-EAC50790ED1D}"/>
              </a:ext>
            </a:extLst>
          </p:cNvPr>
          <p:cNvSpPr txBox="1"/>
          <p:nvPr/>
        </p:nvSpPr>
        <p:spPr>
          <a:xfrm>
            <a:off x="4827519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646CE5-7B3A-47DA-8F44-684E45838869}"/>
              </a:ext>
            </a:extLst>
          </p:cNvPr>
          <p:cNvSpPr txBox="1"/>
          <p:nvPr/>
        </p:nvSpPr>
        <p:spPr>
          <a:xfrm>
            <a:off x="5479649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B6039F-670C-4C01-958F-A1EBCE0E829E}"/>
              </a:ext>
            </a:extLst>
          </p:cNvPr>
          <p:cNvSpPr txBox="1"/>
          <p:nvPr/>
        </p:nvSpPr>
        <p:spPr>
          <a:xfrm>
            <a:off x="6133151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16B271-7090-4358-A07B-B87AD505C6B0}"/>
              </a:ext>
            </a:extLst>
          </p:cNvPr>
          <p:cNvSpPr txBox="1"/>
          <p:nvPr/>
        </p:nvSpPr>
        <p:spPr>
          <a:xfrm>
            <a:off x="6785281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E51693-692F-43A6-8D20-BA4C95D2A17C}"/>
              </a:ext>
            </a:extLst>
          </p:cNvPr>
          <p:cNvSpPr txBox="1"/>
          <p:nvPr/>
        </p:nvSpPr>
        <p:spPr>
          <a:xfrm>
            <a:off x="3543153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FC881E-4F2E-44C5-8DFC-A3A265449A92}"/>
              </a:ext>
            </a:extLst>
          </p:cNvPr>
          <p:cNvSpPr txBox="1"/>
          <p:nvPr/>
        </p:nvSpPr>
        <p:spPr>
          <a:xfrm>
            <a:off x="4195283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16C2A7-58C5-4563-8436-6E29DE7EEA3B}"/>
              </a:ext>
            </a:extLst>
          </p:cNvPr>
          <p:cNvSpPr txBox="1"/>
          <p:nvPr/>
        </p:nvSpPr>
        <p:spPr>
          <a:xfrm>
            <a:off x="4838152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659036-FFD5-4B8C-AD7C-1785AE154E74}"/>
              </a:ext>
            </a:extLst>
          </p:cNvPr>
          <p:cNvSpPr txBox="1"/>
          <p:nvPr/>
        </p:nvSpPr>
        <p:spPr>
          <a:xfrm>
            <a:off x="5490282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61693A-CFFE-48A4-B10B-6C12112F4DEB}"/>
              </a:ext>
            </a:extLst>
          </p:cNvPr>
          <p:cNvSpPr txBox="1"/>
          <p:nvPr/>
        </p:nvSpPr>
        <p:spPr>
          <a:xfrm>
            <a:off x="6143784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B97AE8-C5A8-4DE1-8820-476E1BD7A25C}"/>
              </a:ext>
            </a:extLst>
          </p:cNvPr>
          <p:cNvSpPr txBox="1"/>
          <p:nvPr/>
        </p:nvSpPr>
        <p:spPr>
          <a:xfrm>
            <a:off x="6795914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92458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983D-E34F-4BC1-8B9C-01CDD789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Pseudo Code: Mutating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D36F-CF3F-4435-B0B5-5AF02874A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Create a second 6x6 2d array</a:t>
            </a:r>
          </a:p>
          <a:p>
            <a:r>
              <a:rPr lang="en-PH" dirty="0"/>
              <a:t>Initialize as the base values similar to </a:t>
            </a:r>
            <a:r>
              <a:rPr lang="en-PH" dirty="0" err="1"/>
              <a:t>arrOrigin</a:t>
            </a:r>
            <a:endParaRPr lang="en-PH" dirty="0"/>
          </a:p>
          <a:p>
            <a:r>
              <a:rPr lang="en-PH" dirty="0"/>
              <a:t>Create a function that handles input sequence or swapping algorithm</a:t>
            </a:r>
          </a:p>
          <a:p>
            <a:r>
              <a:rPr lang="en-PH" dirty="0"/>
              <a:t>Swap row and column based on sequence result</a:t>
            </a:r>
          </a:p>
        </p:txBody>
      </p:sp>
    </p:spTree>
    <p:extLst>
      <p:ext uri="{BB962C8B-B14F-4D97-AF65-F5344CB8AC3E}">
        <p14:creationId xmlns:p14="http://schemas.microsoft.com/office/powerpoint/2010/main" val="24954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0D0273-A407-4487-A30A-69E22905F41A}"/>
              </a:ext>
            </a:extLst>
          </p:cNvPr>
          <p:cNvGraphicFramePr>
            <a:graphicFrameLocks noGrp="1"/>
          </p:cNvGraphicFramePr>
          <p:nvPr/>
        </p:nvGraphicFramePr>
        <p:xfrm>
          <a:off x="3359887" y="2282652"/>
          <a:ext cx="39978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07">
                  <a:extLst>
                    <a:ext uri="{9D8B030D-6E8A-4147-A177-3AD203B41FA5}">
                      <a16:colId xmlns:a16="http://schemas.microsoft.com/office/drawing/2014/main" val="2196002892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510441853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481708165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72505180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181702817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01138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3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0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3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5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023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9C03AA-1140-4C27-B025-682110C69698}"/>
              </a:ext>
            </a:extLst>
          </p:cNvPr>
          <p:cNvSpPr txBox="1"/>
          <p:nvPr/>
        </p:nvSpPr>
        <p:spPr>
          <a:xfrm>
            <a:off x="2424223" y="166931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/>
              <a:t>arrMutate</a:t>
            </a:r>
            <a:r>
              <a:rPr lang="en-PH" dirty="0"/>
              <a:t>[6][6]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89434-6CBD-477D-83F2-E8386EDC258A}"/>
              </a:ext>
            </a:extLst>
          </p:cNvPr>
          <p:cNvSpPr txBox="1"/>
          <p:nvPr/>
        </p:nvSpPr>
        <p:spPr>
          <a:xfrm>
            <a:off x="3506571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4BFD8-03A1-4BB1-A921-79F7C4128B4D}"/>
              </a:ext>
            </a:extLst>
          </p:cNvPr>
          <p:cNvSpPr txBox="1"/>
          <p:nvPr/>
        </p:nvSpPr>
        <p:spPr>
          <a:xfrm>
            <a:off x="4158701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7A98E-E8F7-4719-8441-95065B65881A}"/>
              </a:ext>
            </a:extLst>
          </p:cNvPr>
          <p:cNvSpPr txBox="1"/>
          <p:nvPr/>
        </p:nvSpPr>
        <p:spPr>
          <a:xfrm>
            <a:off x="4801570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D571E-17F1-4638-8CD7-5398CCF2091E}"/>
              </a:ext>
            </a:extLst>
          </p:cNvPr>
          <p:cNvSpPr txBox="1"/>
          <p:nvPr/>
        </p:nvSpPr>
        <p:spPr>
          <a:xfrm>
            <a:off x="5453700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49206-8D3B-4E1A-9A10-52297B9BE30C}"/>
              </a:ext>
            </a:extLst>
          </p:cNvPr>
          <p:cNvSpPr txBox="1"/>
          <p:nvPr/>
        </p:nvSpPr>
        <p:spPr>
          <a:xfrm>
            <a:off x="6107202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B5013-81BE-4250-8602-A349ABFB2FB0}"/>
              </a:ext>
            </a:extLst>
          </p:cNvPr>
          <p:cNvSpPr txBox="1"/>
          <p:nvPr/>
        </p:nvSpPr>
        <p:spPr>
          <a:xfrm>
            <a:off x="6759332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5286F0-850B-49D0-8623-E53440587F5C}"/>
              </a:ext>
            </a:extLst>
          </p:cNvPr>
          <p:cNvSpPr txBox="1"/>
          <p:nvPr/>
        </p:nvSpPr>
        <p:spPr>
          <a:xfrm>
            <a:off x="3506571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FDC2C6-7B54-4E3F-8B31-593A32DE19EA}"/>
              </a:ext>
            </a:extLst>
          </p:cNvPr>
          <p:cNvSpPr txBox="1"/>
          <p:nvPr/>
        </p:nvSpPr>
        <p:spPr>
          <a:xfrm>
            <a:off x="4158701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5DFBBD-3FF5-404F-9030-CE66C413C3CA}"/>
              </a:ext>
            </a:extLst>
          </p:cNvPr>
          <p:cNvSpPr txBox="1"/>
          <p:nvPr/>
        </p:nvSpPr>
        <p:spPr>
          <a:xfrm>
            <a:off x="4801570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686308-96DE-4CC7-84C9-C32FC35065AB}"/>
              </a:ext>
            </a:extLst>
          </p:cNvPr>
          <p:cNvSpPr txBox="1"/>
          <p:nvPr/>
        </p:nvSpPr>
        <p:spPr>
          <a:xfrm>
            <a:off x="5453700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FACF4-D4A4-4BD9-BF11-1AA32856CE54}"/>
              </a:ext>
            </a:extLst>
          </p:cNvPr>
          <p:cNvSpPr txBox="1"/>
          <p:nvPr/>
        </p:nvSpPr>
        <p:spPr>
          <a:xfrm>
            <a:off x="6107202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4AA02-32E0-4B99-9ECE-F9B9141ACBEE}"/>
              </a:ext>
            </a:extLst>
          </p:cNvPr>
          <p:cNvSpPr txBox="1"/>
          <p:nvPr/>
        </p:nvSpPr>
        <p:spPr>
          <a:xfrm>
            <a:off x="6759332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5B5E6-0664-471F-B26A-713F0BE35DCC}"/>
              </a:ext>
            </a:extLst>
          </p:cNvPr>
          <p:cNvSpPr txBox="1"/>
          <p:nvPr/>
        </p:nvSpPr>
        <p:spPr>
          <a:xfrm>
            <a:off x="3506571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5E692A-0468-4F53-AFAC-5C4D102D9FC4}"/>
              </a:ext>
            </a:extLst>
          </p:cNvPr>
          <p:cNvSpPr txBox="1"/>
          <p:nvPr/>
        </p:nvSpPr>
        <p:spPr>
          <a:xfrm>
            <a:off x="4158701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14944A-2120-4E63-B06A-340343FB5EFF}"/>
              </a:ext>
            </a:extLst>
          </p:cNvPr>
          <p:cNvSpPr txBox="1"/>
          <p:nvPr/>
        </p:nvSpPr>
        <p:spPr>
          <a:xfrm>
            <a:off x="4801570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A9D4EE-D091-48E7-A61D-CA894A24EEAF}"/>
              </a:ext>
            </a:extLst>
          </p:cNvPr>
          <p:cNvSpPr txBox="1"/>
          <p:nvPr/>
        </p:nvSpPr>
        <p:spPr>
          <a:xfrm>
            <a:off x="5453700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0A9CB-23B7-4C10-9AC9-57D670B93E04}"/>
              </a:ext>
            </a:extLst>
          </p:cNvPr>
          <p:cNvSpPr txBox="1"/>
          <p:nvPr/>
        </p:nvSpPr>
        <p:spPr>
          <a:xfrm>
            <a:off x="6107202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73DFCA-31B7-4988-9A52-B73D5D6662C9}"/>
              </a:ext>
            </a:extLst>
          </p:cNvPr>
          <p:cNvSpPr txBox="1"/>
          <p:nvPr/>
        </p:nvSpPr>
        <p:spPr>
          <a:xfrm>
            <a:off x="6759332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508F27-CB60-4FB9-8D85-C9DC964324ED}"/>
              </a:ext>
            </a:extLst>
          </p:cNvPr>
          <p:cNvSpPr txBox="1"/>
          <p:nvPr/>
        </p:nvSpPr>
        <p:spPr>
          <a:xfrm>
            <a:off x="3524862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151F63-DBA1-4914-B5CD-0FFB4B667A6C}"/>
              </a:ext>
            </a:extLst>
          </p:cNvPr>
          <p:cNvSpPr txBox="1"/>
          <p:nvPr/>
        </p:nvSpPr>
        <p:spPr>
          <a:xfrm>
            <a:off x="4176992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J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2FB9E-401B-4679-A868-21E2839B5F5B}"/>
              </a:ext>
            </a:extLst>
          </p:cNvPr>
          <p:cNvSpPr txBox="1"/>
          <p:nvPr/>
        </p:nvSpPr>
        <p:spPr>
          <a:xfrm>
            <a:off x="4819861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B2A0FD-85B7-43AD-930B-48F3A86D42A1}"/>
              </a:ext>
            </a:extLst>
          </p:cNvPr>
          <p:cNvSpPr txBox="1"/>
          <p:nvPr/>
        </p:nvSpPr>
        <p:spPr>
          <a:xfrm>
            <a:off x="5471991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5D81FC-F91E-466A-A5E1-AF30547075CD}"/>
              </a:ext>
            </a:extLst>
          </p:cNvPr>
          <p:cNvSpPr txBox="1"/>
          <p:nvPr/>
        </p:nvSpPr>
        <p:spPr>
          <a:xfrm>
            <a:off x="6125493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BCDE4B-F1DB-4A26-8A9A-5185E00AE25D}"/>
              </a:ext>
            </a:extLst>
          </p:cNvPr>
          <p:cNvSpPr txBox="1"/>
          <p:nvPr/>
        </p:nvSpPr>
        <p:spPr>
          <a:xfrm>
            <a:off x="6777623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C55CF7-5C95-4128-9789-C72757A6D74C}"/>
              </a:ext>
            </a:extLst>
          </p:cNvPr>
          <p:cNvSpPr txBox="1"/>
          <p:nvPr/>
        </p:nvSpPr>
        <p:spPr>
          <a:xfrm>
            <a:off x="3532520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5089A-76DF-482A-993A-37AA00AAE6A6}"/>
              </a:ext>
            </a:extLst>
          </p:cNvPr>
          <p:cNvSpPr txBox="1"/>
          <p:nvPr/>
        </p:nvSpPr>
        <p:spPr>
          <a:xfrm>
            <a:off x="4184650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D24304-75B4-47E3-9B2B-EAC50790ED1D}"/>
              </a:ext>
            </a:extLst>
          </p:cNvPr>
          <p:cNvSpPr txBox="1"/>
          <p:nvPr/>
        </p:nvSpPr>
        <p:spPr>
          <a:xfrm>
            <a:off x="4827519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646CE5-7B3A-47DA-8F44-684E45838869}"/>
              </a:ext>
            </a:extLst>
          </p:cNvPr>
          <p:cNvSpPr txBox="1"/>
          <p:nvPr/>
        </p:nvSpPr>
        <p:spPr>
          <a:xfrm>
            <a:off x="5479649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B6039F-670C-4C01-958F-A1EBCE0E829E}"/>
              </a:ext>
            </a:extLst>
          </p:cNvPr>
          <p:cNvSpPr txBox="1"/>
          <p:nvPr/>
        </p:nvSpPr>
        <p:spPr>
          <a:xfrm>
            <a:off x="6133151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16B271-7090-4358-A07B-B87AD505C6B0}"/>
              </a:ext>
            </a:extLst>
          </p:cNvPr>
          <p:cNvSpPr txBox="1"/>
          <p:nvPr/>
        </p:nvSpPr>
        <p:spPr>
          <a:xfrm>
            <a:off x="6785281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E51693-692F-43A6-8D20-BA4C95D2A17C}"/>
              </a:ext>
            </a:extLst>
          </p:cNvPr>
          <p:cNvSpPr txBox="1"/>
          <p:nvPr/>
        </p:nvSpPr>
        <p:spPr>
          <a:xfrm>
            <a:off x="3543153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FC881E-4F2E-44C5-8DFC-A3A265449A92}"/>
              </a:ext>
            </a:extLst>
          </p:cNvPr>
          <p:cNvSpPr txBox="1"/>
          <p:nvPr/>
        </p:nvSpPr>
        <p:spPr>
          <a:xfrm>
            <a:off x="4195283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16C2A7-58C5-4563-8436-6E29DE7EEA3B}"/>
              </a:ext>
            </a:extLst>
          </p:cNvPr>
          <p:cNvSpPr txBox="1"/>
          <p:nvPr/>
        </p:nvSpPr>
        <p:spPr>
          <a:xfrm>
            <a:off x="4838152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659036-FFD5-4B8C-AD7C-1785AE154E74}"/>
              </a:ext>
            </a:extLst>
          </p:cNvPr>
          <p:cNvSpPr txBox="1"/>
          <p:nvPr/>
        </p:nvSpPr>
        <p:spPr>
          <a:xfrm>
            <a:off x="5490282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61693A-CFFE-48A4-B10B-6C12112F4DEB}"/>
              </a:ext>
            </a:extLst>
          </p:cNvPr>
          <p:cNvSpPr txBox="1"/>
          <p:nvPr/>
        </p:nvSpPr>
        <p:spPr>
          <a:xfrm>
            <a:off x="6143784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B97AE8-C5A8-4DE1-8820-476E1BD7A25C}"/>
              </a:ext>
            </a:extLst>
          </p:cNvPr>
          <p:cNvSpPr txBox="1"/>
          <p:nvPr/>
        </p:nvSpPr>
        <p:spPr>
          <a:xfrm>
            <a:off x="6795914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A4D8-1EB7-4518-9E4F-9DA766347000}"/>
              </a:ext>
            </a:extLst>
          </p:cNvPr>
          <p:cNvSpPr txBox="1"/>
          <p:nvPr/>
        </p:nvSpPr>
        <p:spPr>
          <a:xfrm>
            <a:off x="2062716" y="5231219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Mutate based on sequence result</a:t>
            </a:r>
          </a:p>
        </p:txBody>
      </p:sp>
    </p:spTree>
    <p:extLst>
      <p:ext uri="{BB962C8B-B14F-4D97-AF65-F5344CB8AC3E}">
        <p14:creationId xmlns:p14="http://schemas.microsoft.com/office/powerpoint/2010/main" val="67001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0D0273-A407-4487-A30A-69E22905F41A}"/>
              </a:ext>
            </a:extLst>
          </p:cNvPr>
          <p:cNvGraphicFramePr>
            <a:graphicFrameLocks noGrp="1"/>
          </p:cNvGraphicFramePr>
          <p:nvPr/>
        </p:nvGraphicFramePr>
        <p:xfrm>
          <a:off x="3359887" y="2282652"/>
          <a:ext cx="39978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07">
                  <a:extLst>
                    <a:ext uri="{9D8B030D-6E8A-4147-A177-3AD203B41FA5}">
                      <a16:colId xmlns:a16="http://schemas.microsoft.com/office/drawing/2014/main" val="2196002892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510441853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481708165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72505180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181702817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01138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3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0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3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5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023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9C03AA-1140-4C27-B025-682110C69698}"/>
              </a:ext>
            </a:extLst>
          </p:cNvPr>
          <p:cNvSpPr txBox="1"/>
          <p:nvPr/>
        </p:nvSpPr>
        <p:spPr>
          <a:xfrm>
            <a:off x="2424223" y="166931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/>
              <a:t>arrMutate</a:t>
            </a:r>
            <a:r>
              <a:rPr lang="en-PH" dirty="0"/>
              <a:t>[6][6]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89434-6CBD-477D-83F2-E8386EDC258A}"/>
              </a:ext>
            </a:extLst>
          </p:cNvPr>
          <p:cNvSpPr txBox="1"/>
          <p:nvPr/>
        </p:nvSpPr>
        <p:spPr>
          <a:xfrm>
            <a:off x="3506571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4BFD8-03A1-4BB1-A921-79F7C4128B4D}"/>
              </a:ext>
            </a:extLst>
          </p:cNvPr>
          <p:cNvSpPr txBox="1"/>
          <p:nvPr/>
        </p:nvSpPr>
        <p:spPr>
          <a:xfrm>
            <a:off x="4158701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7A98E-E8F7-4719-8441-95065B65881A}"/>
              </a:ext>
            </a:extLst>
          </p:cNvPr>
          <p:cNvSpPr txBox="1"/>
          <p:nvPr/>
        </p:nvSpPr>
        <p:spPr>
          <a:xfrm>
            <a:off x="4801570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D571E-17F1-4638-8CD7-5398CCF2091E}"/>
              </a:ext>
            </a:extLst>
          </p:cNvPr>
          <p:cNvSpPr txBox="1"/>
          <p:nvPr/>
        </p:nvSpPr>
        <p:spPr>
          <a:xfrm>
            <a:off x="5453700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49206-8D3B-4E1A-9A10-52297B9BE30C}"/>
              </a:ext>
            </a:extLst>
          </p:cNvPr>
          <p:cNvSpPr txBox="1"/>
          <p:nvPr/>
        </p:nvSpPr>
        <p:spPr>
          <a:xfrm>
            <a:off x="6107202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B5013-81BE-4250-8602-A349ABFB2FB0}"/>
              </a:ext>
            </a:extLst>
          </p:cNvPr>
          <p:cNvSpPr txBox="1"/>
          <p:nvPr/>
        </p:nvSpPr>
        <p:spPr>
          <a:xfrm>
            <a:off x="6759332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5286F0-850B-49D0-8623-E53440587F5C}"/>
              </a:ext>
            </a:extLst>
          </p:cNvPr>
          <p:cNvSpPr txBox="1"/>
          <p:nvPr/>
        </p:nvSpPr>
        <p:spPr>
          <a:xfrm>
            <a:off x="3506571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FDC2C6-7B54-4E3F-8B31-593A32DE19EA}"/>
              </a:ext>
            </a:extLst>
          </p:cNvPr>
          <p:cNvSpPr txBox="1"/>
          <p:nvPr/>
        </p:nvSpPr>
        <p:spPr>
          <a:xfrm>
            <a:off x="4158701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5DFBBD-3FF5-404F-9030-CE66C413C3CA}"/>
              </a:ext>
            </a:extLst>
          </p:cNvPr>
          <p:cNvSpPr txBox="1"/>
          <p:nvPr/>
        </p:nvSpPr>
        <p:spPr>
          <a:xfrm>
            <a:off x="4801570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686308-96DE-4CC7-84C9-C32FC35065AB}"/>
              </a:ext>
            </a:extLst>
          </p:cNvPr>
          <p:cNvSpPr txBox="1"/>
          <p:nvPr/>
        </p:nvSpPr>
        <p:spPr>
          <a:xfrm>
            <a:off x="5453700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FACF4-D4A4-4BD9-BF11-1AA32856CE54}"/>
              </a:ext>
            </a:extLst>
          </p:cNvPr>
          <p:cNvSpPr txBox="1"/>
          <p:nvPr/>
        </p:nvSpPr>
        <p:spPr>
          <a:xfrm>
            <a:off x="6107202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4AA02-32E0-4B99-9ECE-F9B9141ACBEE}"/>
              </a:ext>
            </a:extLst>
          </p:cNvPr>
          <p:cNvSpPr txBox="1"/>
          <p:nvPr/>
        </p:nvSpPr>
        <p:spPr>
          <a:xfrm>
            <a:off x="6759332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5B5E6-0664-471F-B26A-713F0BE35DCC}"/>
              </a:ext>
            </a:extLst>
          </p:cNvPr>
          <p:cNvSpPr txBox="1"/>
          <p:nvPr/>
        </p:nvSpPr>
        <p:spPr>
          <a:xfrm>
            <a:off x="3506571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5E692A-0468-4F53-AFAC-5C4D102D9FC4}"/>
              </a:ext>
            </a:extLst>
          </p:cNvPr>
          <p:cNvSpPr txBox="1"/>
          <p:nvPr/>
        </p:nvSpPr>
        <p:spPr>
          <a:xfrm>
            <a:off x="4158701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14944A-2120-4E63-B06A-340343FB5EFF}"/>
              </a:ext>
            </a:extLst>
          </p:cNvPr>
          <p:cNvSpPr txBox="1"/>
          <p:nvPr/>
        </p:nvSpPr>
        <p:spPr>
          <a:xfrm>
            <a:off x="4801570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A9D4EE-D091-48E7-A61D-CA894A24EEAF}"/>
              </a:ext>
            </a:extLst>
          </p:cNvPr>
          <p:cNvSpPr txBox="1"/>
          <p:nvPr/>
        </p:nvSpPr>
        <p:spPr>
          <a:xfrm>
            <a:off x="5453700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0A9CB-23B7-4C10-9AC9-57D670B93E04}"/>
              </a:ext>
            </a:extLst>
          </p:cNvPr>
          <p:cNvSpPr txBox="1"/>
          <p:nvPr/>
        </p:nvSpPr>
        <p:spPr>
          <a:xfrm>
            <a:off x="6107202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73DFCA-31B7-4988-9A52-B73D5D6662C9}"/>
              </a:ext>
            </a:extLst>
          </p:cNvPr>
          <p:cNvSpPr txBox="1"/>
          <p:nvPr/>
        </p:nvSpPr>
        <p:spPr>
          <a:xfrm>
            <a:off x="6759332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508F27-CB60-4FB9-8D85-C9DC964324ED}"/>
              </a:ext>
            </a:extLst>
          </p:cNvPr>
          <p:cNvSpPr txBox="1"/>
          <p:nvPr/>
        </p:nvSpPr>
        <p:spPr>
          <a:xfrm>
            <a:off x="3524862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151F63-DBA1-4914-B5CD-0FFB4B667A6C}"/>
              </a:ext>
            </a:extLst>
          </p:cNvPr>
          <p:cNvSpPr txBox="1"/>
          <p:nvPr/>
        </p:nvSpPr>
        <p:spPr>
          <a:xfrm>
            <a:off x="4176992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J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2FB9E-401B-4679-A868-21E2839B5F5B}"/>
              </a:ext>
            </a:extLst>
          </p:cNvPr>
          <p:cNvSpPr txBox="1"/>
          <p:nvPr/>
        </p:nvSpPr>
        <p:spPr>
          <a:xfrm>
            <a:off x="4819861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B2A0FD-85B7-43AD-930B-48F3A86D42A1}"/>
              </a:ext>
            </a:extLst>
          </p:cNvPr>
          <p:cNvSpPr txBox="1"/>
          <p:nvPr/>
        </p:nvSpPr>
        <p:spPr>
          <a:xfrm>
            <a:off x="5471991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5D81FC-F91E-466A-A5E1-AF30547075CD}"/>
              </a:ext>
            </a:extLst>
          </p:cNvPr>
          <p:cNvSpPr txBox="1"/>
          <p:nvPr/>
        </p:nvSpPr>
        <p:spPr>
          <a:xfrm>
            <a:off x="6125493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BCDE4B-F1DB-4A26-8A9A-5185E00AE25D}"/>
              </a:ext>
            </a:extLst>
          </p:cNvPr>
          <p:cNvSpPr txBox="1"/>
          <p:nvPr/>
        </p:nvSpPr>
        <p:spPr>
          <a:xfrm>
            <a:off x="6777623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C55CF7-5C95-4128-9789-C72757A6D74C}"/>
              </a:ext>
            </a:extLst>
          </p:cNvPr>
          <p:cNvSpPr txBox="1"/>
          <p:nvPr/>
        </p:nvSpPr>
        <p:spPr>
          <a:xfrm>
            <a:off x="3532520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5089A-76DF-482A-993A-37AA00AAE6A6}"/>
              </a:ext>
            </a:extLst>
          </p:cNvPr>
          <p:cNvSpPr txBox="1"/>
          <p:nvPr/>
        </p:nvSpPr>
        <p:spPr>
          <a:xfrm>
            <a:off x="4184650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D24304-75B4-47E3-9B2B-EAC50790ED1D}"/>
              </a:ext>
            </a:extLst>
          </p:cNvPr>
          <p:cNvSpPr txBox="1"/>
          <p:nvPr/>
        </p:nvSpPr>
        <p:spPr>
          <a:xfrm>
            <a:off x="4827519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646CE5-7B3A-47DA-8F44-684E45838869}"/>
              </a:ext>
            </a:extLst>
          </p:cNvPr>
          <p:cNvSpPr txBox="1"/>
          <p:nvPr/>
        </p:nvSpPr>
        <p:spPr>
          <a:xfrm>
            <a:off x="5479649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B6039F-670C-4C01-958F-A1EBCE0E829E}"/>
              </a:ext>
            </a:extLst>
          </p:cNvPr>
          <p:cNvSpPr txBox="1"/>
          <p:nvPr/>
        </p:nvSpPr>
        <p:spPr>
          <a:xfrm>
            <a:off x="6133151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16B271-7090-4358-A07B-B87AD505C6B0}"/>
              </a:ext>
            </a:extLst>
          </p:cNvPr>
          <p:cNvSpPr txBox="1"/>
          <p:nvPr/>
        </p:nvSpPr>
        <p:spPr>
          <a:xfrm>
            <a:off x="6785281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E51693-692F-43A6-8D20-BA4C95D2A17C}"/>
              </a:ext>
            </a:extLst>
          </p:cNvPr>
          <p:cNvSpPr txBox="1"/>
          <p:nvPr/>
        </p:nvSpPr>
        <p:spPr>
          <a:xfrm>
            <a:off x="3543153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FC881E-4F2E-44C5-8DFC-A3A265449A92}"/>
              </a:ext>
            </a:extLst>
          </p:cNvPr>
          <p:cNvSpPr txBox="1"/>
          <p:nvPr/>
        </p:nvSpPr>
        <p:spPr>
          <a:xfrm>
            <a:off x="4195283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16C2A7-58C5-4563-8436-6E29DE7EEA3B}"/>
              </a:ext>
            </a:extLst>
          </p:cNvPr>
          <p:cNvSpPr txBox="1"/>
          <p:nvPr/>
        </p:nvSpPr>
        <p:spPr>
          <a:xfrm>
            <a:off x="4838152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659036-FFD5-4B8C-AD7C-1785AE154E74}"/>
              </a:ext>
            </a:extLst>
          </p:cNvPr>
          <p:cNvSpPr txBox="1"/>
          <p:nvPr/>
        </p:nvSpPr>
        <p:spPr>
          <a:xfrm>
            <a:off x="5490282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61693A-CFFE-48A4-B10B-6C12112F4DEB}"/>
              </a:ext>
            </a:extLst>
          </p:cNvPr>
          <p:cNvSpPr txBox="1"/>
          <p:nvPr/>
        </p:nvSpPr>
        <p:spPr>
          <a:xfrm>
            <a:off x="6143784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B97AE8-C5A8-4DE1-8820-476E1BD7A25C}"/>
              </a:ext>
            </a:extLst>
          </p:cNvPr>
          <p:cNvSpPr txBox="1"/>
          <p:nvPr/>
        </p:nvSpPr>
        <p:spPr>
          <a:xfrm>
            <a:off x="6795914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A4D8-1EB7-4518-9E4F-9DA766347000}"/>
              </a:ext>
            </a:extLst>
          </p:cNvPr>
          <p:cNvSpPr txBox="1"/>
          <p:nvPr/>
        </p:nvSpPr>
        <p:spPr>
          <a:xfrm>
            <a:off x="2062716" y="5231219"/>
            <a:ext cx="461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Mutate based on sequence result (col-col)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3191CA-DC90-471B-8CDD-8964CBB88B10}"/>
              </a:ext>
            </a:extLst>
          </p:cNvPr>
          <p:cNvSpPr txBox="1"/>
          <p:nvPr/>
        </p:nvSpPr>
        <p:spPr>
          <a:xfrm>
            <a:off x="5435515" y="229094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5EA31D-25FF-4245-92C2-E7568AD3DAB8}"/>
              </a:ext>
            </a:extLst>
          </p:cNvPr>
          <p:cNvSpPr txBox="1"/>
          <p:nvPr/>
        </p:nvSpPr>
        <p:spPr>
          <a:xfrm>
            <a:off x="5435515" y="271961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867FFA-E3D5-43E6-99AF-C68D3DDD0F7C}"/>
              </a:ext>
            </a:extLst>
          </p:cNvPr>
          <p:cNvSpPr txBox="1"/>
          <p:nvPr/>
        </p:nvSpPr>
        <p:spPr>
          <a:xfrm>
            <a:off x="5435515" y="309346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FF24F3-6144-4C39-804E-688551F96907}"/>
              </a:ext>
            </a:extLst>
          </p:cNvPr>
          <p:cNvSpPr txBox="1"/>
          <p:nvPr/>
        </p:nvSpPr>
        <p:spPr>
          <a:xfrm>
            <a:off x="5453806" y="340349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551303-F4DE-4D1A-A8C3-005E8E49F6FC}"/>
              </a:ext>
            </a:extLst>
          </p:cNvPr>
          <p:cNvSpPr txBox="1"/>
          <p:nvPr/>
        </p:nvSpPr>
        <p:spPr>
          <a:xfrm>
            <a:off x="5461464" y="377282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C231FE-D245-49D5-8C4D-918213F3E594}"/>
              </a:ext>
            </a:extLst>
          </p:cNvPr>
          <p:cNvSpPr txBox="1"/>
          <p:nvPr/>
        </p:nvSpPr>
        <p:spPr>
          <a:xfrm>
            <a:off x="5472097" y="414215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Z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A3136A-D5BD-49C2-BA16-16463C4144C7}"/>
              </a:ext>
            </a:extLst>
          </p:cNvPr>
          <p:cNvSpPr txBox="1"/>
          <p:nvPr/>
        </p:nvSpPr>
        <p:spPr>
          <a:xfrm>
            <a:off x="6776020" y="229094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33D5D1-D90A-4084-9D61-F513A6F6BAB3}"/>
              </a:ext>
            </a:extLst>
          </p:cNvPr>
          <p:cNvSpPr txBox="1"/>
          <p:nvPr/>
        </p:nvSpPr>
        <p:spPr>
          <a:xfrm>
            <a:off x="6776020" y="271961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E495AE-517F-4711-8F0A-FC29CD7540AA}"/>
              </a:ext>
            </a:extLst>
          </p:cNvPr>
          <p:cNvSpPr txBox="1"/>
          <p:nvPr/>
        </p:nvSpPr>
        <p:spPr>
          <a:xfrm>
            <a:off x="6776020" y="309346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600553-26B0-4439-841C-63AC5AA79F72}"/>
              </a:ext>
            </a:extLst>
          </p:cNvPr>
          <p:cNvSpPr txBox="1"/>
          <p:nvPr/>
        </p:nvSpPr>
        <p:spPr>
          <a:xfrm>
            <a:off x="6794311" y="340349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1F9A8C-1785-4A95-8616-D143BE17269D}"/>
              </a:ext>
            </a:extLst>
          </p:cNvPr>
          <p:cNvSpPr txBox="1"/>
          <p:nvPr/>
        </p:nvSpPr>
        <p:spPr>
          <a:xfrm>
            <a:off x="6801969" y="377282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CF354F-9CCA-4B98-A14D-39325813D8BD}"/>
              </a:ext>
            </a:extLst>
          </p:cNvPr>
          <p:cNvSpPr txBox="1"/>
          <p:nvPr/>
        </p:nvSpPr>
        <p:spPr>
          <a:xfrm>
            <a:off x="6812602" y="414215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BA4FAC-B95B-42C5-9774-BA3F31E5AF1E}"/>
              </a:ext>
            </a:extLst>
          </p:cNvPr>
          <p:cNvSpPr txBox="1"/>
          <p:nvPr/>
        </p:nvSpPr>
        <p:spPr>
          <a:xfrm>
            <a:off x="3507480" y="229094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5C059D-741F-44FC-9311-BBF4A3F99169}"/>
              </a:ext>
            </a:extLst>
          </p:cNvPr>
          <p:cNvSpPr txBox="1"/>
          <p:nvPr/>
        </p:nvSpPr>
        <p:spPr>
          <a:xfrm>
            <a:off x="3507480" y="271961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5EAD6A-0AB8-439A-8BFC-44BE3EC8605B}"/>
              </a:ext>
            </a:extLst>
          </p:cNvPr>
          <p:cNvSpPr txBox="1"/>
          <p:nvPr/>
        </p:nvSpPr>
        <p:spPr>
          <a:xfrm>
            <a:off x="3507480" y="309346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A62764-E3EC-4549-90CC-F0F63A85FF5D}"/>
              </a:ext>
            </a:extLst>
          </p:cNvPr>
          <p:cNvSpPr txBox="1"/>
          <p:nvPr/>
        </p:nvSpPr>
        <p:spPr>
          <a:xfrm>
            <a:off x="3525771" y="340349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J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41719A-EE85-466F-ADEB-0C39112C5977}"/>
              </a:ext>
            </a:extLst>
          </p:cNvPr>
          <p:cNvSpPr txBox="1"/>
          <p:nvPr/>
        </p:nvSpPr>
        <p:spPr>
          <a:xfrm>
            <a:off x="3533429" y="377282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1F912A-F1F2-4470-8A4F-2766EE71BFD3}"/>
              </a:ext>
            </a:extLst>
          </p:cNvPr>
          <p:cNvSpPr txBox="1"/>
          <p:nvPr/>
        </p:nvSpPr>
        <p:spPr>
          <a:xfrm>
            <a:off x="3544062" y="414215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CE77B8-BFF0-40AE-8916-F1C632CF40C5}"/>
              </a:ext>
            </a:extLst>
          </p:cNvPr>
          <p:cNvSpPr txBox="1"/>
          <p:nvPr/>
        </p:nvSpPr>
        <p:spPr>
          <a:xfrm>
            <a:off x="4201232" y="22987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22453F-2C10-445D-85C2-08816F6D3541}"/>
              </a:ext>
            </a:extLst>
          </p:cNvPr>
          <p:cNvSpPr txBox="1"/>
          <p:nvPr/>
        </p:nvSpPr>
        <p:spPr>
          <a:xfrm>
            <a:off x="4201232" y="272746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8BD794-76E5-4289-9369-6EF1B2711DA1}"/>
              </a:ext>
            </a:extLst>
          </p:cNvPr>
          <p:cNvSpPr txBox="1"/>
          <p:nvPr/>
        </p:nvSpPr>
        <p:spPr>
          <a:xfrm>
            <a:off x="4201232" y="310131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88F72F-532E-4E3C-8BB3-279AEAC30624}"/>
              </a:ext>
            </a:extLst>
          </p:cNvPr>
          <p:cNvSpPr txBox="1"/>
          <p:nvPr/>
        </p:nvSpPr>
        <p:spPr>
          <a:xfrm>
            <a:off x="4219523" y="341134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27E6CD-3B69-4CDA-92D2-6E20EA7CB509}"/>
              </a:ext>
            </a:extLst>
          </p:cNvPr>
          <p:cNvSpPr txBox="1"/>
          <p:nvPr/>
        </p:nvSpPr>
        <p:spPr>
          <a:xfrm>
            <a:off x="4227181" y="378067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240BEF-3095-4D07-8EEA-90D8A9F1D251}"/>
              </a:ext>
            </a:extLst>
          </p:cNvPr>
          <p:cNvSpPr txBox="1"/>
          <p:nvPr/>
        </p:nvSpPr>
        <p:spPr>
          <a:xfrm>
            <a:off x="4237814" y="415000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8889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9" grpId="0"/>
      <p:bldP spid="20" grpId="0"/>
      <p:bldP spid="22" grpId="0"/>
      <p:bldP spid="24" grpId="0"/>
      <p:bldP spid="25" grpId="0"/>
      <p:bldP spid="26" grpId="0"/>
      <p:bldP spid="28" grpId="0"/>
      <p:bldP spid="30" grpId="0"/>
      <p:bldP spid="31" grpId="0"/>
      <p:bldP spid="32" grpId="0"/>
      <p:bldP spid="34" grpId="0"/>
      <p:bldP spid="36" grpId="0"/>
      <p:bldP spid="37" grpId="0"/>
      <p:bldP spid="38" grpId="0"/>
      <p:bldP spid="40" grpId="0"/>
      <p:bldP spid="42" grpId="0"/>
      <p:bldP spid="43" grpId="0"/>
      <p:bldP spid="44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0D0273-A407-4487-A30A-69E22905F41A}"/>
              </a:ext>
            </a:extLst>
          </p:cNvPr>
          <p:cNvGraphicFramePr>
            <a:graphicFrameLocks noGrp="1"/>
          </p:cNvGraphicFramePr>
          <p:nvPr/>
        </p:nvGraphicFramePr>
        <p:xfrm>
          <a:off x="3359887" y="2282652"/>
          <a:ext cx="39978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07">
                  <a:extLst>
                    <a:ext uri="{9D8B030D-6E8A-4147-A177-3AD203B41FA5}">
                      <a16:colId xmlns:a16="http://schemas.microsoft.com/office/drawing/2014/main" val="2196002892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510441853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481708165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72505180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181702817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01138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3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0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3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5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023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9C03AA-1140-4C27-B025-682110C69698}"/>
              </a:ext>
            </a:extLst>
          </p:cNvPr>
          <p:cNvSpPr txBox="1"/>
          <p:nvPr/>
        </p:nvSpPr>
        <p:spPr>
          <a:xfrm>
            <a:off x="2264477" y="155155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/>
              <a:t>arrMutate</a:t>
            </a:r>
            <a:r>
              <a:rPr lang="en-PH" dirty="0"/>
              <a:t>[6][6]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89434-6CBD-477D-83F2-E8386EDC258A}"/>
              </a:ext>
            </a:extLst>
          </p:cNvPr>
          <p:cNvSpPr txBox="1"/>
          <p:nvPr/>
        </p:nvSpPr>
        <p:spPr>
          <a:xfrm>
            <a:off x="4134906" y="22910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4BFD8-03A1-4BB1-A921-79F7C4128B4D}"/>
              </a:ext>
            </a:extLst>
          </p:cNvPr>
          <p:cNvSpPr txBox="1"/>
          <p:nvPr/>
        </p:nvSpPr>
        <p:spPr>
          <a:xfrm>
            <a:off x="3489508" y="2303419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7A98E-E8F7-4719-8441-95065B65881A}"/>
              </a:ext>
            </a:extLst>
          </p:cNvPr>
          <p:cNvSpPr txBox="1"/>
          <p:nvPr/>
        </p:nvSpPr>
        <p:spPr>
          <a:xfrm>
            <a:off x="4801570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D571E-17F1-4638-8CD7-5398CCF2091E}"/>
              </a:ext>
            </a:extLst>
          </p:cNvPr>
          <p:cNvSpPr txBox="1"/>
          <p:nvPr/>
        </p:nvSpPr>
        <p:spPr>
          <a:xfrm>
            <a:off x="6825924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49206-8D3B-4E1A-9A10-52297B9BE30C}"/>
              </a:ext>
            </a:extLst>
          </p:cNvPr>
          <p:cNvSpPr txBox="1"/>
          <p:nvPr/>
        </p:nvSpPr>
        <p:spPr>
          <a:xfrm>
            <a:off x="6107202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B5013-81BE-4250-8602-A349ABFB2FB0}"/>
              </a:ext>
            </a:extLst>
          </p:cNvPr>
          <p:cNvSpPr txBox="1"/>
          <p:nvPr/>
        </p:nvSpPr>
        <p:spPr>
          <a:xfrm>
            <a:off x="5483710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5286F0-850B-49D0-8623-E53440587F5C}"/>
              </a:ext>
            </a:extLst>
          </p:cNvPr>
          <p:cNvSpPr txBox="1"/>
          <p:nvPr/>
        </p:nvSpPr>
        <p:spPr>
          <a:xfrm>
            <a:off x="4134906" y="271973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FDC2C6-7B54-4E3F-8B31-593A32DE19EA}"/>
              </a:ext>
            </a:extLst>
          </p:cNvPr>
          <p:cNvSpPr txBox="1"/>
          <p:nvPr/>
        </p:nvSpPr>
        <p:spPr>
          <a:xfrm>
            <a:off x="3489508" y="273209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5DFBBD-3FF5-404F-9030-CE66C413C3CA}"/>
              </a:ext>
            </a:extLst>
          </p:cNvPr>
          <p:cNvSpPr txBox="1"/>
          <p:nvPr/>
        </p:nvSpPr>
        <p:spPr>
          <a:xfrm>
            <a:off x="4801570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686308-96DE-4CC7-84C9-C32FC35065AB}"/>
              </a:ext>
            </a:extLst>
          </p:cNvPr>
          <p:cNvSpPr txBox="1"/>
          <p:nvPr/>
        </p:nvSpPr>
        <p:spPr>
          <a:xfrm>
            <a:off x="6825924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FACF4-D4A4-4BD9-BF11-1AA32856CE54}"/>
              </a:ext>
            </a:extLst>
          </p:cNvPr>
          <p:cNvSpPr txBox="1"/>
          <p:nvPr/>
        </p:nvSpPr>
        <p:spPr>
          <a:xfrm>
            <a:off x="6107202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4AA02-32E0-4B99-9ECE-F9B9141ACBEE}"/>
              </a:ext>
            </a:extLst>
          </p:cNvPr>
          <p:cNvSpPr txBox="1"/>
          <p:nvPr/>
        </p:nvSpPr>
        <p:spPr>
          <a:xfrm>
            <a:off x="5483710" y="271132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5B5E6-0664-471F-B26A-713F0BE35DCC}"/>
              </a:ext>
            </a:extLst>
          </p:cNvPr>
          <p:cNvSpPr txBox="1"/>
          <p:nvPr/>
        </p:nvSpPr>
        <p:spPr>
          <a:xfrm>
            <a:off x="4134906" y="309358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5E692A-0468-4F53-AFAC-5C4D102D9FC4}"/>
              </a:ext>
            </a:extLst>
          </p:cNvPr>
          <p:cNvSpPr txBox="1"/>
          <p:nvPr/>
        </p:nvSpPr>
        <p:spPr>
          <a:xfrm>
            <a:off x="3489508" y="310594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14944A-2120-4E63-B06A-340343FB5EFF}"/>
              </a:ext>
            </a:extLst>
          </p:cNvPr>
          <p:cNvSpPr txBox="1"/>
          <p:nvPr/>
        </p:nvSpPr>
        <p:spPr>
          <a:xfrm>
            <a:off x="4801570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A9D4EE-D091-48E7-A61D-CA894A24EEAF}"/>
              </a:ext>
            </a:extLst>
          </p:cNvPr>
          <p:cNvSpPr txBox="1"/>
          <p:nvPr/>
        </p:nvSpPr>
        <p:spPr>
          <a:xfrm>
            <a:off x="6825924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0A9CB-23B7-4C10-9AC9-57D670B93E04}"/>
              </a:ext>
            </a:extLst>
          </p:cNvPr>
          <p:cNvSpPr txBox="1"/>
          <p:nvPr/>
        </p:nvSpPr>
        <p:spPr>
          <a:xfrm>
            <a:off x="6107202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73DFCA-31B7-4988-9A52-B73D5D6662C9}"/>
              </a:ext>
            </a:extLst>
          </p:cNvPr>
          <p:cNvSpPr txBox="1"/>
          <p:nvPr/>
        </p:nvSpPr>
        <p:spPr>
          <a:xfrm>
            <a:off x="5483710" y="308517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508F27-CB60-4FB9-8D85-C9DC964324ED}"/>
              </a:ext>
            </a:extLst>
          </p:cNvPr>
          <p:cNvSpPr txBox="1"/>
          <p:nvPr/>
        </p:nvSpPr>
        <p:spPr>
          <a:xfrm>
            <a:off x="4153197" y="340360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151F63-DBA1-4914-B5CD-0FFB4B667A6C}"/>
              </a:ext>
            </a:extLst>
          </p:cNvPr>
          <p:cNvSpPr txBox="1"/>
          <p:nvPr/>
        </p:nvSpPr>
        <p:spPr>
          <a:xfrm>
            <a:off x="3507799" y="341596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J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2FB9E-401B-4679-A868-21E2839B5F5B}"/>
              </a:ext>
            </a:extLst>
          </p:cNvPr>
          <p:cNvSpPr txBox="1"/>
          <p:nvPr/>
        </p:nvSpPr>
        <p:spPr>
          <a:xfrm>
            <a:off x="4819861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B2A0FD-85B7-43AD-930B-48F3A86D42A1}"/>
              </a:ext>
            </a:extLst>
          </p:cNvPr>
          <p:cNvSpPr txBox="1"/>
          <p:nvPr/>
        </p:nvSpPr>
        <p:spPr>
          <a:xfrm>
            <a:off x="6844215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5D81FC-F91E-466A-A5E1-AF30547075CD}"/>
              </a:ext>
            </a:extLst>
          </p:cNvPr>
          <p:cNvSpPr txBox="1"/>
          <p:nvPr/>
        </p:nvSpPr>
        <p:spPr>
          <a:xfrm>
            <a:off x="6125493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BCDE4B-F1DB-4A26-8A9A-5185E00AE25D}"/>
              </a:ext>
            </a:extLst>
          </p:cNvPr>
          <p:cNvSpPr txBox="1"/>
          <p:nvPr/>
        </p:nvSpPr>
        <p:spPr>
          <a:xfrm>
            <a:off x="5502001" y="33952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C55CF7-5C95-4128-9789-C72757A6D74C}"/>
              </a:ext>
            </a:extLst>
          </p:cNvPr>
          <p:cNvSpPr txBox="1"/>
          <p:nvPr/>
        </p:nvSpPr>
        <p:spPr>
          <a:xfrm>
            <a:off x="4160855" y="377294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5089A-76DF-482A-993A-37AA00AAE6A6}"/>
              </a:ext>
            </a:extLst>
          </p:cNvPr>
          <p:cNvSpPr txBox="1"/>
          <p:nvPr/>
        </p:nvSpPr>
        <p:spPr>
          <a:xfrm>
            <a:off x="3515457" y="3785299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D24304-75B4-47E3-9B2B-EAC50790ED1D}"/>
              </a:ext>
            </a:extLst>
          </p:cNvPr>
          <p:cNvSpPr txBox="1"/>
          <p:nvPr/>
        </p:nvSpPr>
        <p:spPr>
          <a:xfrm>
            <a:off x="4827519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646CE5-7B3A-47DA-8F44-684E45838869}"/>
              </a:ext>
            </a:extLst>
          </p:cNvPr>
          <p:cNvSpPr txBox="1"/>
          <p:nvPr/>
        </p:nvSpPr>
        <p:spPr>
          <a:xfrm>
            <a:off x="6851873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B6039F-670C-4C01-958F-A1EBCE0E829E}"/>
              </a:ext>
            </a:extLst>
          </p:cNvPr>
          <p:cNvSpPr txBox="1"/>
          <p:nvPr/>
        </p:nvSpPr>
        <p:spPr>
          <a:xfrm>
            <a:off x="6133151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16B271-7090-4358-A07B-B87AD505C6B0}"/>
              </a:ext>
            </a:extLst>
          </p:cNvPr>
          <p:cNvSpPr txBox="1"/>
          <p:nvPr/>
        </p:nvSpPr>
        <p:spPr>
          <a:xfrm>
            <a:off x="5509659" y="376453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E51693-692F-43A6-8D20-BA4C95D2A17C}"/>
              </a:ext>
            </a:extLst>
          </p:cNvPr>
          <p:cNvSpPr txBox="1"/>
          <p:nvPr/>
        </p:nvSpPr>
        <p:spPr>
          <a:xfrm>
            <a:off x="4171488" y="414227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FC881E-4F2E-44C5-8DFC-A3A265449A92}"/>
              </a:ext>
            </a:extLst>
          </p:cNvPr>
          <p:cNvSpPr txBox="1"/>
          <p:nvPr/>
        </p:nvSpPr>
        <p:spPr>
          <a:xfrm>
            <a:off x="3526090" y="4154631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16C2A7-58C5-4563-8436-6E29DE7EEA3B}"/>
              </a:ext>
            </a:extLst>
          </p:cNvPr>
          <p:cNvSpPr txBox="1"/>
          <p:nvPr/>
        </p:nvSpPr>
        <p:spPr>
          <a:xfrm>
            <a:off x="4838152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659036-FFD5-4B8C-AD7C-1785AE154E74}"/>
              </a:ext>
            </a:extLst>
          </p:cNvPr>
          <p:cNvSpPr txBox="1"/>
          <p:nvPr/>
        </p:nvSpPr>
        <p:spPr>
          <a:xfrm>
            <a:off x="6862506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61693A-CFFE-48A4-B10B-6C12112F4DEB}"/>
              </a:ext>
            </a:extLst>
          </p:cNvPr>
          <p:cNvSpPr txBox="1"/>
          <p:nvPr/>
        </p:nvSpPr>
        <p:spPr>
          <a:xfrm>
            <a:off x="6143784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B97AE8-C5A8-4DE1-8820-476E1BD7A25C}"/>
              </a:ext>
            </a:extLst>
          </p:cNvPr>
          <p:cNvSpPr txBox="1"/>
          <p:nvPr/>
        </p:nvSpPr>
        <p:spPr>
          <a:xfrm>
            <a:off x="5520292" y="413386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3A4D8-1EB7-4518-9E4F-9DA766347000}"/>
              </a:ext>
            </a:extLst>
          </p:cNvPr>
          <p:cNvSpPr txBox="1"/>
          <p:nvPr/>
        </p:nvSpPr>
        <p:spPr>
          <a:xfrm>
            <a:off x="2062716" y="5231219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Mutate based on sequence result (row-row)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E04112-5080-4EDA-9B0F-FDE45E259767}"/>
              </a:ext>
            </a:extLst>
          </p:cNvPr>
          <p:cNvSpPr txBox="1"/>
          <p:nvPr/>
        </p:nvSpPr>
        <p:spPr>
          <a:xfrm>
            <a:off x="4171488" y="4136951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7A4AA4-5417-4094-8148-CC2C5C19BD69}"/>
              </a:ext>
            </a:extLst>
          </p:cNvPr>
          <p:cNvSpPr txBox="1"/>
          <p:nvPr/>
        </p:nvSpPr>
        <p:spPr>
          <a:xfrm>
            <a:off x="3526090" y="414931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55295C-062E-4E6D-A38D-FA4E0C08350E}"/>
              </a:ext>
            </a:extLst>
          </p:cNvPr>
          <p:cNvSpPr txBox="1"/>
          <p:nvPr/>
        </p:nvSpPr>
        <p:spPr>
          <a:xfrm>
            <a:off x="4838152" y="4128543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607E86-5D22-41AC-B4DC-4B379FF43CED}"/>
              </a:ext>
            </a:extLst>
          </p:cNvPr>
          <p:cNvSpPr txBox="1"/>
          <p:nvPr/>
        </p:nvSpPr>
        <p:spPr>
          <a:xfrm>
            <a:off x="6862506" y="4128543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182922-6BFD-44DE-A522-F53C2314A2CD}"/>
              </a:ext>
            </a:extLst>
          </p:cNvPr>
          <p:cNvSpPr txBox="1"/>
          <p:nvPr/>
        </p:nvSpPr>
        <p:spPr>
          <a:xfrm>
            <a:off x="6143784" y="4128543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AF738C-76CA-407B-863F-7CC15DEC9946}"/>
              </a:ext>
            </a:extLst>
          </p:cNvPr>
          <p:cNvSpPr txBox="1"/>
          <p:nvPr/>
        </p:nvSpPr>
        <p:spPr>
          <a:xfrm>
            <a:off x="5520292" y="4128543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361EEC-7AED-46EC-A221-6FBB2D1AC596}"/>
              </a:ext>
            </a:extLst>
          </p:cNvPr>
          <p:cNvSpPr txBox="1"/>
          <p:nvPr/>
        </p:nvSpPr>
        <p:spPr>
          <a:xfrm>
            <a:off x="4134906" y="2692401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FC685A-C381-4939-ADA4-9F23E54C32BC}"/>
              </a:ext>
            </a:extLst>
          </p:cNvPr>
          <p:cNvSpPr txBox="1"/>
          <p:nvPr/>
        </p:nvSpPr>
        <p:spPr>
          <a:xfrm>
            <a:off x="3489508" y="2704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V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A046A0-73DB-4EB9-B303-E72C2714DB4D}"/>
              </a:ext>
            </a:extLst>
          </p:cNvPr>
          <p:cNvSpPr txBox="1"/>
          <p:nvPr/>
        </p:nvSpPr>
        <p:spPr>
          <a:xfrm>
            <a:off x="4801570" y="2683993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F1BCB5-AC5D-4176-B23A-81D38ABF6B5B}"/>
              </a:ext>
            </a:extLst>
          </p:cNvPr>
          <p:cNvSpPr txBox="1"/>
          <p:nvPr/>
        </p:nvSpPr>
        <p:spPr>
          <a:xfrm>
            <a:off x="6825924" y="2683993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151F3C-6E66-484C-80C7-112EE9D538A5}"/>
              </a:ext>
            </a:extLst>
          </p:cNvPr>
          <p:cNvSpPr txBox="1"/>
          <p:nvPr/>
        </p:nvSpPr>
        <p:spPr>
          <a:xfrm>
            <a:off x="6107202" y="2683993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5FDEC1-D571-4CF3-9C27-9BF923C3DEA8}"/>
              </a:ext>
            </a:extLst>
          </p:cNvPr>
          <p:cNvSpPr txBox="1"/>
          <p:nvPr/>
        </p:nvSpPr>
        <p:spPr>
          <a:xfrm>
            <a:off x="5483710" y="2683993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Z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319769-6032-49EC-8D35-DCF19420DEA5}"/>
              </a:ext>
            </a:extLst>
          </p:cNvPr>
          <p:cNvSpPr txBox="1"/>
          <p:nvPr/>
        </p:nvSpPr>
        <p:spPr>
          <a:xfrm>
            <a:off x="4160855" y="3057703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D744E5-9C4B-4259-8C5F-8AC09F1FC9C7}"/>
              </a:ext>
            </a:extLst>
          </p:cNvPr>
          <p:cNvSpPr txBox="1"/>
          <p:nvPr/>
        </p:nvSpPr>
        <p:spPr>
          <a:xfrm>
            <a:off x="3515457" y="307006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851EF8-B89D-4750-9098-0F15B1632179}"/>
              </a:ext>
            </a:extLst>
          </p:cNvPr>
          <p:cNvSpPr txBox="1"/>
          <p:nvPr/>
        </p:nvSpPr>
        <p:spPr>
          <a:xfrm>
            <a:off x="4827519" y="304929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762F2A-FA11-42A6-8AAC-9FB30C2D7681}"/>
              </a:ext>
            </a:extLst>
          </p:cNvPr>
          <p:cNvSpPr txBox="1"/>
          <p:nvPr/>
        </p:nvSpPr>
        <p:spPr>
          <a:xfrm>
            <a:off x="6851873" y="304929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56314C-118E-404F-BAB0-AA72C5BF9AF6}"/>
              </a:ext>
            </a:extLst>
          </p:cNvPr>
          <p:cNvSpPr txBox="1"/>
          <p:nvPr/>
        </p:nvSpPr>
        <p:spPr>
          <a:xfrm>
            <a:off x="6133151" y="304929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D2300E-2983-4DE8-85AC-99C59D739600}"/>
              </a:ext>
            </a:extLst>
          </p:cNvPr>
          <p:cNvSpPr txBox="1"/>
          <p:nvPr/>
        </p:nvSpPr>
        <p:spPr>
          <a:xfrm>
            <a:off x="5509659" y="304929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5B061A-A554-485E-BFE6-AFF6BD0D5949}"/>
              </a:ext>
            </a:extLst>
          </p:cNvPr>
          <p:cNvSpPr txBox="1"/>
          <p:nvPr/>
        </p:nvSpPr>
        <p:spPr>
          <a:xfrm>
            <a:off x="4134906" y="22910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21A336-EC30-4936-9F20-A6A9A2E0EFC5}"/>
              </a:ext>
            </a:extLst>
          </p:cNvPr>
          <p:cNvSpPr txBox="1"/>
          <p:nvPr/>
        </p:nvSpPr>
        <p:spPr>
          <a:xfrm>
            <a:off x="3489508" y="2303419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562A7F-7F7E-418B-85F6-4F2941D964F1}"/>
              </a:ext>
            </a:extLst>
          </p:cNvPr>
          <p:cNvSpPr txBox="1"/>
          <p:nvPr/>
        </p:nvSpPr>
        <p:spPr>
          <a:xfrm>
            <a:off x="4801570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D1A2C3-3ABC-453B-AA44-8D8563EDBFA3}"/>
              </a:ext>
            </a:extLst>
          </p:cNvPr>
          <p:cNvSpPr txBox="1"/>
          <p:nvPr/>
        </p:nvSpPr>
        <p:spPr>
          <a:xfrm>
            <a:off x="6825924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B59DE8-FFB9-4A4C-88C4-E9F5E9F76759}"/>
              </a:ext>
            </a:extLst>
          </p:cNvPr>
          <p:cNvSpPr txBox="1"/>
          <p:nvPr/>
        </p:nvSpPr>
        <p:spPr>
          <a:xfrm>
            <a:off x="6107202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B75E28-50B6-4C9F-9C5B-DDADBCB7816A}"/>
              </a:ext>
            </a:extLst>
          </p:cNvPr>
          <p:cNvSpPr txBox="1"/>
          <p:nvPr/>
        </p:nvSpPr>
        <p:spPr>
          <a:xfrm>
            <a:off x="5483710" y="228265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9912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0D0273-A407-4487-A30A-69E22905F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87347"/>
              </p:ext>
            </p:extLst>
          </p:nvPr>
        </p:nvGraphicFramePr>
        <p:xfrm>
          <a:off x="3487478" y="2995034"/>
          <a:ext cx="39978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07">
                  <a:extLst>
                    <a:ext uri="{9D8B030D-6E8A-4147-A177-3AD203B41FA5}">
                      <a16:colId xmlns:a16="http://schemas.microsoft.com/office/drawing/2014/main" val="2196002892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510441853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481708165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72505180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181702817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01138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3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0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3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5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023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9C03AA-1140-4C27-B025-682110C69698}"/>
              </a:ext>
            </a:extLst>
          </p:cNvPr>
          <p:cNvSpPr txBox="1"/>
          <p:nvPr/>
        </p:nvSpPr>
        <p:spPr>
          <a:xfrm>
            <a:off x="1537325" y="257275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/>
              <a:t>arrMutate</a:t>
            </a:r>
            <a:r>
              <a:rPr lang="en-PH" dirty="0"/>
              <a:t>[6][6]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89434-6CBD-477D-83F2-E8386EDC258A}"/>
              </a:ext>
            </a:extLst>
          </p:cNvPr>
          <p:cNvSpPr txBox="1"/>
          <p:nvPr/>
        </p:nvSpPr>
        <p:spPr>
          <a:xfrm>
            <a:off x="5032475" y="377205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4BFD8-03A1-4BB1-A921-79F7C4128B4D}"/>
              </a:ext>
            </a:extLst>
          </p:cNvPr>
          <p:cNvSpPr txBox="1"/>
          <p:nvPr/>
        </p:nvSpPr>
        <p:spPr>
          <a:xfrm>
            <a:off x="4259113" y="375065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7A98E-E8F7-4719-8441-95065B65881A}"/>
              </a:ext>
            </a:extLst>
          </p:cNvPr>
          <p:cNvSpPr txBox="1"/>
          <p:nvPr/>
        </p:nvSpPr>
        <p:spPr>
          <a:xfrm>
            <a:off x="6935277" y="377205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D571E-17F1-4638-8CD7-5398CCF2091E}"/>
              </a:ext>
            </a:extLst>
          </p:cNvPr>
          <p:cNvSpPr txBox="1"/>
          <p:nvPr/>
        </p:nvSpPr>
        <p:spPr>
          <a:xfrm>
            <a:off x="3653886" y="375065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49206-8D3B-4E1A-9A10-52297B9BE30C}"/>
              </a:ext>
            </a:extLst>
          </p:cNvPr>
          <p:cNvSpPr txBox="1"/>
          <p:nvPr/>
        </p:nvSpPr>
        <p:spPr>
          <a:xfrm>
            <a:off x="6271375" y="377205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B5013-81BE-4250-8602-A349ABFB2FB0}"/>
              </a:ext>
            </a:extLst>
          </p:cNvPr>
          <p:cNvSpPr txBox="1"/>
          <p:nvPr/>
        </p:nvSpPr>
        <p:spPr>
          <a:xfrm>
            <a:off x="5666148" y="373819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5286F0-850B-49D0-8623-E53440587F5C}"/>
              </a:ext>
            </a:extLst>
          </p:cNvPr>
          <p:cNvSpPr txBox="1"/>
          <p:nvPr/>
        </p:nvSpPr>
        <p:spPr>
          <a:xfrm>
            <a:off x="4983955" y="447691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FDC2C6-7B54-4E3F-8B31-593A32DE19EA}"/>
              </a:ext>
            </a:extLst>
          </p:cNvPr>
          <p:cNvSpPr txBox="1"/>
          <p:nvPr/>
        </p:nvSpPr>
        <p:spPr>
          <a:xfrm>
            <a:off x="4274354" y="447691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5DFBBD-3FF5-404F-9030-CE66C413C3CA}"/>
              </a:ext>
            </a:extLst>
          </p:cNvPr>
          <p:cNvSpPr txBox="1"/>
          <p:nvPr/>
        </p:nvSpPr>
        <p:spPr>
          <a:xfrm>
            <a:off x="6886757" y="447691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686308-96DE-4CC7-84C9-C32FC35065AB}"/>
              </a:ext>
            </a:extLst>
          </p:cNvPr>
          <p:cNvSpPr txBox="1"/>
          <p:nvPr/>
        </p:nvSpPr>
        <p:spPr>
          <a:xfrm>
            <a:off x="3655200" y="446927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FACF4-D4A4-4BD9-BF11-1AA32856CE54}"/>
              </a:ext>
            </a:extLst>
          </p:cNvPr>
          <p:cNvSpPr txBox="1"/>
          <p:nvPr/>
        </p:nvSpPr>
        <p:spPr>
          <a:xfrm>
            <a:off x="6222855" y="447691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4AA02-32E0-4B99-9ECE-F9B9141ACBEE}"/>
              </a:ext>
            </a:extLst>
          </p:cNvPr>
          <p:cNvSpPr txBox="1"/>
          <p:nvPr/>
        </p:nvSpPr>
        <p:spPr>
          <a:xfrm>
            <a:off x="5617628" y="446927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5B5E6-0664-471F-B26A-713F0BE35DCC}"/>
              </a:ext>
            </a:extLst>
          </p:cNvPr>
          <p:cNvSpPr txBox="1"/>
          <p:nvPr/>
        </p:nvSpPr>
        <p:spPr>
          <a:xfrm>
            <a:off x="4942814" y="301964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5E692A-0468-4F53-AFAC-5C4D102D9FC4}"/>
              </a:ext>
            </a:extLst>
          </p:cNvPr>
          <p:cNvSpPr txBox="1"/>
          <p:nvPr/>
        </p:nvSpPr>
        <p:spPr>
          <a:xfrm>
            <a:off x="4286292" y="302889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14944A-2120-4E63-B06A-340343FB5EFF}"/>
              </a:ext>
            </a:extLst>
          </p:cNvPr>
          <p:cNvSpPr txBox="1"/>
          <p:nvPr/>
        </p:nvSpPr>
        <p:spPr>
          <a:xfrm>
            <a:off x="6898695" y="302889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A9D4EE-D091-48E7-A61D-CA894A24EEAF}"/>
              </a:ext>
            </a:extLst>
          </p:cNvPr>
          <p:cNvSpPr txBox="1"/>
          <p:nvPr/>
        </p:nvSpPr>
        <p:spPr>
          <a:xfrm>
            <a:off x="3647148" y="300614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0A9CB-23B7-4C10-9AC9-57D670B93E04}"/>
              </a:ext>
            </a:extLst>
          </p:cNvPr>
          <p:cNvSpPr txBox="1"/>
          <p:nvPr/>
        </p:nvSpPr>
        <p:spPr>
          <a:xfrm>
            <a:off x="6224357" y="3038129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73DFCA-31B7-4988-9A52-B73D5D6662C9}"/>
              </a:ext>
            </a:extLst>
          </p:cNvPr>
          <p:cNvSpPr txBox="1"/>
          <p:nvPr/>
        </p:nvSpPr>
        <p:spPr>
          <a:xfrm>
            <a:off x="5609638" y="3038129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508F27-CB60-4FB9-8D85-C9DC964324ED}"/>
              </a:ext>
            </a:extLst>
          </p:cNvPr>
          <p:cNvSpPr txBox="1"/>
          <p:nvPr/>
        </p:nvSpPr>
        <p:spPr>
          <a:xfrm>
            <a:off x="5014184" y="410758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151F63-DBA1-4914-B5CD-0FFB4B667A6C}"/>
              </a:ext>
            </a:extLst>
          </p:cNvPr>
          <p:cNvSpPr txBox="1"/>
          <p:nvPr/>
        </p:nvSpPr>
        <p:spPr>
          <a:xfrm>
            <a:off x="4304583" y="410758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J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2FB9E-401B-4679-A868-21E2839B5F5B}"/>
              </a:ext>
            </a:extLst>
          </p:cNvPr>
          <p:cNvSpPr txBox="1"/>
          <p:nvPr/>
        </p:nvSpPr>
        <p:spPr>
          <a:xfrm>
            <a:off x="6916986" y="410758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B2A0FD-85B7-43AD-930B-48F3A86D42A1}"/>
              </a:ext>
            </a:extLst>
          </p:cNvPr>
          <p:cNvSpPr txBox="1"/>
          <p:nvPr/>
        </p:nvSpPr>
        <p:spPr>
          <a:xfrm>
            <a:off x="3655071" y="402077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5D81FC-F91E-466A-A5E1-AF30547075CD}"/>
              </a:ext>
            </a:extLst>
          </p:cNvPr>
          <p:cNvSpPr txBox="1"/>
          <p:nvPr/>
        </p:nvSpPr>
        <p:spPr>
          <a:xfrm>
            <a:off x="6253084" y="410758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BCDE4B-F1DB-4A26-8A9A-5185E00AE25D}"/>
              </a:ext>
            </a:extLst>
          </p:cNvPr>
          <p:cNvSpPr txBox="1"/>
          <p:nvPr/>
        </p:nvSpPr>
        <p:spPr>
          <a:xfrm>
            <a:off x="5647857" y="407372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C55CF7-5C95-4128-9789-C72757A6D74C}"/>
              </a:ext>
            </a:extLst>
          </p:cNvPr>
          <p:cNvSpPr txBox="1"/>
          <p:nvPr/>
        </p:nvSpPr>
        <p:spPr>
          <a:xfrm>
            <a:off x="4965664" y="338132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5089A-76DF-482A-993A-37AA00AAE6A6}"/>
              </a:ext>
            </a:extLst>
          </p:cNvPr>
          <p:cNvSpPr txBox="1"/>
          <p:nvPr/>
        </p:nvSpPr>
        <p:spPr>
          <a:xfrm>
            <a:off x="4274228" y="3390561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D24304-75B4-47E3-9B2B-EAC50790ED1D}"/>
              </a:ext>
            </a:extLst>
          </p:cNvPr>
          <p:cNvSpPr txBox="1"/>
          <p:nvPr/>
        </p:nvSpPr>
        <p:spPr>
          <a:xfrm>
            <a:off x="6868466" y="338132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646CE5-7B3A-47DA-8F44-684E45838869}"/>
              </a:ext>
            </a:extLst>
          </p:cNvPr>
          <p:cNvSpPr txBox="1"/>
          <p:nvPr/>
        </p:nvSpPr>
        <p:spPr>
          <a:xfrm>
            <a:off x="3618944" y="338132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B6039F-670C-4C01-958F-A1EBCE0E829E}"/>
              </a:ext>
            </a:extLst>
          </p:cNvPr>
          <p:cNvSpPr txBox="1"/>
          <p:nvPr/>
        </p:nvSpPr>
        <p:spPr>
          <a:xfrm>
            <a:off x="6255405" y="340296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16B271-7090-4358-A07B-B87AD505C6B0}"/>
              </a:ext>
            </a:extLst>
          </p:cNvPr>
          <p:cNvSpPr txBox="1"/>
          <p:nvPr/>
        </p:nvSpPr>
        <p:spPr>
          <a:xfrm>
            <a:off x="5642520" y="3390561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E51693-692F-43A6-8D20-BA4C95D2A17C}"/>
              </a:ext>
            </a:extLst>
          </p:cNvPr>
          <p:cNvSpPr txBox="1"/>
          <p:nvPr/>
        </p:nvSpPr>
        <p:spPr>
          <a:xfrm>
            <a:off x="5032475" y="484624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FC881E-4F2E-44C5-8DFC-A3A265449A92}"/>
              </a:ext>
            </a:extLst>
          </p:cNvPr>
          <p:cNvSpPr txBox="1"/>
          <p:nvPr/>
        </p:nvSpPr>
        <p:spPr>
          <a:xfrm>
            <a:off x="4322874" y="484624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16C2A7-58C5-4563-8436-6E29DE7EEA3B}"/>
              </a:ext>
            </a:extLst>
          </p:cNvPr>
          <p:cNvSpPr txBox="1"/>
          <p:nvPr/>
        </p:nvSpPr>
        <p:spPr>
          <a:xfrm>
            <a:off x="6935277" y="484624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659036-FFD5-4B8C-AD7C-1785AE154E74}"/>
              </a:ext>
            </a:extLst>
          </p:cNvPr>
          <p:cNvSpPr txBox="1"/>
          <p:nvPr/>
        </p:nvSpPr>
        <p:spPr>
          <a:xfrm>
            <a:off x="3673362" y="475944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61693A-CFFE-48A4-B10B-6C12112F4DEB}"/>
              </a:ext>
            </a:extLst>
          </p:cNvPr>
          <p:cNvSpPr txBox="1"/>
          <p:nvPr/>
        </p:nvSpPr>
        <p:spPr>
          <a:xfrm>
            <a:off x="6271375" y="484624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B97AE8-C5A8-4DE1-8820-476E1BD7A25C}"/>
              </a:ext>
            </a:extLst>
          </p:cNvPr>
          <p:cNvSpPr txBox="1"/>
          <p:nvPr/>
        </p:nvSpPr>
        <p:spPr>
          <a:xfrm>
            <a:off x="5666148" y="481239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Z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FF3E5A-2B80-4D9A-84AF-5BDBBC44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arrMutate</a:t>
            </a:r>
            <a:r>
              <a:rPr lang="en-PH" dirty="0"/>
              <a:t> Result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633F9-FA8E-4442-986F-6896AACABFF4}"/>
              </a:ext>
            </a:extLst>
          </p:cNvPr>
          <p:cNvSpPr txBox="1"/>
          <p:nvPr/>
        </p:nvSpPr>
        <p:spPr>
          <a:xfrm>
            <a:off x="1360967" y="5741581"/>
            <a:ext cx="822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For every sequence/mutation done, the moves done will be stored on a key[]</a:t>
            </a:r>
          </a:p>
        </p:txBody>
      </p:sp>
    </p:spTree>
    <p:extLst>
      <p:ext uri="{BB962C8B-B14F-4D97-AF65-F5344CB8AC3E}">
        <p14:creationId xmlns:p14="http://schemas.microsoft.com/office/powerpoint/2010/main" val="6510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E4EF42-F877-4C73-AA80-1F1904229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30412"/>
              </p:ext>
            </p:extLst>
          </p:nvPr>
        </p:nvGraphicFramePr>
        <p:xfrm>
          <a:off x="6047869" y="2854880"/>
          <a:ext cx="39978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07">
                  <a:extLst>
                    <a:ext uri="{9D8B030D-6E8A-4147-A177-3AD203B41FA5}">
                      <a16:colId xmlns:a16="http://schemas.microsoft.com/office/drawing/2014/main" val="2196002892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510441853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481708165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72505180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181702817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01138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3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0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3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5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023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69F47B-014D-477D-AB3D-FE0BC662B6F3}"/>
              </a:ext>
            </a:extLst>
          </p:cNvPr>
          <p:cNvSpPr txBox="1"/>
          <p:nvPr/>
        </p:nvSpPr>
        <p:spPr>
          <a:xfrm>
            <a:off x="6112501" y="225246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/>
              <a:t>arrMutate</a:t>
            </a:r>
            <a:r>
              <a:rPr lang="en-PH" dirty="0"/>
              <a:t>[6][6]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9B7C2-5586-4639-91E3-3F3C46A88586}"/>
              </a:ext>
            </a:extLst>
          </p:cNvPr>
          <p:cNvSpPr txBox="1"/>
          <p:nvPr/>
        </p:nvSpPr>
        <p:spPr>
          <a:xfrm>
            <a:off x="7592866" y="363189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B4C3A-6468-47B8-A75B-9A1C41CFB5DF}"/>
              </a:ext>
            </a:extLst>
          </p:cNvPr>
          <p:cNvSpPr txBox="1"/>
          <p:nvPr/>
        </p:nvSpPr>
        <p:spPr>
          <a:xfrm>
            <a:off x="6819504" y="36105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665BB-4204-407F-88C8-8F0E416F7791}"/>
              </a:ext>
            </a:extLst>
          </p:cNvPr>
          <p:cNvSpPr txBox="1"/>
          <p:nvPr/>
        </p:nvSpPr>
        <p:spPr>
          <a:xfrm>
            <a:off x="9495668" y="363189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96AD5-1069-4AD1-856D-74A7459E7086}"/>
              </a:ext>
            </a:extLst>
          </p:cNvPr>
          <p:cNvSpPr txBox="1"/>
          <p:nvPr/>
        </p:nvSpPr>
        <p:spPr>
          <a:xfrm>
            <a:off x="6214277" y="36105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78705-DC4A-405D-9985-7BE8ABE55EDC}"/>
              </a:ext>
            </a:extLst>
          </p:cNvPr>
          <p:cNvSpPr txBox="1"/>
          <p:nvPr/>
        </p:nvSpPr>
        <p:spPr>
          <a:xfrm>
            <a:off x="8831766" y="363189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0E8443-0660-4CEA-B925-F31809635572}"/>
              </a:ext>
            </a:extLst>
          </p:cNvPr>
          <p:cNvSpPr txBox="1"/>
          <p:nvPr/>
        </p:nvSpPr>
        <p:spPr>
          <a:xfrm>
            <a:off x="8226539" y="359804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114B2-4F97-4940-8F4A-5DC28762E9A6}"/>
              </a:ext>
            </a:extLst>
          </p:cNvPr>
          <p:cNvSpPr txBox="1"/>
          <p:nvPr/>
        </p:nvSpPr>
        <p:spPr>
          <a:xfrm>
            <a:off x="7544346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410FA-BC01-485D-BB49-94984C877E10}"/>
              </a:ext>
            </a:extLst>
          </p:cNvPr>
          <p:cNvSpPr txBox="1"/>
          <p:nvPr/>
        </p:nvSpPr>
        <p:spPr>
          <a:xfrm>
            <a:off x="6834745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2C5F1-97E9-44FE-86A9-5DA6813F4BC7}"/>
              </a:ext>
            </a:extLst>
          </p:cNvPr>
          <p:cNvSpPr txBox="1"/>
          <p:nvPr/>
        </p:nvSpPr>
        <p:spPr>
          <a:xfrm>
            <a:off x="9447148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4F210-DB06-4678-A3FE-D0D396208750}"/>
              </a:ext>
            </a:extLst>
          </p:cNvPr>
          <p:cNvSpPr txBox="1"/>
          <p:nvPr/>
        </p:nvSpPr>
        <p:spPr>
          <a:xfrm>
            <a:off x="6215591" y="4329123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DF26CF-F9F4-4C72-8F2E-D4B04B714081}"/>
              </a:ext>
            </a:extLst>
          </p:cNvPr>
          <p:cNvSpPr txBox="1"/>
          <p:nvPr/>
        </p:nvSpPr>
        <p:spPr>
          <a:xfrm>
            <a:off x="8783246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E25B26-F586-483E-9512-064D51CD8AFF}"/>
              </a:ext>
            </a:extLst>
          </p:cNvPr>
          <p:cNvSpPr txBox="1"/>
          <p:nvPr/>
        </p:nvSpPr>
        <p:spPr>
          <a:xfrm>
            <a:off x="8178019" y="4329123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369F3F-CDDE-43C0-8851-9281DD756721}"/>
              </a:ext>
            </a:extLst>
          </p:cNvPr>
          <p:cNvSpPr txBox="1"/>
          <p:nvPr/>
        </p:nvSpPr>
        <p:spPr>
          <a:xfrm>
            <a:off x="7503205" y="28794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B654A9-CBD4-4169-9512-F73E90A40042}"/>
              </a:ext>
            </a:extLst>
          </p:cNvPr>
          <p:cNvSpPr txBox="1"/>
          <p:nvPr/>
        </p:nvSpPr>
        <p:spPr>
          <a:xfrm>
            <a:off x="6846683" y="288873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F32C66-2A7C-410F-B279-50745698F756}"/>
              </a:ext>
            </a:extLst>
          </p:cNvPr>
          <p:cNvSpPr txBox="1"/>
          <p:nvPr/>
        </p:nvSpPr>
        <p:spPr>
          <a:xfrm>
            <a:off x="9459086" y="288873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1C6757-D31D-4D63-912E-AF5DB9B15A97}"/>
              </a:ext>
            </a:extLst>
          </p:cNvPr>
          <p:cNvSpPr txBox="1"/>
          <p:nvPr/>
        </p:nvSpPr>
        <p:spPr>
          <a:xfrm>
            <a:off x="6207539" y="286599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2D44E1-1A3C-46F2-BBAB-CAFCB0FB3CD3}"/>
              </a:ext>
            </a:extLst>
          </p:cNvPr>
          <p:cNvSpPr txBox="1"/>
          <p:nvPr/>
        </p:nvSpPr>
        <p:spPr>
          <a:xfrm>
            <a:off x="8784748" y="289797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9BC667-77D5-4CB4-BFC7-2FBC409653BB}"/>
              </a:ext>
            </a:extLst>
          </p:cNvPr>
          <p:cNvSpPr txBox="1"/>
          <p:nvPr/>
        </p:nvSpPr>
        <p:spPr>
          <a:xfrm>
            <a:off x="8170029" y="289797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8AE54-BD5D-4543-B6B8-C514523B4341}"/>
              </a:ext>
            </a:extLst>
          </p:cNvPr>
          <p:cNvSpPr txBox="1"/>
          <p:nvPr/>
        </p:nvSpPr>
        <p:spPr>
          <a:xfrm>
            <a:off x="7574575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B8AF4D-AB3B-434E-896B-D64C5CA2307B}"/>
              </a:ext>
            </a:extLst>
          </p:cNvPr>
          <p:cNvSpPr txBox="1"/>
          <p:nvPr/>
        </p:nvSpPr>
        <p:spPr>
          <a:xfrm>
            <a:off x="6864974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6D81F9-3DDB-41EB-AFC4-5D8E3F66B60F}"/>
              </a:ext>
            </a:extLst>
          </p:cNvPr>
          <p:cNvSpPr txBox="1"/>
          <p:nvPr/>
        </p:nvSpPr>
        <p:spPr>
          <a:xfrm>
            <a:off x="9477377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697578-11B9-44D0-B557-9883FCCAAFB8}"/>
              </a:ext>
            </a:extLst>
          </p:cNvPr>
          <p:cNvSpPr txBox="1"/>
          <p:nvPr/>
        </p:nvSpPr>
        <p:spPr>
          <a:xfrm>
            <a:off x="6215462" y="388062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8DE8D7-EB52-48CE-9767-7390731DF8D2}"/>
              </a:ext>
            </a:extLst>
          </p:cNvPr>
          <p:cNvSpPr txBox="1"/>
          <p:nvPr/>
        </p:nvSpPr>
        <p:spPr>
          <a:xfrm>
            <a:off x="8813475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B22AEE-744A-4FDC-AE23-2AD9192EAF1A}"/>
              </a:ext>
            </a:extLst>
          </p:cNvPr>
          <p:cNvSpPr txBox="1"/>
          <p:nvPr/>
        </p:nvSpPr>
        <p:spPr>
          <a:xfrm>
            <a:off x="8208248" y="393357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8F720-0AA9-4202-BA5D-A94183B7FECA}"/>
              </a:ext>
            </a:extLst>
          </p:cNvPr>
          <p:cNvSpPr txBox="1"/>
          <p:nvPr/>
        </p:nvSpPr>
        <p:spPr>
          <a:xfrm>
            <a:off x="7526055" y="324116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22CBE-AEFF-40A0-B557-E8E2996C0089}"/>
              </a:ext>
            </a:extLst>
          </p:cNvPr>
          <p:cNvSpPr txBox="1"/>
          <p:nvPr/>
        </p:nvSpPr>
        <p:spPr>
          <a:xfrm>
            <a:off x="6834619" y="325040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D767A-ECEC-41A5-B42B-ACE8EFA2482D}"/>
              </a:ext>
            </a:extLst>
          </p:cNvPr>
          <p:cNvSpPr txBox="1"/>
          <p:nvPr/>
        </p:nvSpPr>
        <p:spPr>
          <a:xfrm>
            <a:off x="9428857" y="324116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108B3F-1F4F-4F33-B9A6-4A61AAEC4AF2}"/>
              </a:ext>
            </a:extLst>
          </p:cNvPr>
          <p:cNvSpPr txBox="1"/>
          <p:nvPr/>
        </p:nvSpPr>
        <p:spPr>
          <a:xfrm>
            <a:off x="6179335" y="324116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BA76EC-9118-4F00-B34B-EF23BD8E7D8B}"/>
              </a:ext>
            </a:extLst>
          </p:cNvPr>
          <p:cNvSpPr txBox="1"/>
          <p:nvPr/>
        </p:nvSpPr>
        <p:spPr>
          <a:xfrm>
            <a:off x="8815796" y="326281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233529-00E6-4675-9BDF-3A81BE2DFA97}"/>
              </a:ext>
            </a:extLst>
          </p:cNvPr>
          <p:cNvSpPr txBox="1"/>
          <p:nvPr/>
        </p:nvSpPr>
        <p:spPr>
          <a:xfrm>
            <a:off x="8202911" y="325040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FF677C-CDF0-493B-92E8-EB9852186124}"/>
              </a:ext>
            </a:extLst>
          </p:cNvPr>
          <p:cNvSpPr txBox="1"/>
          <p:nvPr/>
        </p:nvSpPr>
        <p:spPr>
          <a:xfrm>
            <a:off x="7592866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F527E-3CFD-4F77-821A-38DCAF14C79D}"/>
              </a:ext>
            </a:extLst>
          </p:cNvPr>
          <p:cNvSpPr txBox="1"/>
          <p:nvPr/>
        </p:nvSpPr>
        <p:spPr>
          <a:xfrm>
            <a:off x="6883265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E96F8C-A16A-48EC-96EA-D3AC616B68B5}"/>
              </a:ext>
            </a:extLst>
          </p:cNvPr>
          <p:cNvSpPr txBox="1"/>
          <p:nvPr/>
        </p:nvSpPr>
        <p:spPr>
          <a:xfrm>
            <a:off x="9495668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4B175E-B902-4D0F-8EC2-F140C57BE29F}"/>
              </a:ext>
            </a:extLst>
          </p:cNvPr>
          <p:cNvSpPr txBox="1"/>
          <p:nvPr/>
        </p:nvSpPr>
        <p:spPr>
          <a:xfrm>
            <a:off x="6233753" y="461928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A9E8B2-7BBD-4113-903F-72671CE3F16A}"/>
              </a:ext>
            </a:extLst>
          </p:cNvPr>
          <p:cNvSpPr txBox="1"/>
          <p:nvPr/>
        </p:nvSpPr>
        <p:spPr>
          <a:xfrm>
            <a:off x="8831766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AA5A18-11A1-4F10-BF9E-6CF7D04DD69B}"/>
              </a:ext>
            </a:extLst>
          </p:cNvPr>
          <p:cNvSpPr txBox="1"/>
          <p:nvPr/>
        </p:nvSpPr>
        <p:spPr>
          <a:xfrm>
            <a:off x="8226539" y="467223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Z</a:t>
            </a:r>
          </a:p>
        </p:txBody>
      </p:sp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1D641AEB-C165-46B3-BC95-25D7E6EE3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23374"/>
              </p:ext>
            </p:extLst>
          </p:nvPr>
        </p:nvGraphicFramePr>
        <p:xfrm>
          <a:off x="1347475" y="2854880"/>
          <a:ext cx="39978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07">
                  <a:extLst>
                    <a:ext uri="{9D8B030D-6E8A-4147-A177-3AD203B41FA5}">
                      <a16:colId xmlns:a16="http://schemas.microsoft.com/office/drawing/2014/main" val="2196002892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510441853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481708165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72505180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181702817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01138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3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0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3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5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023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2511A7C-2AAA-42A3-8832-06621AB4EE33}"/>
              </a:ext>
            </a:extLst>
          </p:cNvPr>
          <p:cNvSpPr txBox="1"/>
          <p:nvPr/>
        </p:nvSpPr>
        <p:spPr>
          <a:xfrm>
            <a:off x="1347475" y="225246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/>
              <a:t>arrOrigin</a:t>
            </a:r>
            <a:r>
              <a:rPr lang="en-PH" dirty="0"/>
              <a:t>[6][6]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3B1EC7-A60C-4067-A2F0-2BA9E8264106}"/>
              </a:ext>
            </a:extLst>
          </p:cNvPr>
          <p:cNvSpPr txBox="1"/>
          <p:nvPr/>
        </p:nvSpPr>
        <p:spPr>
          <a:xfrm>
            <a:off x="1494159" y="285488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27BEB9-A58D-480B-911F-BC30BD986A56}"/>
              </a:ext>
            </a:extLst>
          </p:cNvPr>
          <p:cNvSpPr txBox="1"/>
          <p:nvPr/>
        </p:nvSpPr>
        <p:spPr>
          <a:xfrm>
            <a:off x="2146289" y="285488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952482-FCF7-4236-9A1B-06583F053B52}"/>
              </a:ext>
            </a:extLst>
          </p:cNvPr>
          <p:cNvSpPr txBox="1"/>
          <p:nvPr/>
        </p:nvSpPr>
        <p:spPr>
          <a:xfrm>
            <a:off x="2789158" y="285488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652D62-83CF-4718-A568-36949A7A7000}"/>
              </a:ext>
            </a:extLst>
          </p:cNvPr>
          <p:cNvSpPr txBox="1"/>
          <p:nvPr/>
        </p:nvSpPr>
        <p:spPr>
          <a:xfrm>
            <a:off x="3441288" y="285488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C92F5A-B131-481E-8C40-146A07142055}"/>
              </a:ext>
            </a:extLst>
          </p:cNvPr>
          <p:cNvSpPr txBox="1"/>
          <p:nvPr/>
        </p:nvSpPr>
        <p:spPr>
          <a:xfrm>
            <a:off x="4094790" y="285488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245C68-4BD5-4A17-8A92-80682CF7052D}"/>
              </a:ext>
            </a:extLst>
          </p:cNvPr>
          <p:cNvSpPr txBox="1"/>
          <p:nvPr/>
        </p:nvSpPr>
        <p:spPr>
          <a:xfrm>
            <a:off x="4746920" y="285488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2A5995-DD1B-492F-8352-D21378FB3FBA}"/>
              </a:ext>
            </a:extLst>
          </p:cNvPr>
          <p:cNvSpPr txBox="1"/>
          <p:nvPr/>
        </p:nvSpPr>
        <p:spPr>
          <a:xfrm>
            <a:off x="1494159" y="328355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423AE-1BC8-4786-984F-354325BD53CA}"/>
              </a:ext>
            </a:extLst>
          </p:cNvPr>
          <p:cNvSpPr txBox="1"/>
          <p:nvPr/>
        </p:nvSpPr>
        <p:spPr>
          <a:xfrm>
            <a:off x="2146289" y="328355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B115CD-FCE4-4BC8-BEB5-4BB264DCCD9F}"/>
              </a:ext>
            </a:extLst>
          </p:cNvPr>
          <p:cNvSpPr txBox="1"/>
          <p:nvPr/>
        </p:nvSpPr>
        <p:spPr>
          <a:xfrm>
            <a:off x="2789158" y="328355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2AB1E3-B307-4D4C-8191-332BCF267A50}"/>
              </a:ext>
            </a:extLst>
          </p:cNvPr>
          <p:cNvSpPr txBox="1"/>
          <p:nvPr/>
        </p:nvSpPr>
        <p:spPr>
          <a:xfrm>
            <a:off x="3441288" y="328355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C448AB-BFCC-4DEC-8137-3DEA1E9345D7}"/>
              </a:ext>
            </a:extLst>
          </p:cNvPr>
          <p:cNvSpPr txBox="1"/>
          <p:nvPr/>
        </p:nvSpPr>
        <p:spPr>
          <a:xfrm>
            <a:off x="4094790" y="328355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DD307F-19AD-409C-A7AF-3CB38C520F43}"/>
              </a:ext>
            </a:extLst>
          </p:cNvPr>
          <p:cNvSpPr txBox="1"/>
          <p:nvPr/>
        </p:nvSpPr>
        <p:spPr>
          <a:xfrm>
            <a:off x="4746920" y="328355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C7EA0E-AD20-42D5-A953-8C798551A90C}"/>
              </a:ext>
            </a:extLst>
          </p:cNvPr>
          <p:cNvSpPr txBox="1"/>
          <p:nvPr/>
        </p:nvSpPr>
        <p:spPr>
          <a:xfrm>
            <a:off x="1494159" y="365740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FAAC56-FA91-45CD-9D8F-1B454A42D7DA}"/>
              </a:ext>
            </a:extLst>
          </p:cNvPr>
          <p:cNvSpPr txBox="1"/>
          <p:nvPr/>
        </p:nvSpPr>
        <p:spPr>
          <a:xfrm>
            <a:off x="2146289" y="365740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6613B9-0C34-495B-8BFE-3E133138FE11}"/>
              </a:ext>
            </a:extLst>
          </p:cNvPr>
          <p:cNvSpPr txBox="1"/>
          <p:nvPr/>
        </p:nvSpPr>
        <p:spPr>
          <a:xfrm>
            <a:off x="2789158" y="365740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5E88C0-044D-4586-A7E0-CBDEAA38B746}"/>
              </a:ext>
            </a:extLst>
          </p:cNvPr>
          <p:cNvSpPr txBox="1"/>
          <p:nvPr/>
        </p:nvSpPr>
        <p:spPr>
          <a:xfrm>
            <a:off x="3441288" y="365740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C5F312-92FF-4B76-8B73-D3A4B2E02262}"/>
              </a:ext>
            </a:extLst>
          </p:cNvPr>
          <p:cNvSpPr txBox="1"/>
          <p:nvPr/>
        </p:nvSpPr>
        <p:spPr>
          <a:xfrm>
            <a:off x="4094790" y="365740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B38D95-B4E1-453F-99E5-07C4D58164FC}"/>
              </a:ext>
            </a:extLst>
          </p:cNvPr>
          <p:cNvSpPr txBox="1"/>
          <p:nvPr/>
        </p:nvSpPr>
        <p:spPr>
          <a:xfrm>
            <a:off x="4746920" y="365740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83E0F6-4348-423C-A25F-1B06D6F62331}"/>
              </a:ext>
            </a:extLst>
          </p:cNvPr>
          <p:cNvSpPr txBox="1"/>
          <p:nvPr/>
        </p:nvSpPr>
        <p:spPr>
          <a:xfrm>
            <a:off x="1512450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5C578E-9086-458B-945F-CB85ACB7B66E}"/>
              </a:ext>
            </a:extLst>
          </p:cNvPr>
          <p:cNvSpPr txBox="1"/>
          <p:nvPr/>
        </p:nvSpPr>
        <p:spPr>
          <a:xfrm>
            <a:off x="2164580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J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6E4134-1EFB-4AB5-8DA8-534080CC6D89}"/>
              </a:ext>
            </a:extLst>
          </p:cNvPr>
          <p:cNvSpPr txBox="1"/>
          <p:nvPr/>
        </p:nvSpPr>
        <p:spPr>
          <a:xfrm>
            <a:off x="2807449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A03985-DA29-4F9E-9571-E494DD648CA2}"/>
              </a:ext>
            </a:extLst>
          </p:cNvPr>
          <p:cNvSpPr txBox="1"/>
          <p:nvPr/>
        </p:nvSpPr>
        <p:spPr>
          <a:xfrm>
            <a:off x="3459579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A7A3AC-CC7C-4472-A859-3F7D44EDE517}"/>
              </a:ext>
            </a:extLst>
          </p:cNvPr>
          <p:cNvSpPr txBox="1"/>
          <p:nvPr/>
        </p:nvSpPr>
        <p:spPr>
          <a:xfrm>
            <a:off x="4113081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077B47-AD9E-4999-878A-6C231C752D98}"/>
              </a:ext>
            </a:extLst>
          </p:cNvPr>
          <p:cNvSpPr txBox="1"/>
          <p:nvPr/>
        </p:nvSpPr>
        <p:spPr>
          <a:xfrm>
            <a:off x="4765211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34B8C3-E00B-4202-8A78-B577C9862C8D}"/>
              </a:ext>
            </a:extLst>
          </p:cNvPr>
          <p:cNvSpPr txBox="1"/>
          <p:nvPr/>
        </p:nvSpPr>
        <p:spPr>
          <a:xfrm>
            <a:off x="1520108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F3236C-0821-4194-9A80-46B330FF6D72}"/>
              </a:ext>
            </a:extLst>
          </p:cNvPr>
          <p:cNvSpPr txBox="1"/>
          <p:nvPr/>
        </p:nvSpPr>
        <p:spPr>
          <a:xfrm>
            <a:off x="2172238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2AF9C9-3779-4E79-8A27-7DC7EBB5B158}"/>
              </a:ext>
            </a:extLst>
          </p:cNvPr>
          <p:cNvSpPr txBox="1"/>
          <p:nvPr/>
        </p:nvSpPr>
        <p:spPr>
          <a:xfrm>
            <a:off x="2815107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Q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1FB425-B9EF-44F6-91F1-3249A876DD85}"/>
              </a:ext>
            </a:extLst>
          </p:cNvPr>
          <p:cNvSpPr txBox="1"/>
          <p:nvPr/>
        </p:nvSpPr>
        <p:spPr>
          <a:xfrm>
            <a:off x="3467237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5E8698-C655-4798-8305-5C03485D5A6B}"/>
              </a:ext>
            </a:extLst>
          </p:cNvPr>
          <p:cNvSpPr txBox="1"/>
          <p:nvPr/>
        </p:nvSpPr>
        <p:spPr>
          <a:xfrm>
            <a:off x="4120739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4CE072-8D53-4571-899E-AF93759473B5}"/>
              </a:ext>
            </a:extLst>
          </p:cNvPr>
          <p:cNvSpPr txBox="1"/>
          <p:nvPr/>
        </p:nvSpPr>
        <p:spPr>
          <a:xfrm>
            <a:off x="4772869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DE3421-7095-48C4-8BB3-A8071C2D85B7}"/>
              </a:ext>
            </a:extLst>
          </p:cNvPr>
          <p:cNvSpPr txBox="1"/>
          <p:nvPr/>
        </p:nvSpPr>
        <p:spPr>
          <a:xfrm>
            <a:off x="1530741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9BEDC4-4364-4AC0-BD24-3083E1412F8D}"/>
              </a:ext>
            </a:extLst>
          </p:cNvPr>
          <p:cNvSpPr txBox="1"/>
          <p:nvPr/>
        </p:nvSpPr>
        <p:spPr>
          <a:xfrm>
            <a:off x="2182871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DB0B0A-6692-4196-94C7-8B8979D2255D}"/>
              </a:ext>
            </a:extLst>
          </p:cNvPr>
          <p:cNvSpPr txBox="1"/>
          <p:nvPr/>
        </p:nvSpPr>
        <p:spPr>
          <a:xfrm>
            <a:off x="2825740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CFCC93-FAA7-45A1-9234-F4E95C1F0E89}"/>
              </a:ext>
            </a:extLst>
          </p:cNvPr>
          <p:cNvSpPr txBox="1"/>
          <p:nvPr/>
        </p:nvSpPr>
        <p:spPr>
          <a:xfrm>
            <a:off x="3477870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BF5CDA-AD98-4E70-93D7-59FBD3ECB5CD}"/>
              </a:ext>
            </a:extLst>
          </p:cNvPr>
          <p:cNvSpPr txBox="1"/>
          <p:nvPr/>
        </p:nvSpPr>
        <p:spPr>
          <a:xfrm>
            <a:off x="4131372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331E7D-915E-485B-8BC1-33FAE1D3F1EA}"/>
              </a:ext>
            </a:extLst>
          </p:cNvPr>
          <p:cNvSpPr txBox="1"/>
          <p:nvPr/>
        </p:nvSpPr>
        <p:spPr>
          <a:xfrm>
            <a:off x="4783502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Z</a:t>
            </a:r>
          </a:p>
        </p:txBody>
      </p:sp>
      <p:sp>
        <p:nvSpPr>
          <p:cNvPr id="80" name="Title 79">
            <a:extLst>
              <a:ext uri="{FF2B5EF4-FFF2-40B4-BE49-F238E27FC236}">
                <a16:creationId xmlns:a16="http://schemas.microsoft.com/office/drawing/2014/main" id="{06B955DB-E756-4BB3-8D32-8C2E92C3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7220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9673-26EB-4881-9238-5B67AFB4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Pseudo Code: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9073-5138-48E2-A0BB-3D7020B8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Get input from user</a:t>
            </a:r>
          </a:p>
          <a:p>
            <a:r>
              <a:rPr lang="en-PH" dirty="0"/>
              <a:t>Find the coordinate for each character in </a:t>
            </a:r>
            <a:r>
              <a:rPr lang="en-PH" dirty="0" err="1"/>
              <a:t>arrOrigin</a:t>
            </a:r>
            <a:r>
              <a:rPr lang="en-PH" dirty="0"/>
              <a:t>, </a:t>
            </a:r>
          </a:p>
          <a:p>
            <a:r>
              <a:rPr lang="en-PH" dirty="0"/>
              <a:t>Use coordinates found in </a:t>
            </a:r>
            <a:r>
              <a:rPr lang="en-PH" dirty="0" err="1"/>
              <a:t>arrOrigin</a:t>
            </a:r>
            <a:r>
              <a:rPr lang="en-PH" dirty="0"/>
              <a:t> to </a:t>
            </a:r>
            <a:r>
              <a:rPr lang="en-PH" dirty="0" err="1"/>
              <a:t>arrMutated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1223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1D641AEB-C165-46B3-BC95-25D7E6EE3E28}"/>
              </a:ext>
            </a:extLst>
          </p:cNvPr>
          <p:cNvGraphicFramePr>
            <a:graphicFrameLocks noGrp="1"/>
          </p:cNvGraphicFramePr>
          <p:nvPr/>
        </p:nvGraphicFramePr>
        <p:xfrm>
          <a:off x="1347475" y="2854880"/>
          <a:ext cx="39978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07">
                  <a:extLst>
                    <a:ext uri="{9D8B030D-6E8A-4147-A177-3AD203B41FA5}">
                      <a16:colId xmlns:a16="http://schemas.microsoft.com/office/drawing/2014/main" val="2196002892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510441853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481708165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72505180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181702817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01138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3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0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3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5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023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2511A7C-2AAA-42A3-8832-06621AB4EE33}"/>
              </a:ext>
            </a:extLst>
          </p:cNvPr>
          <p:cNvSpPr txBox="1"/>
          <p:nvPr/>
        </p:nvSpPr>
        <p:spPr>
          <a:xfrm>
            <a:off x="1347475" y="225246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/>
              <a:t>arrOrigin</a:t>
            </a:r>
            <a:r>
              <a:rPr lang="en-PH" dirty="0"/>
              <a:t>[6][6]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3B1EC7-A60C-4067-A2F0-2BA9E8264106}"/>
              </a:ext>
            </a:extLst>
          </p:cNvPr>
          <p:cNvSpPr txBox="1"/>
          <p:nvPr/>
        </p:nvSpPr>
        <p:spPr>
          <a:xfrm>
            <a:off x="1494159" y="285488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27BEB9-A58D-480B-911F-BC30BD986A56}"/>
              </a:ext>
            </a:extLst>
          </p:cNvPr>
          <p:cNvSpPr txBox="1"/>
          <p:nvPr/>
        </p:nvSpPr>
        <p:spPr>
          <a:xfrm>
            <a:off x="2146289" y="285488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952482-FCF7-4236-9A1B-06583F053B52}"/>
              </a:ext>
            </a:extLst>
          </p:cNvPr>
          <p:cNvSpPr txBox="1"/>
          <p:nvPr/>
        </p:nvSpPr>
        <p:spPr>
          <a:xfrm>
            <a:off x="2789158" y="285488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652D62-83CF-4718-A568-36949A7A7000}"/>
              </a:ext>
            </a:extLst>
          </p:cNvPr>
          <p:cNvSpPr txBox="1"/>
          <p:nvPr/>
        </p:nvSpPr>
        <p:spPr>
          <a:xfrm>
            <a:off x="3441288" y="285488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C92F5A-B131-481E-8C40-146A07142055}"/>
              </a:ext>
            </a:extLst>
          </p:cNvPr>
          <p:cNvSpPr txBox="1"/>
          <p:nvPr/>
        </p:nvSpPr>
        <p:spPr>
          <a:xfrm>
            <a:off x="4094790" y="285488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245C68-4BD5-4A17-8A92-80682CF7052D}"/>
              </a:ext>
            </a:extLst>
          </p:cNvPr>
          <p:cNvSpPr txBox="1"/>
          <p:nvPr/>
        </p:nvSpPr>
        <p:spPr>
          <a:xfrm>
            <a:off x="4746920" y="285488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2A5995-DD1B-492F-8352-D21378FB3FBA}"/>
              </a:ext>
            </a:extLst>
          </p:cNvPr>
          <p:cNvSpPr txBox="1"/>
          <p:nvPr/>
        </p:nvSpPr>
        <p:spPr>
          <a:xfrm>
            <a:off x="1494159" y="328355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423AE-1BC8-4786-984F-354325BD53CA}"/>
              </a:ext>
            </a:extLst>
          </p:cNvPr>
          <p:cNvSpPr txBox="1"/>
          <p:nvPr/>
        </p:nvSpPr>
        <p:spPr>
          <a:xfrm>
            <a:off x="2146289" y="328355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B115CD-FCE4-4BC8-BEB5-4BB264DCCD9F}"/>
              </a:ext>
            </a:extLst>
          </p:cNvPr>
          <p:cNvSpPr txBox="1"/>
          <p:nvPr/>
        </p:nvSpPr>
        <p:spPr>
          <a:xfrm>
            <a:off x="2789158" y="328355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2AB1E3-B307-4D4C-8191-332BCF267A50}"/>
              </a:ext>
            </a:extLst>
          </p:cNvPr>
          <p:cNvSpPr txBox="1"/>
          <p:nvPr/>
        </p:nvSpPr>
        <p:spPr>
          <a:xfrm>
            <a:off x="3441288" y="328355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C448AB-BFCC-4DEC-8137-3DEA1E9345D7}"/>
              </a:ext>
            </a:extLst>
          </p:cNvPr>
          <p:cNvSpPr txBox="1"/>
          <p:nvPr/>
        </p:nvSpPr>
        <p:spPr>
          <a:xfrm>
            <a:off x="4094790" y="328355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DD307F-19AD-409C-A7AF-3CB38C520F43}"/>
              </a:ext>
            </a:extLst>
          </p:cNvPr>
          <p:cNvSpPr txBox="1"/>
          <p:nvPr/>
        </p:nvSpPr>
        <p:spPr>
          <a:xfrm>
            <a:off x="4746920" y="328355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C7EA0E-AD20-42D5-A953-8C798551A90C}"/>
              </a:ext>
            </a:extLst>
          </p:cNvPr>
          <p:cNvSpPr txBox="1"/>
          <p:nvPr/>
        </p:nvSpPr>
        <p:spPr>
          <a:xfrm>
            <a:off x="1494159" y="365740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FAAC56-FA91-45CD-9D8F-1B454A42D7DA}"/>
              </a:ext>
            </a:extLst>
          </p:cNvPr>
          <p:cNvSpPr txBox="1"/>
          <p:nvPr/>
        </p:nvSpPr>
        <p:spPr>
          <a:xfrm>
            <a:off x="2146289" y="365740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6613B9-0C34-495B-8BFE-3E133138FE11}"/>
              </a:ext>
            </a:extLst>
          </p:cNvPr>
          <p:cNvSpPr txBox="1"/>
          <p:nvPr/>
        </p:nvSpPr>
        <p:spPr>
          <a:xfrm>
            <a:off x="2789158" y="365740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5E88C0-044D-4586-A7E0-CBDEAA38B746}"/>
              </a:ext>
            </a:extLst>
          </p:cNvPr>
          <p:cNvSpPr txBox="1"/>
          <p:nvPr/>
        </p:nvSpPr>
        <p:spPr>
          <a:xfrm>
            <a:off x="3441288" y="365740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C5F312-92FF-4B76-8B73-D3A4B2E02262}"/>
              </a:ext>
            </a:extLst>
          </p:cNvPr>
          <p:cNvSpPr txBox="1"/>
          <p:nvPr/>
        </p:nvSpPr>
        <p:spPr>
          <a:xfrm>
            <a:off x="4094790" y="365740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B38D95-B4E1-453F-99E5-07C4D58164FC}"/>
              </a:ext>
            </a:extLst>
          </p:cNvPr>
          <p:cNvSpPr txBox="1"/>
          <p:nvPr/>
        </p:nvSpPr>
        <p:spPr>
          <a:xfrm>
            <a:off x="4746920" y="365740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83E0F6-4348-423C-A25F-1B06D6F62331}"/>
              </a:ext>
            </a:extLst>
          </p:cNvPr>
          <p:cNvSpPr txBox="1"/>
          <p:nvPr/>
        </p:nvSpPr>
        <p:spPr>
          <a:xfrm>
            <a:off x="1512450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5C578E-9086-458B-945F-CB85ACB7B66E}"/>
              </a:ext>
            </a:extLst>
          </p:cNvPr>
          <p:cNvSpPr txBox="1"/>
          <p:nvPr/>
        </p:nvSpPr>
        <p:spPr>
          <a:xfrm>
            <a:off x="2164580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J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6E4134-1EFB-4AB5-8DA8-534080CC6D89}"/>
              </a:ext>
            </a:extLst>
          </p:cNvPr>
          <p:cNvSpPr txBox="1"/>
          <p:nvPr/>
        </p:nvSpPr>
        <p:spPr>
          <a:xfrm>
            <a:off x="2807449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A03985-DA29-4F9E-9571-E494DD648CA2}"/>
              </a:ext>
            </a:extLst>
          </p:cNvPr>
          <p:cNvSpPr txBox="1"/>
          <p:nvPr/>
        </p:nvSpPr>
        <p:spPr>
          <a:xfrm>
            <a:off x="3459579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A7A3AC-CC7C-4472-A859-3F7D44EDE517}"/>
              </a:ext>
            </a:extLst>
          </p:cNvPr>
          <p:cNvSpPr txBox="1"/>
          <p:nvPr/>
        </p:nvSpPr>
        <p:spPr>
          <a:xfrm>
            <a:off x="4113081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077B47-AD9E-4999-878A-6C231C752D98}"/>
              </a:ext>
            </a:extLst>
          </p:cNvPr>
          <p:cNvSpPr txBox="1"/>
          <p:nvPr/>
        </p:nvSpPr>
        <p:spPr>
          <a:xfrm>
            <a:off x="4765211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34B8C3-E00B-4202-8A78-B577C9862C8D}"/>
              </a:ext>
            </a:extLst>
          </p:cNvPr>
          <p:cNvSpPr txBox="1"/>
          <p:nvPr/>
        </p:nvSpPr>
        <p:spPr>
          <a:xfrm>
            <a:off x="1520108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F3236C-0821-4194-9A80-46B330FF6D72}"/>
              </a:ext>
            </a:extLst>
          </p:cNvPr>
          <p:cNvSpPr txBox="1"/>
          <p:nvPr/>
        </p:nvSpPr>
        <p:spPr>
          <a:xfrm>
            <a:off x="2172238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2AF9C9-3779-4E79-8A27-7DC7EBB5B158}"/>
              </a:ext>
            </a:extLst>
          </p:cNvPr>
          <p:cNvSpPr txBox="1"/>
          <p:nvPr/>
        </p:nvSpPr>
        <p:spPr>
          <a:xfrm>
            <a:off x="2815107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Q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1FB425-B9EF-44F6-91F1-3249A876DD85}"/>
              </a:ext>
            </a:extLst>
          </p:cNvPr>
          <p:cNvSpPr txBox="1"/>
          <p:nvPr/>
        </p:nvSpPr>
        <p:spPr>
          <a:xfrm>
            <a:off x="3467237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5E8698-C655-4798-8305-5C03485D5A6B}"/>
              </a:ext>
            </a:extLst>
          </p:cNvPr>
          <p:cNvSpPr txBox="1"/>
          <p:nvPr/>
        </p:nvSpPr>
        <p:spPr>
          <a:xfrm>
            <a:off x="4120739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4CE072-8D53-4571-899E-AF93759473B5}"/>
              </a:ext>
            </a:extLst>
          </p:cNvPr>
          <p:cNvSpPr txBox="1"/>
          <p:nvPr/>
        </p:nvSpPr>
        <p:spPr>
          <a:xfrm>
            <a:off x="4772869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DE3421-7095-48C4-8BB3-A8071C2D85B7}"/>
              </a:ext>
            </a:extLst>
          </p:cNvPr>
          <p:cNvSpPr txBox="1"/>
          <p:nvPr/>
        </p:nvSpPr>
        <p:spPr>
          <a:xfrm>
            <a:off x="1530741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9BEDC4-4364-4AC0-BD24-3083E1412F8D}"/>
              </a:ext>
            </a:extLst>
          </p:cNvPr>
          <p:cNvSpPr txBox="1"/>
          <p:nvPr/>
        </p:nvSpPr>
        <p:spPr>
          <a:xfrm>
            <a:off x="2182871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DB0B0A-6692-4196-94C7-8B8979D2255D}"/>
              </a:ext>
            </a:extLst>
          </p:cNvPr>
          <p:cNvSpPr txBox="1"/>
          <p:nvPr/>
        </p:nvSpPr>
        <p:spPr>
          <a:xfrm>
            <a:off x="2825740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CFCC93-FAA7-45A1-9234-F4E95C1F0E89}"/>
              </a:ext>
            </a:extLst>
          </p:cNvPr>
          <p:cNvSpPr txBox="1"/>
          <p:nvPr/>
        </p:nvSpPr>
        <p:spPr>
          <a:xfrm>
            <a:off x="3477870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BF5CDA-AD98-4E70-93D7-59FBD3ECB5CD}"/>
              </a:ext>
            </a:extLst>
          </p:cNvPr>
          <p:cNvSpPr txBox="1"/>
          <p:nvPr/>
        </p:nvSpPr>
        <p:spPr>
          <a:xfrm>
            <a:off x="4131372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331E7D-915E-485B-8BC1-33FAE1D3F1EA}"/>
              </a:ext>
            </a:extLst>
          </p:cNvPr>
          <p:cNvSpPr txBox="1"/>
          <p:nvPr/>
        </p:nvSpPr>
        <p:spPr>
          <a:xfrm>
            <a:off x="4783502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Z</a:t>
            </a:r>
          </a:p>
        </p:txBody>
      </p:sp>
      <p:sp>
        <p:nvSpPr>
          <p:cNvPr id="80" name="Title 79">
            <a:extLst>
              <a:ext uri="{FF2B5EF4-FFF2-40B4-BE49-F238E27FC236}">
                <a16:creationId xmlns:a16="http://schemas.microsoft.com/office/drawing/2014/main" id="{06B955DB-E756-4BB3-8D32-8C2E92C3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If word = “Cake”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F4BD25-A125-4E3B-96B9-C877B2B0D06B}"/>
              </a:ext>
            </a:extLst>
          </p:cNvPr>
          <p:cNvSpPr txBox="1"/>
          <p:nvPr/>
        </p:nvSpPr>
        <p:spPr>
          <a:xfrm>
            <a:off x="6108192" y="2767071"/>
            <a:ext cx="3925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 = [0][2]</a:t>
            </a:r>
          </a:p>
          <a:p>
            <a:r>
              <a:rPr lang="en-PH" dirty="0"/>
              <a:t>A = [4][1]</a:t>
            </a:r>
          </a:p>
          <a:p>
            <a:r>
              <a:rPr lang="en-PH" dirty="0"/>
              <a:t>K = [2][3]</a:t>
            </a:r>
          </a:p>
          <a:p>
            <a:r>
              <a:rPr lang="en-PH" dirty="0"/>
              <a:t>E = [2][2]</a:t>
            </a:r>
          </a:p>
        </p:txBody>
      </p:sp>
    </p:spTree>
    <p:extLst>
      <p:ext uri="{BB962C8B-B14F-4D97-AF65-F5344CB8AC3E}">
        <p14:creationId xmlns:p14="http://schemas.microsoft.com/office/powerpoint/2010/main" val="51002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E4EF42-F877-4C73-AA80-1F19042298DC}"/>
              </a:ext>
            </a:extLst>
          </p:cNvPr>
          <p:cNvGraphicFramePr>
            <a:graphicFrameLocks noGrp="1"/>
          </p:cNvGraphicFramePr>
          <p:nvPr/>
        </p:nvGraphicFramePr>
        <p:xfrm>
          <a:off x="6144131" y="2854880"/>
          <a:ext cx="39978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307">
                  <a:extLst>
                    <a:ext uri="{9D8B030D-6E8A-4147-A177-3AD203B41FA5}">
                      <a16:colId xmlns:a16="http://schemas.microsoft.com/office/drawing/2014/main" val="2196002892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510441853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481708165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72505180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181702817"/>
                    </a:ext>
                  </a:extLst>
                </a:gridCol>
                <a:gridCol w="666307">
                  <a:extLst>
                    <a:ext uri="{9D8B030D-6E8A-4147-A177-3AD203B41FA5}">
                      <a16:colId xmlns:a16="http://schemas.microsoft.com/office/drawing/2014/main" val="301138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3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0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3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5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023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69F47B-014D-477D-AB3D-FE0BC662B6F3}"/>
              </a:ext>
            </a:extLst>
          </p:cNvPr>
          <p:cNvSpPr txBox="1"/>
          <p:nvPr/>
        </p:nvSpPr>
        <p:spPr>
          <a:xfrm>
            <a:off x="6209412" y="225246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/>
              <a:t>arrMutate</a:t>
            </a:r>
            <a:r>
              <a:rPr lang="en-PH" dirty="0"/>
              <a:t>[6][6]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9B7C2-5586-4639-91E3-3F3C46A88586}"/>
              </a:ext>
            </a:extLst>
          </p:cNvPr>
          <p:cNvSpPr txBox="1"/>
          <p:nvPr/>
        </p:nvSpPr>
        <p:spPr>
          <a:xfrm>
            <a:off x="7689128" y="363189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B4C3A-6468-47B8-A75B-9A1C41CFB5DF}"/>
              </a:ext>
            </a:extLst>
          </p:cNvPr>
          <p:cNvSpPr txBox="1"/>
          <p:nvPr/>
        </p:nvSpPr>
        <p:spPr>
          <a:xfrm>
            <a:off x="6915766" y="36105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665BB-4204-407F-88C8-8F0E416F7791}"/>
              </a:ext>
            </a:extLst>
          </p:cNvPr>
          <p:cNvSpPr txBox="1"/>
          <p:nvPr/>
        </p:nvSpPr>
        <p:spPr>
          <a:xfrm>
            <a:off x="9591930" y="363189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96AD5-1069-4AD1-856D-74A7459E7086}"/>
              </a:ext>
            </a:extLst>
          </p:cNvPr>
          <p:cNvSpPr txBox="1"/>
          <p:nvPr/>
        </p:nvSpPr>
        <p:spPr>
          <a:xfrm>
            <a:off x="6310539" y="361050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78705-DC4A-405D-9985-7BE8ABE55EDC}"/>
              </a:ext>
            </a:extLst>
          </p:cNvPr>
          <p:cNvSpPr txBox="1"/>
          <p:nvPr/>
        </p:nvSpPr>
        <p:spPr>
          <a:xfrm>
            <a:off x="8928028" y="363189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0E8443-0660-4CEA-B925-F31809635572}"/>
              </a:ext>
            </a:extLst>
          </p:cNvPr>
          <p:cNvSpPr txBox="1"/>
          <p:nvPr/>
        </p:nvSpPr>
        <p:spPr>
          <a:xfrm>
            <a:off x="8322801" y="359804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114B2-4F97-4940-8F4A-5DC28762E9A6}"/>
              </a:ext>
            </a:extLst>
          </p:cNvPr>
          <p:cNvSpPr txBox="1"/>
          <p:nvPr/>
        </p:nvSpPr>
        <p:spPr>
          <a:xfrm>
            <a:off x="7640608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410FA-BC01-485D-BB49-94984C877E10}"/>
              </a:ext>
            </a:extLst>
          </p:cNvPr>
          <p:cNvSpPr txBox="1"/>
          <p:nvPr/>
        </p:nvSpPr>
        <p:spPr>
          <a:xfrm>
            <a:off x="6931007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2C5F1-97E9-44FE-86A9-5DA6813F4BC7}"/>
              </a:ext>
            </a:extLst>
          </p:cNvPr>
          <p:cNvSpPr txBox="1"/>
          <p:nvPr/>
        </p:nvSpPr>
        <p:spPr>
          <a:xfrm>
            <a:off x="9543410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4F210-DB06-4678-A3FE-D0D396208750}"/>
              </a:ext>
            </a:extLst>
          </p:cNvPr>
          <p:cNvSpPr txBox="1"/>
          <p:nvPr/>
        </p:nvSpPr>
        <p:spPr>
          <a:xfrm>
            <a:off x="6311853" y="4329123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DF26CF-F9F4-4C72-8F2E-D4B04B714081}"/>
              </a:ext>
            </a:extLst>
          </p:cNvPr>
          <p:cNvSpPr txBox="1"/>
          <p:nvPr/>
        </p:nvSpPr>
        <p:spPr>
          <a:xfrm>
            <a:off x="8879508" y="433676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E25B26-F586-483E-9512-064D51CD8AFF}"/>
              </a:ext>
            </a:extLst>
          </p:cNvPr>
          <p:cNvSpPr txBox="1"/>
          <p:nvPr/>
        </p:nvSpPr>
        <p:spPr>
          <a:xfrm>
            <a:off x="8274281" y="4329123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369F3F-CDDE-43C0-8851-9281DD756721}"/>
              </a:ext>
            </a:extLst>
          </p:cNvPr>
          <p:cNvSpPr txBox="1"/>
          <p:nvPr/>
        </p:nvSpPr>
        <p:spPr>
          <a:xfrm>
            <a:off x="7599467" y="28794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B654A9-CBD4-4169-9512-F73E90A40042}"/>
              </a:ext>
            </a:extLst>
          </p:cNvPr>
          <p:cNvSpPr txBox="1"/>
          <p:nvPr/>
        </p:nvSpPr>
        <p:spPr>
          <a:xfrm>
            <a:off x="6942945" y="288873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F32C66-2A7C-410F-B279-50745698F756}"/>
              </a:ext>
            </a:extLst>
          </p:cNvPr>
          <p:cNvSpPr txBox="1"/>
          <p:nvPr/>
        </p:nvSpPr>
        <p:spPr>
          <a:xfrm>
            <a:off x="9555348" y="288873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1C6757-D31D-4D63-912E-AF5DB9B15A97}"/>
              </a:ext>
            </a:extLst>
          </p:cNvPr>
          <p:cNvSpPr txBox="1"/>
          <p:nvPr/>
        </p:nvSpPr>
        <p:spPr>
          <a:xfrm>
            <a:off x="6303801" y="2865990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2D44E1-1A3C-46F2-BBAB-CAFCB0FB3CD3}"/>
              </a:ext>
            </a:extLst>
          </p:cNvPr>
          <p:cNvSpPr txBox="1"/>
          <p:nvPr/>
        </p:nvSpPr>
        <p:spPr>
          <a:xfrm>
            <a:off x="8881010" y="289797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9BC667-77D5-4CB4-BFC7-2FBC409653BB}"/>
              </a:ext>
            </a:extLst>
          </p:cNvPr>
          <p:cNvSpPr txBox="1"/>
          <p:nvPr/>
        </p:nvSpPr>
        <p:spPr>
          <a:xfrm>
            <a:off x="8266291" y="2897975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8AE54-BD5D-4543-B6B8-C514523B4341}"/>
              </a:ext>
            </a:extLst>
          </p:cNvPr>
          <p:cNvSpPr txBox="1"/>
          <p:nvPr/>
        </p:nvSpPr>
        <p:spPr>
          <a:xfrm>
            <a:off x="7670837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B8AF4D-AB3B-434E-896B-D64C5CA2307B}"/>
              </a:ext>
            </a:extLst>
          </p:cNvPr>
          <p:cNvSpPr txBox="1"/>
          <p:nvPr/>
        </p:nvSpPr>
        <p:spPr>
          <a:xfrm>
            <a:off x="6961236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6D81F9-3DDB-41EB-AFC4-5D8E3F66B60F}"/>
              </a:ext>
            </a:extLst>
          </p:cNvPr>
          <p:cNvSpPr txBox="1"/>
          <p:nvPr/>
        </p:nvSpPr>
        <p:spPr>
          <a:xfrm>
            <a:off x="9573639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697578-11B9-44D0-B557-9883FCCAAFB8}"/>
              </a:ext>
            </a:extLst>
          </p:cNvPr>
          <p:cNvSpPr txBox="1"/>
          <p:nvPr/>
        </p:nvSpPr>
        <p:spPr>
          <a:xfrm>
            <a:off x="6311724" y="388062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8DE8D7-EB52-48CE-9767-7390731DF8D2}"/>
              </a:ext>
            </a:extLst>
          </p:cNvPr>
          <p:cNvSpPr txBox="1"/>
          <p:nvPr/>
        </p:nvSpPr>
        <p:spPr>
          <a:xfrm>
            <a:off x="8909737" y="396742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B22AEE-744A-4FDC-AE23-2AD9192EAF1A}"/>
              </a:ext>
            </a:extLst>
          </p:cNvPr>
          <p:cNvSpPr txBox="1"/>
          <p:nvPr/>
        </p:nvSpPr>
        <p:spPr>
          <a:xfrm>
            <a:off x="8304510" y="393357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8F720-0AA9-4202-BA5D-A94183B7FECA}"/>
              </a:ext>
            </a:extLst>
          </p:cNvPr>
          <p:cNvSpPr txBox="1"/>
          <p:nvPr/>
        </p:nvSpPr>
        <p:spPr>
          <a:xfrm>
            <a:off x="7622317" y="324116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22CBE-AEFF-40A0-B557-E8E2996C0089}"/>
              </a:ext>
            </a:extLst>
          </p:cNvPr>
          <p:cNvSpPr txBox="1"/>
          <p:nvPr/>
        </p:nvSpPr>
        <p:spPr>
          <a:xfrm>
            <a:off x="6930881" y="325040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D767A-ECEC-41A5-B42B-ACE8EFA2482D}"/>
              </a:ext>
            </a:extLst>
          </p:cNvPr>
          <p:cNvSpPr txBox="1"/>
          <p:nvPr/>
        </p:nvSpPr>
        <p:spPr>
          <a:xfrm>
            <a:off x="9525119" y="324116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Q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108B3F-1F4F-4F33-B9A6-4A61AAEC4AF2}"/>
              </a:ext>
            </a:extLst>
          </p:cNvPr>
          <p:cNvSpPr txBox="1"/>
          <p:nvPr/>
        </p:nvSpPr>
        <p:spPr>
          <a:xfrm>
            <a:off x="6275597" y="3241168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BA76EC-9118-4F00-B34B-EF23BD8E7D8B}"/>
              </a:ext>
            </a:extLst>
          </p:cNvPr>
          <p:cNvSpPr txBox="1"/>
          <p:nvPr/>
        </p:nvSpPr>
        <p:spPr>
          <a:xfrm>
            <a:off x="8912058" y="3262814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233529-00E6-4675-9BDF-3A81BE2DFA97}"/>
              </a:ext>
            </a:extLst>
          </p:cNvPr>
          <p:cNvSpPr txBox="1"/>
          <p:nvPr/>
        </p:nvSpPr>
        <p:spPr>
          <a:xfrm>
            <a:off x="8299173" y="3250407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FF677C-CDF0-493B-92E8-EB9852186124}"/>
              </a:ext>
            </a:extLst>
          </p:cNvPr>
          <p:cNvSpPr txBox="1"/>
          <p:nvPr/>
        </p:nvSpPr>
        <p:spPr>
          <a:xfrm>
            <a:off x="7689128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F527E-3CFD-4F77-821A-38DCAF14C79D}"/>
              </a:ext>
            </a:extLst>
          </p:cNvPr>
          <p:cNvSpPr txBox="1"/>
          <p:nvPr/>
        </p:nvSpPr>
        <p:spPr>
          <a:xfrm>
            <a:off x="6979527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E96F8C-A16A-48EC-96EA-D3AC616B68B5}"/>
              </a:ext>
            </a:extLst>
          </p:cNvPr>
          <p:cNvSpPr txBox="1"/>
          <p:nvPr/>
        </p:nvSpPr>
        <p:spPr>
          <a:xfrm>
            <a:off x="9591930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4B175E-B902-4D0F-8EC2-F140C57BE29F}"/>
              </a:ext>
            </a:extLst>
          </p:cNvPr>
          <p:cNvSpPr txBox="1"/>
          <p:nvPr/>
        </p:nvSpPr>
        <p:spPr>
          <a:xfrm>
            <a:off x="6330015" y="461928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A9E8B2-7BBD-4113-903F-72671CE3F16A}"/>
              </a:ext>
            </a:extLst>
          </p:cNvPr>
          <p:cNvSpPr txBox="1"/>
          <p:nvPr/>
        </p:nvSpPr>
        <p:spPr>
          <a:xfrm>
            <a:off x="8928028" y="4706092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AA5A18-11A1-4F10-BF9E-6CF7D04DD69B}"/>
              </a:ext>
            </a:extLst>
          </p:cNvPr>
          <p:cNvSpPr txBox="1"/>
          <p:nvPr/>
        </p:nvSpPr>
        <p:spPr>
          <a:xfrm>
            <a:off x="8322801" y="4672236"/>
            <a:ext cx="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Z</a:t>
            </a:r>
          </a:p>
        </p:txBody>
      </p:sp>
      <p:sp>
        <p:nvSpPr>
          <p:cNvPr id="80" name="Title 79">
            <a:extLst>
              <a:ext uri="{FF2B5EF4-FFF2-40B4-BE49-F238E27FC236}">
                <a16:creationId xmlns:a16="http://schemas.microsoft.com/office/drawing/2014/main" id="{06B955DB-E756-4BB3-8D32-8C2E92C3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If word = “Cake”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F4BD25-A125-4E3B-96B9-C877B2B0D06B}"/>
              </a:ext>
            </a:extLst>
          </p:cNvPr>
          <p:cNvSpPr txBox="1"/>
          <p:nvPr/>
        </p:nvSpPr>
        <p:spPr>
          <a:xfrm>
            <a:off x="1209389" y="2865990"/>
            <a:ext cx="3925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 = [0][2]</a:t>
            </a:r>
          </a:p>
          <a:p>
            <a:r>
              <a:rPr lang="en-PH" dirty="0"/>
              <a:t>A = [4][1]</a:t>
            </a:r>
          </a:p>
          <a:p>
            <a:r>
              <a:rPr lang="en-PH" dirty="0"/>
              <a:t>K = [2][3]</a:t>
            </a:r>
          </a:p>
          <a:p>
            <a:r>
              <a:rPr lang="en-PH" dirty="0"/>
              <a:t>E = [2][2]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D4898D3-F32D-4BBE-B56A-C4ED30F3C0DC}"/>
              </a:ext>
            </a:extLst>
          </p:cNvPr>
          <p:cNvSpPr/>
          <p:nvPr/>
        </p:nvSpPr>
        <p:spPr>
          <a:xfrm>
            <a:off x="2530549" y="3349256"/>
            <a:ext cx="818707" cy="282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397B94-2488-4946-8230-C543B86BBDBB}"/>
              </a:ext>
            </a:extLst>
          </p:cNvPr>
          <p:cNvSpPr txBox="1"/>
          <p:nvPr/>
        </p:nvSpPr>
        <p:spPr>
          <a:xfrm>
            <a:off x="3423836" y="2837283"/>
            <a:ext cx="2584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arrMutate</a:t>
            </a:r>
            <a:r>
              <a:rPr lang="en-PH" dirty="0"/>
              <a:t>[0][2] = 3</a:t>
            </a:r>
          </a:p>
          <a:p>
            <a:r>
              <a:rPr lang="en-PH" dirty="0" err="1"/>
              <a:t>arrMutate</a:t>
            </a:r>
            <a:r>
              <a:rPr lang="en-PH" dirty="0"/>
              <a:t>[4][1] = S</a:t>
            </a:r>
          </a:p>
          <a:p>
            <a:r>
              <a:rPr lang="en-PH" dirty="0" err="1"/>
              <a:t>arrMutate</a:t>
            </a:r>
            <a:r>
              <a:rPr lang="en-PH" dirty="0"/>
              <a:t>[2][3] = I</a:t>
            </a:r>
          </a:p>
          <a:p>
            <a:r>
              <a:rPr lang="en-PH" dirty="0" err="1"/>
              <a:t>arrMutate</a:t>
            </a:r>
            <a:r>
              <a:rPr lang="en-PH" dirty="0"/>
              <a:t>[2][2] = 0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8702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2" grpId="0" build="p"/>
      <p:bldP spid="3" grpId="0" animBg="1"/>
      <p:bldP spid="8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B080-D45F-4B96-ABE4-16FB4DF87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Introduction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020D240-85AE-4BFF-924B-6D7C25032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718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2F050-9FDB-4842-8573-5348034DC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The Problem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F89140-AA32-4CD0-97EE-51BF9FAED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7063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CC3A-46CA-453F-B02E-34B47F1B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Problem: Row-Col Swapping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87FF-3140-4878-95C0-F62F620A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Swapping each element in a row requires a </a:t>
            </a:r>
            <a:r>
              <a:rPr lang="en-PH" dirty="0" err="1"/>
              <a:t>tempArr</a:t>
            </a:r>
            <a:r>
              <a:rPr lang="en-PH" dirty="0"/>
              <a:t>[] that acts as a temporary holder for the elements</a:t>
            </a:r>
          </a:p>
          <a:p>
            <a:r>
              <a:rPr lang="en-PH" dirty="0"/>
              <a:t>Usage of </a:t>
            </a:r>
            <a:r>
              <a:rPr lang="en-PH" dirty="0" err="1"/>
              <a:t>strcpy</a:t>
            </a:r>
            <a:r>
              <a:rPr lang="en-PH" dirty="0"/>
              <a:t>() to moved elements creates an error</a:t>
            </a:r>
          </a:p>
        </p:txBody>
      </p:sp>
    </p:spTree>
    <p:extLst>
      <p:ext uri="{BB962C8B-B14F-4D97-AF65-F5344CB8AC3E}">
        <p14:creationId xmlns:p14="http://schemas.microsoft.com/office/powerpoint/2010/main" val="243594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0884D2-EE39-4907-A42E-BC489FC50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86" y="2116488"/>
            <a:ext cx="6728892" cy="1210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6775F6-A8B4-46C7-A106-AD99DFD58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2" y="4136065"/>
            <a:ext cx="9733801" cy="3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7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7532E2-9664-41F8-958D-2BCD3D998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End.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C7BAA92-FB22-49B4-8528-3D1588404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GitHub Repo: https://github.com/kmlcburce/GridCipher</a:t>
            </a:r>
          </a:p>
        </p:txBody>
      </p:sp>
    </p:spTree>
    <p:extLst>
      <p:ext uri="{BB962C8B-B14F-4D97-AF65-F5344CB8AC3E}">
        <p14:creationId xmlns:p14="http://schemas.microsoft.com/office/powerpoint/2010/main" val="17027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B7A9-B394-4F33-A8FC-22793035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Similar Ciphers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819AC-32EA-489C-83A9-7E151832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Caesar Cipher</a:t>
            </a:r>
          </a:p>
          <a:p>
            <a:r>
              <a:rPr lang="en-PH" dirty="0"/>
              <a:t>Pigpen Cipher</a:t>
            </a:r>
          </a:p>
          <a:p>
            <a:r>
              <a:rPr lang="en-PH" dirty="0"/>
              <a:t>Polybius Square</a:t>
            </a:r>
          </a:p>
          <a:p>
            <a:r>
              <a:rPr lang="en-PH" dirty="0" err="1"/>
              <a:t>Vernam</a:t>
            </a:r>
            <a:r>
              <a:rPr lang="en-PH" dirty="0"/>
              <a:t> Cipher</a:t>
            </a:r>
          </a:p>
        </p:txBody>
      </p:sp>
    </p:spTree>
    <p:extLst>
      <p:ext uri="{BB962C8B-B14F-4D97-AF65-F5344CB8AC3E}">
        <p14:creationId xmlns:p14="http://schemas.microsoft.com/office/powerpoint/2010/main" val="345221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F118-6C6A-4992-9ECA-2C127F05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Caesar Cipher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10D9C-B791-4008-AC68-216A35575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Involves shifting letter to get new set</a:t>
            </a:r>
          </a:p>
          <a:p>
            <a:r>
              <a:rPr lang="en-PH" dirty="0"/>
              <a:t>Implementation wise, quite easy</a:t>
            </a:r>
          </a:p>
        </p:txBody>
      </p:sp>
      <p:pic>
        <p:nvPicPr>
          <p:cNvPr id="1030" name="Picture 6" descr="Caesar Ciphers">
            <a:extLst>
              <a:ext uri="{FF2B5EF4-FFF2-40B4-BE49-F238E27FC236}">
                <a16:creationId xmlns:a16="http://schemas.microsoft.com/office/drawing/2014/main" id="{98A54243-5A18-4767-871C-AD940AFDF1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284" y="1441265"/>
            <a:ext cx="2483518" cy="256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esar cipher - Wikipedia">
            <a:extLst>
              <a:ext uri="{FF2B5EF4-FFF2-40B4-BE49-F238E27FC236}">
                <a16:creationId xmlns:a16="http://schemas.microsoft.com/office/drawing/2014/main" id="{A192040F-9119-40B6-ADEC-EB5AEF80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10" y="4135322"/>
            <a:ext cx="4480560" cy="18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24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EAC1-E26C-4C1F-BE66-FBB49233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Pigpen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4E73-7267-4D57-A97A-3BA5A7A01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Involves a grid like structure</a:t>
            </a:r>
          </a:p>
          <a:p>
            <a:r>
              <a:rPr lang="en-PH" dirty="0"/>
              <a:t>Not so secure</a:t>
            </a:r>
          </a:p>
          <a:p>
            <a:r>
              <a:rPr lang="en-PH" dirty="0"/>
              <a:t>Involves special characters</a:t>
            </a:r>
          </a:p>
        </p:txBody>
      </p:sp>
      <p:pic>
        <p:nvPicPr>
          <p:cNvPr id="2050" name="Picture 2" descr="Pigpen cipher - Wikipedia">
            <a:extLst>
              <a:ext uri="{FF2B5EF4-FFF2-40B4-BE49-F238E27FC236}">
                <a16:creationId xmlns:a16="http://schemas.microsoft.com/office/drawing/2014/main" id="{C35DFE1D-FE92-459A-B67E-88FE5CD6F21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70" y="1254640"/>
            <a:ext cx="2890014" cy="279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gpen Cipher. Substitution ciphers can vary widely. | by John Redden |  Medium">
            <a:extLst>
              <a:ext uri="{FF2B5EF4-FFF2-40B4-BE49-F238E27FC236}">
                <a16:creationId xmlns:a16="http://schemas.microsoft.com/office/drawing/2014/main" id="{F97568EE-0970-4AA7-8341-95DE08EF6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92" y="4167238"/>
            <a:ext cx="3861243" cy="188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06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46F-076C-4E72-B86D-68C9C6E7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Polybius and </a:t>
            </a:r>
            <a:r>
              <a:rPr lang="en-PH" dirty="0" err="1"/>
              <a:t>Vernam</a:t>
            </a:r>
            <a:r>
              <a:rPr lang="en-PH" dirty="0"/>
              <a:t>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B755-3A82-455E-ABFE-9A7AD3A7F2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Polybius uses positional information to get result set</a:t>
            </a:r>
          </a:p>
          <a:p>
            <a:r>
              <a:rPr lang="en-PH" dirty="0" err="1"/>
              <a:t>Vernam</a:t>
            </a:r>
            <a:r>
              <a:rPr lang="en-PH" dirty="0"/>
              <a:t> involves manipulation and calculation of bit values to encrypt a word</a:t>
            </a:r>
          </a:p>
        </p:txBody>
      </p:sp>
      <p:pic>
        <p:nvPicPr>
          <p:cNvPr id="3074" name="Picture 2" descr="Cryptography: A Whole New World | 01">
            <a:extLst>
              <a:ext uri="{FF2B5EF4-FFF2-40B4-BE49-F238E27FC236}">
                <a16:creationId xmlns:a16="http://schemas.microsoft.com/office/drawing/2014/main" id="{719819B7-B093-4F4A-9144-0BAF5BC8BB8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56" y="1661912"/>
            <a:ext cx="2206662" cy="22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the Vernam Cipher? | Security Encyclopedia">
            <a:extLst>
              <a:ext uri="{FF2B5EF4-FFF2-40B4-BE49-F238E27FC236}">
                <a16:creationId xmlns:a16="http://schemas.microsoft.com/office/drawing/2014/main" id="{185F83D3-D6FE-4954-9972-E9B1F967D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92" y="3780280"/>
            <a:ext cx="4557823" cy="25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12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AFB8AE-8F78-4CDC-BF41-718558CC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Grid Cipher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D7401-8251-4290-AA2E-02980C270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Uses Polybius Cipher’s character locator by using grid coordinates</a:t>
            </a:r>
          </a:p>
          <a:p>
            <a:r>
              <a:rPr lang="en-PH" dirty="0"/>
              <a:t>Uses Caesar Cipher’s “swapping” to get a new value</a:t>
            </a:r>
          </a:p>
          <a:p>
            <a:r>
              <a:rPr lang="en-PH" dirty="0"/>
              <a:t>Takes after </a:t>
            </a:r>
            <a:r>
              <a:rPr lang="en-PH" dirty="0" err="1"/>
              <a:t>Vernam</a:t>
            </a:r>
            <a:r>
              <a:rPr lang="en-PH" dirty="0"/>
              <a:t> Cipher’s bit value calculation in sequencing</a:t>
            </a:r>
          </a:p>
        </p:txBody>
      </p:sp>
    </p:spTree>
    <p:extLst>
      <p:ext uri="{BB962C8B-B14F-4D97-AF65-F5344CB8AC3E}">
        <p14:creationId xmlns:p14="http://schemas.microsoft.com/office/powerpoint/2010/main" val="16085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C8EE-257B-40C6-AD2B-F1511E479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Algorithm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7D2EF4-BE6D-46A2-B2BF-4B992A7D8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977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E568-A6D7-459D-84EA-91C0BF15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Pseudo Code: Initializing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93D8-35C1-487C-8559-9A063800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Initialize a 6x6 element 2d array</a:t>
            </a:r>
          </a:p>
          <a:p>
            <a:r>
              <a:rPr lang="en-PH" dirty="0"/>
              <a:t>Assign the first 9 slots to be numbers (</a:t>
            </a:r>
            <a:r>
              <a:rPr lang="en-PH" dirty="0" err="1"/>
              <a:t>arrOrigin</a:t>
            </a:r>
            <a:r>
              <a:rPr lang="en-PH" dirty="0"/>
              <a:t>[0][0] to </a:t>
            </a:r>
            <a:r>
              <a:rPr lang="en-PH" dirty="0" err="1"/>
              <a:t>arrOrigin</a:t>
            </a:r>
            <a:r>
              <a:rPr lang="en-PH" dirty="0"/>
              <a:t>[1][3])</a:t>
            </a:r>
          </a:p>
          <a:p>
            <a:r>
              <a:rPr lang="en-PH" dirty="0"/>
              <a:t>Assign the remaining elements to be each letter in the alphabet (A-Z)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3638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173</TotalTime>
  <Words>835</Words>
  <Application>Microsoft Office PowerPoint</Application>
  <PresentationFormat>Widescreen</PresentationFormat>
  <Paragraphs>453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Schoolbook</vt:lpstr>
      <vt:lpstr>Wingdings 2</vt:lpstr>
      <vt:lpstr>View</vt:lpstr>
      <vt:lpstr>IT3201: GridCipher</vt:lpstr>
      <vt:lpstr>Introduction</vt:lpstr>
      <vt:lpstr>Similar Ciphers</vt:lpstr>
      <vt:lpstr>Caesar Cipher</vt:lpstr>
      <vt:lpstr>Pigpen Cipher</vt:lpstr>
      <vt:lpstr>Polybius and Vernam Cipher</vt:lpstr>
      <vt:lpstr>Grid Cipher</vt:lpstr>
      <vt:lpstr>Algorithm </vt:lpstr>
      <vt:lpstr>Pseudo Code: Initializing</vt:lpstr>
      <vt:lpstr>PowerPoint Presentation</vt:lpstr>
      <vt:lpstr>Pseudo Code: Mutating</vt:lpstr>
      <vt:lpstr>PowerPoint Presentation</vt:lpstr>
      <vt:lpstr>PowerPoint Presentation</vt:lpstr>
      <vt:lpstr>PowerPoint Presentation</vt:lpstr>
      <vt:lpstr>arrMutate Result</vt:lpstr>
      <vt:lpstr>Comparison</vt:lpstr>
      <vt:lpstr>Pseudo Code: Comparison</vt:lpstr>
      <vt:lpstr>If word = “Cake”</vt:lpstr>
      <vt:lpstr>If word = “Cake”</vt:lpstr>
      <vt:lpstr>The Problem</vt:lpstr>
      <vt:lpstr>The Problem: Row-Col Swapping</vt:lpstr>
      <vt:lpstr>PowerPoint Presentation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IT3201: GridCipher</dc:title>
  <dc:creator>mb</dc:creator>
  <cp:lastModifiedBy>mb</cp:lastModifiedBy>
  <cp:revision>15</cp:revision>
  <dcterms:created xsi:type="dcterms:W3CDTF">2021-04-13T11:14:28Z</dcterms:created>
  <dcterms:modified xsi:type="dcterms:W3CDTF">2021-04-14T07:39:10Z</dcterms:modified>
</cp:coreProperties>
</file>