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67" r:id="rId6"/>
    <p:sldId id="259" r:id="rId7"/>
    <p:sldId id="268" r:id="rId8"/>
    <p:sldId id="269" r:id="rId9"/>
    <p:sldId id="270" r:id="rId10"/>
    <p:sldId id="271" r:id="rId11"/>
    <p:sldId id="272" r:id="rId12"/>
    <p:sldId id="273" r:id="rId13"/>
    <p:sldId id="266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12" autoAdjust="0"/>
    <p:restoredTop sz="94660"/>
  </p:normalViewPr>
  <p:slideViewPr>
    <p:cSldViewPr snapToGrid="0">
      <p:cViewPr varScale="1">
        <p:scale>
          <a:sx n="77" d="100"/>
          <a:sy n="77" d="100"/>
        </p:scale>
        <p:origin x="-56" y="-2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ED72-C34B-41F9-B901-F1BB8979ED10}" type="datetimeFigureOut">
              <a:rPr lang="en-PH" smtClean="0"/>
              <a:t>05/12/2018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68FF-6ECB-4147-A0A2-C23D27D5723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083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ED72-C34B-41F9-B901-F1BB8979ED10}" type="datetimeFigureOut">
              <a:rPr lang="en-PH" smtClean="0"/>
              <a:t>05/12/2018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68FF-6ECB-4147-A0A2-C23D27D5723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052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ED72-C34B-41F9-B901-F1BB8979ED10}" type="datetimeFigureOut">
              <a:rPr lang="en-PH" smtClean="0"/>
              <a:t>05/12/2018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68FF-6ECB-4147-A0A2-C23D27D5723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706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ED72-C34B-41F9-B901-F1BB8979ED10}" type="datetimeFigureOut">
              <a:rPr lang="en-PH" smtClean="0"/>
              <a:t>05/12/2018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68FF-6ECB-4147-A0A2-C23D27D5723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948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ED72-C34B-41F9-B901-F1BB8979ED10}" type="datetimeFigureOut">
              <a:rPr lang="en-PH" smtClean="0"/>
              <a:t>05/12/2018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68FF-6ECB-4147-A0A2-C23D27D5723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588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ED72-C34B-41F9-B901-F1BB8979ED10}" type="datetimeFigureOut">
              <a:rPr lang="en-PH" smtClean="0"/>
              <a:t>05/12/2018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68FF-6ECB-4147-A0A2-C23D27D5723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534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ED72-C34B-41F9-B901-F1BB8979ED10}" type="datetimeFigureOut">
              <a:rPr lang="en-PH" smtClean="0"/>
              <a:t>05/12/2018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68FF-6ECB-4147-A0A2-C23D27D5723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235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ED72-C34B-41F9-B901-F1BB8979ED10}" type="datetimeFigureOut">
              <a:rPr lang="en-PH" smtClean="0"/>
              <a:t>05/12/2018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68FF-6ECB-4147-A0A2-C23D27D5723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84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ED72-C34B-41F9-B901-F1BB8979ED10}" type="datetimeFigureOut">
              <a:rPr lang="en-PH" smtClean="0"/>
              <a:t>05/12/2018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68FF-6ECB-4147-A0A2-C23D27D5723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878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ED72-C34B-41F9-B901-F1BB8979ED10}" type="datetimeFigureOut">
              <a:rPr lang="en-PH" smtClean="0"/>
              <a:t>05/12/2018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68FF-6ECB-4147-A0A2-C23D27D5723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318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ED72-C34B-41F9-B901-F1BB8979ED10}" type="datetimeFigureOut">
              <a:rPr lang="en-PH" smtClean="0"/>
              <a:t>05/12/2018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68FF-6ECB-4147-A0A2-C23D27D5723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947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9ED72-C34B-41F9-B901-F1BB8979ED10}" type="datetimeFigureOut">
              <a:rPr lang="en-PH" smtClean="0"/>
              <a:t>05/12/2018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D68FF-6ECB-4147-A0A2-C23D27D5723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605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facebook.com/PizzeriaMichelangeloPhilippines/?_rdc=1&amp;_rd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PH" dirty="0" smtClean="0"/>
              <a:t>Pizza Central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05760"/>
            <a:ext cx="9144000" cy="2352040"/>
          </a:xfrm>
        </p:spPr>
        <p:txBody>
          <a:bodyPr>
            <a:normAutofit fontScale="92500" lnSpcReduction="10000"/>
          </a:bodyPr>
          <a:lstStyle/>
          <a:p>
            <a:r>
              <a:rPr lang="en-PH" dirty="0"/>
              <a:t>FINAL PROJECT OUTPUT</a:t>
            </a:r>
          </a:p>
          <a:p>
            <a:r>
              <a:rPr lang="en-PH" dirty="0"/>
              <a:t>IT 2103</a:t>
            </a:r>
          </a:p>
          <a:p>
            <a:r>
              <a:rPr lang="en-PH" dirty="0"/>
              <a:t>WEB APPLICATIONS DEVELOPMENT &amp; EMERGING TECHNOLOGIES</a:t>
            </a:r>
          </a:p>
          <a:p>
            <a:r>
              <a:rPr lang="en-PH" dirty="0"/>
              <a:t> </a:t>
            </a:r>
            <a:r>
              <a:rPr lang="en-PH" dirty="0" smtClean="0"/>
              <a:t>by</a:t>
            </a:r>
            <a:r>
              <a:rPr lang="en-PH" dirty="0"/>
              <a:t>:</a:t>
            </a:r>
          </a:p>
          <a:p>
            <a:r>
              <a:rPr lang="en-PH" dirty="0"/>
              <a:t>Burce, Kyle Matthew Laurence C. </a:t>
            </a:r>
          </a:p>
          <a:p>
            <a:r>
              <a:rPr lang="en-PH" dirty="0"/>
              <a:t>Yu, </a:t>
            </a:r>
            <a:r>
              <a:rPr lang="en-PH" dirty="0" err="1"/>
              <a:t>Ridenzel</a:t>
            </a:r>
            <a:r>
              <a:rPr lang="en-PH" dirty="0"/>
              <a:t> T.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60037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431"/>
            <a:ext cx="12192000" cy="463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9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16" y="584643"/>
            <a:ext cx="8997696" cy="596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52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967"/>
            <a:ext cx="12192000" cy="472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5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Business Process Flow</a:t>
            </a:r>
            <a:endParaRPr lang="en-P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3262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3168" y="158496"/>
            <a:ext cx="10728960" cy="6303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4452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40811"/>
            <a:ext cx="10515600" cy="2852737"/>
          </a:xfrm>
        </p:spPr>
        <p:txBody>
          <a:bodyPr/>
          <a:lstStyle/>
          <a:p>
            <a:pPr algn="ctr"/>
            <a:r>
              <a:rPr lang="en-PH" dirty="0" smtClean="0"/>
              <a:t>Mockups</a:t>
            </a:r>
            <a:endParaRPr lang="en-P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536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8" y="0"/>
            <a:ext cx="11408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Promotion of small scale businesses in the food industry; especially small pizza parlors</a:t>
            </a:r>
          </a:p>
          <a:p>
            <a:r>
              <a:rPr lang="en-US" dirty="0" smtClean="0"/>
              <a:t>Convenience in hosting of such business all in one site</a:t>
            </a:r>
          </a:p>
          <a:p>
            <a:r>
              <a:rPr lang="en-US" dirty="0" smtClean="0"/>
              <a:t>Provide data analysis in consumer buying habits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3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Pizzeria Michelangelo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/>
              <a:t>Established</a:t>
            </a:r>
            <a:r>
              <a:rPr lang="en-PH" dirty="0"/>
              <a:t>: 2017</a:t>
            </a:r>
          </a:p>
          <a:p>
            <a:r>
              <a:rPr lang="en-PH" b="1" dirty="0"/>
              <a:t>Owner</a:t>
            </a:r>
            <a:r>
              <a:rPr lang="en-PH" dirty="0"/>
              <a:t>: Michelle </a:t>
            </a:r>
            <a:r>
              <a:rPr lang="en-PH" dirty="0" err="1"/>
              <a:t>Lhullier</a:t>
            </a:r>
            <a:endParaRPr lang="en-PH" dirty="0"/>
          </a:p>
          <a:p>
            <a:r>
              <a:rPr lang="en-PH" b="1" dirty="0"/>
              <a:t>Branches &amp; Locations</a:t>
            </a:r>
            <a:endParaRPr lang="en-PH" dirty="0"/>
          </a:p>
          <a:p>
            <a:pPr lvl="1"/>
            <a:r>
              <a:rPr lang="en-PH" dirty="0"/>
              <a:t>One Paseo, Paseo </a:t>
            </a:r>
            <a:r>
              <a:rPr lang="en-PH" dirty="0" err="1"/>
              <a:t>Saturnino</a:t>
            </a:r>
            <a:r>
              <a:rPr lang="en-PH" dirty="0"/>
              <a:t>, Cebu City, 6000 Cebu</a:t>
            </a:r>
          </a:p>
          <a:p>
            <a:pPr lvl="1"/>
            <a:r>
              <a:rPr lang="en-PH" dirty="0" err="1"/>
              <a:t>Mantawi</a:t>
            </a:r>
            <a:r>
              <a:rPr lang="en-PH" dirty="0"/>
              <a:t> Avenue, </a:t>
            </a:r>
            <a:r>
              <a:rPr lang="en-PH" dirty="0" err="1"/>
              <a:t>Tipolo</a:t>
            </a:r>
            <a:r>
              <a:rPr lang="en-PH" dirty="0"/>
              <a:t>, </a:t>
            </a:r>
            <a:r>
              <a:rPr lang="en-PH" dirty="0" err="1"/>
              <a:t>Mandaue</a:t>
            </a:r>
            <a:r>
              <a:rPr lang="en-PH" dirty="0"/>
              <a:t> City, 6014 Cebu</a:t>
            </a:r>
          </a:p>
          <a:p>
            <a:pPr lvl="1"/>
            <a:r>
              <a:rPr lang="en-PH" dirty="0"/>
              <a:t>General </a:t>
            </a:r>
            <a:r>
              <a:rPr lang="en-PH" dirty="0" err="1"/>
              <a:t>Maxilom</a:t>
            </a:r>
            <a:r>
              <a:rPr lang="en-PH" dirty="0"/>
              <a:t> Ave, Cebu City, Cebu</a:t>
            </a:r>
          </a:p>
          <a:p>
            <a:r>
              <a:rPr lang="en-PH" b="1" dirty="0"/>
              <a:t>Industry</a:t>
            </a:r>
            <a:r>
              <a:rPr lang="en-PH" dirty="0"/>
              <a:t>:	Food &amp; Service Industry </a:t>
            </a:r>
          </a:p>
        </p:txBody>
      </p:sp>
      <p:pic>
        <p:nvPicPr>
          <p:cNvPr id="4" name="Picture 3" descr="C:\Users\Antoi\Desktop\imag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310" y="695960"/>
            <a:ext cx="2670810" cy="2575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76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951730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Existing Online Presence</a:t>
            </a:r>
            <a:endParaRPr lang="en-PH" dirty="0"/>
          </a:p>
        </p:txBody>
      </p:sp>
      <p:sp>
        <p:nvSpPr>
          <p:cNvPr id="5" name="TextBox 4"/>
          <p:cNvSpPr txBox="1"/>
          <p:nvPr/>
        </p:nvSpPr>
        <p:spPr>
          <a:xfrm>
            <a:off x="7294880" y="1690688"/>
            <a:ext cx="4058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PH" b="1" u="sng" dirty="0">
                <a:hlinkClick r:id="rId3"/>
              </a:rPr>
              <a:t>https://web.facebook.com/PizzeriaMichelangeloPhilippines/?_rdc=1&amp;_rdr</a:t>
            </a:r>
            <a:endParaRPr lang="en-PH" dirty="0"/>
          </a:p>
          <a:p>
            <a:r>
              <a:rPr lang="en-PH" b="1" dirty="0"/>
              <a:t> </a:t>
            </a:r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3591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Use Case Diagram</a:t>
            </a:r>
            <a:endParaRPr lang="en-P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486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544" y="390144"/>
            <a:ext cx="7522464" cy="60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233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ERD</a:t>
            </a:r>
            <a:endParaRPr lang="en-P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829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20" y="552319"/>
            <a:ext cx="7229856" cy="5737342"/>
          </a:xfrm>
        </p:spPr>
      </p:pic>
    </p:spTree>
    <p:extLst>
      <p:ext uri="{BB962C8B-B14F-4D97-AF65-F5344CB8AC3E}">
        <p14:creationId xmlns:p14="http://schemas.microsoft.com/office/powerpoint/2010/main" val="387389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04" y="1121665"/>
            <a:ext cx="9339911" cy="480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4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106</Words>
  <Application>Microsoft Office PowerPoint</Application>
  <PresentationFormat>Custom</PresentationFormat>
  <Paragraphs>28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Pizza Central</vt:lpstr>
      <vt:lpstr>Rationale</vt:lpstr>
      <vt:lpstr>Pizzeria Michelangelo</vt:lpstr>
      <vt:lpstr>Existing Online Presence</vt:lpstr>
      <vt:lpstr>Use Case Diagram</vt:lpstr>
      <vt:lpstr>PowerPoint Presentation</vt:lpstr>
      <vt:lpstr>ERD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Process Flow</vt:lpstr>
      <vt:lpstr>PowerPoint Presentation</vt:lpstr>
      <vt:lpstr>Mockups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Central</dc:title>
  <dc:creator>mb</dc:creator>
  <cp:lastModifiedBy>Ridenzel Yu</cp:lastModifiedBy>
  <cp:revision>9</cp:revision>
  <dcterms:created xsi:type="dcterms:W3CDTF">2018-10-02T15:15:05Z</dcterms:created>
  <dcterms:modified xsi:type="dcterms:W3CDTF">2018-12-05T07:59:52Z</dcterms:modified>
</cp:coreProperties>
</file>