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2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4DCC-4B61-4CC5-AEF4-AC7C53DA2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0AFFB-74EB-42E3-B0C6-867C2B7EC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E59B-ECFD-4B87-9C5F-11D4501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205E-7955-40DF-A4B2-78AC986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7EFA-549D-40B7-85B6-9A67CFE1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1CA2-2A62-418B-8F4D-1A6F8026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3AB52-47AF-48FE-A896-3EF80A46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BC6C-59EC-46AD-8F1F-4AC0FC34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23DE-DDC7-4BB0-AEAA-1DB5C7FC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3725-7FAD-4F5C-9C9C-D43CD562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B7404-C0E1-4264-836F-8E0BBAAB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D0E89-F664-420F-B913-5CB53234B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92EF-7D1D-46E1-974C-442759AB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2A71-5899-4C09-8E3E-467BBD4F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226E-C611-407C-BA96-B26A7358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1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3E2B-6900-462A-980F-7679B9B4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EFC0-0E35-4DA3-BA1A-F9DDAD26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43474-023C-45C0-904A-30B73C77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6B1-44AA-41AA-A127-94040D4D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08D7-5120-4CAF-939C-F6A79C0B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7E9C-D3C2-497B-8BEA-B89B4B23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5A0A-9FEE-4E5A-A623-24D0738F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B0C0-866C-47C6-BFD8-50625A62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2C3D-F51D-48A5-921C-CB461C96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E1CD-6739-4F3F-A17C-A5FCBD8D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CC8A-FD96-4A24-9369-85BAA69A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00C-6496-4380-83C4-B1FC4F5A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EC5C-15A1-4998-82CA-E4268141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FD3E6-ECB2-45DD-B21A-0831E688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B4DE5-11F1-4859-A67D-9EA7AD91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6A15-6457-4158-92CA-B4573556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7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1292-FB0A-4144-8AC8-74CDBBB9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D2493-9981-4074-8572-57852954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649FD-3651-4A7B-9969-EB5DC43F2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9107A-AE5E-44E1-A403-775462939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EE4C9-2441-48C7-8A19-3B0210DEE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DD113-3212-4929-8FC4-74CD1574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3ABBC-AF5F-4FBC-87D3-EF389282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107AE-4BA0-4465-8EB7-892643CD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C500-6DFE-4ED1-AD84-25476001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E5353-915B-4A03-A7EA-C2A0ED93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05A7D-84EC-469A-A498-B179C85A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6B7A-0D82-41CC-9F22-68EB9A7C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0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C1DB5-EDB7-4B3B-8D05-A10FECF4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9B8E5-8C76-49DA-8E30-6BD9B2E1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88C22-A510-4692-A460-83086215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6A66-D048-4271-8F11-D4557D1D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5734-9C8B-48B8-AF9C-2BF937FA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519C-0AB5-4C7C-BFCE-AE55E8B6B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826E4-95B9-42A7-87A3-A42CD93A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512BF-4A26-4D58-B410-81ADE460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C1A2E-6C99-482D-B72C-2D66FD85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0BAD-F9CE-4260-BD7F-13181D2E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2E447-CBCC-454E-AC01-4DDB05059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6F4F9-771C-4FFF-8D8E-2BA8157A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06A0-BE32-459D-95B5-B2DDBEE3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F035-95E6-45EE-BBE7-12CDC45D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301D0-EE1B-4D25-A46F-9F9ABC74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4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95346-0780-48DE-845E-00858437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330B2-BB57-4E27-84B2-5A6E5BF0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CE89-ABC8-4FAE-9112-8B3750229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BF24-79E5-4141-9220-4CB4CE310A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7722-0D0E-4EA9-884C-8359247D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319F-2BB7-4068-B1B0-276C34F7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105D-8C75-4CF9-A78C-00CAE6BE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F27D2247-5C5F-46A4-B0B1-330FC194D70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1737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3C6D665B-B519-4A74-A823-C3F1A787447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5542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png">
            <a:extLst>
              <a:ext uri="{FF2B5EF4-FFF2-40B4-BE49-F238E27FC236}">
                <a16:creationId xmlns:a16="http://schemas.microsoft.com/office/drawing/2014/main" id="{97379345-3C15-41F6-946D-6AEE3B13BF9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0869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png">
            <a:extLst>
              <a:ext uri="{FF2B5EF4-FFF2-40B4-BE49-F238E27FC236}">
                <a16:creationId xmlns:a16="http://schemas.microsoft.com/office/drawing/2014/main" id="{A7EEF896-1A84-4DA7-8546-5EEB86B8EEB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7015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9.png">
            <a:extLst>
              <a:ext uri="{FF2B5EF4-FFF2-40B4-BE49-F238E27FC236}">
                <a16:creationId xmlns:a16="http://schemas.microsoft.com/office/drawing/2014/main" id="{EE18F7C6-7E44-4705-A4E3-50F2F6549F0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949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6.png">
            <a:extLst>
              <a:ext uri="{FF2B5EF4-FFF2-40B4-BE49-F238E27FC236}">
                <a16:creationId xmlns:a16="http://schemas.microsoft.com/office/drawing/2014/main" id="{3A21E8F4-F618-4D52-8532-D428A0A0DFB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463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0.png">
            <a:extLst>
              <a:ext uri="{FF2B5EF4-FFF2-40B4-BE49-F238E27FC236}">
                <a16:creationId xmlns:a16="http://schemas.microsoft.com/office/drawing/2014/main" id="{E4EFB643-ECBC-44EE-967C-A0223B3DCFE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052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6E93BA35-A159-40DE-9C0F-D59C52F034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9207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2.png">
            <a:extLst>
              <a:ext uri="{FF2B5EF4-FFF2-40B4-BE49-F238E27FC236}">
                <a16:creationId xmlns:a16="http://schemas.microsoft.com/office/drawing/2014/main" id="{0AAA36D2-F4CD-4888-B7AB-F094BA4DC8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843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4.png">
            <a:extLst>
              <a:ext uri="{FF2B5EF4-FFF2-40B4-BE49-F238E27FC236}">
                <a16:creationId xmlns:a16="http://schemas.microsoft.com/office/drawing/2014/main" id="{DBC282E3-84F0-41C8-8395-F394C3F41A6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8604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>
            <a:extLst>
              <a:ext uri="{FF2B5EF4-FFF2-40B4-BE49-F238E27FC236}">
                <a16:creationId xmlns:a16="http://schemas.microsoft.com/office/drawing/2014/main" id="{E5ED4CC5-BE41-44BA-A1D0-5D6D7CCD4DC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997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5.png">
            <a:extLst>
              <a:ext uri="{FF2B5EF4-FFF2-40B4-BE49-F238E27FC236}">
                <a16:creationId xmlns:a16="http://schemas.microsoft.com/office/drawing/2014/main" id="{00D06E82-CF16-45A9-92F3-19C2E26E8FA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8423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1.png">
            <a:extLst>
              <a:ext uri="{FF2B5EF4-FFF2-40B4-BE49-F238E27FC236}">
                <a16:creationId xmlns:a16="http://schemas.microsoft.com/office/drawing/2014/main" id="{1F34703C-85F9-414B-9DD5-127478B8818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486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1.png">
            <a:extLst>
              <a:ext uri="{FF2B5EF4-FFF2-40B4-BE49-F238E27FC236}">
                <a16:creationId xmlns:a16="http://schemas.microsoft.com/office/drawing/2014/main" id="{D3E7AFE2-9C73-4BFE-AB84-239EF9EFF91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6329"/>
            <a:ext cx="12192000" cy="68416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691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>
            <a:extLst>
              <a:ext uri="{FF2B5EF4-FFF2-40B4-BE49-F238E27FC236}">
                <a16:creationId xmlns:a16="http://schemas.microsoft.com/office/drawing/2014/main" id="{12F77A9C-B130-482E-860B-8B15CFFA84C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200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2021-05-04T11:44:17Z</dcterms:created>
  <dcterms:modified xsi:type="dcterms:W3CDTF">2021-05-04T11:48:35Z</dcterms:modified>
</cp:coreProperties>
</file>