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C621-4B06-4327-9598-D5E336929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BAE88-1FE8-4784-A9FD-7D465A8F5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D613B-D894-4849-AD00-125F72F3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7902-550F-41B0-AC7D-2C2DE7C65E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9BADF-8C5B-4825-800F-3BC3C35E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A2CE-B870-48D3-B821-5E1A5A7D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066-1005-4ADF-A596-59427172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2B2C-AC40-4829-86B0-74C6B013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51CE3-6962-4B37-A0DA-3FACA4113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F7E5-9230-46DD-8CB6-82DFD728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7902-550F-41B0-AC7D-2C2DE7C65E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107C1-1DEE-4C80-B865-C7B51618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5C205-48A8-4CE7-B759-E46CDF20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066-1005-4ADF-A596-59427172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0ABE0-CE53-4D0F-826F-D7CCB39B1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D91C4-0E4B-4209-B4E5-35CAAE203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5F9EA-0101-416E-92CC-192E95A4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7902-550F-41B0-AC7D-2C2DE7C65E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679E1-F8B8-454E-BF1B-17F8B862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50516-1911-43A6-A12E-85957164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066-1005-4ADF-A596-59427172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AAE8-1B66-4BBA-9947-16E61951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2E46-6995-447B-949B-D47AB17FA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36CA-750D-4738-ACB8-B376A794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7902-550F-41B0-AC7D-2C2DE7C65E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77FF-AE52-4A8E-B5B8-5E8CB6B4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75EB-7344-4811-B7FC-5C1776D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066-1005-4ADF-A596-59427172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5DD3-B7ED-4346-A3DF-DB25D100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6DC62-096D-4129-A444-B4F59D377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DC25-02C7-4C01-8B01-5DE05561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7902-550F-41B0-AC7D-2C2DE7C65E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75CE-2EE6-4F08-8C08-94A64D2B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AF5F8-9643-41FD-8955-71BCEFDE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066-1005-4ADF-A596-59427172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2AE8-22FF-4D55-BB96-FF03594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0B2A-0349-4803-A199-45153EB0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92A05-B7BF-4B22-BA7A-C8136C05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477F4-03CC-4B23-B87C-4B7D1C62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7902-550F-41B0-AC7D-2C2DE7C65E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B4261-CD2D-4E9E-AEE3-0E9E2354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0F2BC-CCE2-44AA-A6BE-9E8472EE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066-1005-4ADF-A596-59427172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1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D353-3928-4ABE-86B5-26F5D965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63E71-86B7-4674-A0A5-C9D10388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14841-F76A-4BFF-B9A7-2DDBEB68A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23613-4BF0-408A-8124-7BB446C42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ABAE1-A0C1-40F5-B7D4-FE137C304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817C5-BC4C-4304-AE2D-BE6FC4E7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7902-550F-41B0-AC7D-2C2DE7C65E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7CAE8-9154-405B-AEDF-4F5B7E0A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3E1AD-14FD-4349-95F6-68596CDA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066-1005-4ADF-A596-59427172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4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0138-353E-4E31-8399-F7FC2577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795D4-063F-4A1D-BF8E-15D3DF62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7902-550F-41B0-AC7D-2C2DE7C65E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8B028-517E-46FA-B67F-571CB9DA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E096B-8E63-4392-9A6C-7A4FEFFE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066-1005-4ADF-A596-59427172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3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A7373-7204-49F3-A515-24D199AD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7902-550F-41B0-AC7D-2C2DE7C65E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3379F-ED88-4997-8E7B-0F26955E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93D2E-4E50-4F2F-B644-81A92D01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066-1005-4ADF-A596-59427172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1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5423-7FB7-4775-AE6A-EC6C5A0C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04F8-69C4-49B5-944E-47FD0D92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43CB5-FAB5-43A5-89A7-4DDDAC394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1A3A4-7F2F-40A4-BE8A-9B24E216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7902-550F-41B0-AC7D-2C2DE7C65E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948DB-F459-4A7C-B955-C873F8FF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7C224-94F5-42C4-A9D0-D0C817CB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066-1005-4ADF-A596-59427172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A45E-1DDD-483E-B5E3-A8AFC228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4EC4B-7419-45A1-994E-C0F5E1CDF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E8AE7-3CF9-4D13-BED2-822E02169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AF945-D06D-4B92-AFB3-E2EDDA3E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7902-550F-41B0-AC7D-2C2DE7C65E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66E6A-38AB-4E0A-A8D4-F423F535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A2CD5-A46E-4CA0-B275-DCB76033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9066-1005-4ADF-A596-59427172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9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A3306-18E3-4906-BF7A-A6977F3E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EF8B9-9FE4-4FC2-814A-F65C6DAD8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D57E6-0D8A-419E-9133-A72C14C16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07902-550F-41B0-AC7D-2C2DE7C65EA5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48A6-C957-49E5-9DC9-127138BAA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C3C6-1312-412F-B9CB-E4FDF4275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19066-1005-4ADF-A596-594271723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9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FC89531-9C4C-4075-BD43-8152648C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56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841F0192-250F-4604-99C5-A73F6CEF0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31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C065312-C7F1-4A30-BEEE-EED3E1BA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83EEC34-BB09-41F7-A3B2-0C219581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76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88DF41A-F8AA-4EFE-9A8A-2B527DD7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85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B8E1410-5F76-4405-8F32-B4EF819E3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44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9B55A6F-A9A7-4A39-9DD9-C3CB77593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31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15CB0DB-3D76-4837-89C9-29CFB7764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60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C0226DA-AA68-4BCD-874B-8ABCAF29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4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BB80655-738B-4C1F-8315-A5FA0294C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01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FB92874-703B-4B65-97D6-6453B32BC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4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2</cp:revision>
  <dcterms:created xsi:type="dcterms:W3CDTF">2021-05-04T11:49:35Z</dcterms:created>
  <dcterms:modified xsi:type="dcterms:W3CDTF">2021-05-04T12:03:01Z</dcterms:modified>
</cp:coreProperties>
</file>