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B4BC-3B6B-4630-9A49-A54C7194F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DE09C-FBAD-40DB-8E4F-AD7480FF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CB4C-7CF8-4A15-99FC-39FAF6A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7687-4465-46F8-9E7A-5A447EDE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B5BF-3426-42F3-92B3-AAA77C5B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237D-0B02-48B0-8DA2-03C0696B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404A-1587-48B1-8671-22DAB858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46EF-B151-4950-8D99-F3F08270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92C8-7745-4A02-9FDE-C046D505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9C24-6E51-48FD-ADBF-8D800714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E0563-2DA4-4ECD-A6D2-DB746133C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B4AC-3453-40F0-9C54-A5D2F623A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B100-5CC0-40DF-9B2A-250FB535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3889-0D41-4F34-9727-83C7A48E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2CB4-66E2-4464-80E3-BB40DB61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E1F8-9F4D-422C-B189-AC6ACA42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9E97-6A1E-4607-B4ED-34D7DDCD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2476-6754-4845-BDE8-960A79F3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1075-D40E-475C-A459-562A0AAC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DD7C-56E3-42FA-A307-E21C088C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A68E-05AE-48F5-B1F1-26ABA76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6B3F-AF97-4A74-99E1-37A63ED41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16F0-4F05-42F9-A9AE-AAB8AC3A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D3CC1-132D-4C43-AB53-AD1F1762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9D88-3BC8-4448-9581-6F1B460E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0C93-4479-436B-A884-85E7BA7A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D1F0-BFBD-47DA-9731-78C2AA5D1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B0920-4860-4E6C-B3C4-E415678E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7DBA-90BB-4A08-BEAF-8FF364D6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0FEF-9F4C-4508-B479-1436F192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8193-7A29-4374-A2A4-91BFA808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99F7-FA02-4DD8-84A1-22C0AABB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E5FFB-CD1B-4EB8-A37D-4FA8C967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A1E8-B9D9-46D4-80AA-DE6AB275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1E5AA-7962-4096-B2C0-71FEA23B5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679C2-8DA5-4714-A750-8C423E9E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14322-FB4A-4BA7-BD6E-D945CBC2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6332E-E15B-408A-94C0-A4C4858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DE9A7-8EB6-4A96-BE99-31E87177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115-07EB-4ACD-86E8-A1F5373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38BAC-DB37-46AB-8786-BCCB3561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0A6B2-D807-480C-96E0-E7CE8A87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B923-AD18-4964-A21C-6E55BC24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8D494-9695-4AAA-A781-35F5B84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D93E7-FD4A-46A1-A624-2F519670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8180-D234-4089-B8B1-2B0203F9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3936-33EB-4DA2-AADA-C8859FDC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0A1D-EF9A-40FC-B971-F1502A11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9D09-8317-4E96-A386-6CC2F08D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17E10-06CD-4CD3-AC3B-90550EE4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777D-4B38-41C5-909A-929A264F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8E164-792A-4EFE-B44A-020DA9B9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84AE-6DE7-4F47-AFBC-AFA6974C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A40D9-32FC-4BAC-A106-F0A76644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08C0E-0956-4643-A8EB-BA77D37B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BFA6-0F46-4379-BF08-259CB59E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F776-E9F2-4EE6-881E-EFE8DD2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81ED-FF9F-4287-87DB-DD5EB99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8FE28-95EE-4A38-B7F7-D02076EB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BABC-4188-46E2-98D9-86532169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7C65F-C508-4C32-A913-322948C56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DD80-3BD5-433E-AF13-6A36D8E5A2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685F-C8C1-4EBC-ABA6-FB0BF891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944E-FAA7-4740-8BBB-51169A22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ACA7-A530-4E49-999E-17E55DDE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5CC246-1A91-449D-9CED-1D54054B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7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2D962C-29A0-4E59-89D5-331CD396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8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5FC5181-E344-45EA-85B6-74C9661F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4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BC0809-3931-4827-962A-442C9BA2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2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87B43C5-C4D9-45BD-A4A7-3A7D32AF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9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2021-05-04T12:04:17Z</dcterms:created>
  <dcterms:modified xsi:type="dcterms:W3CDTF">2021-05-04T12:06:01Z</dcterms:modified>
</cp:coreProperties>
</file>