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CD6A-F4E8-4D7A-B236-E2A24AF14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F7DF6-A47E-4F41-B030-7F85CF34A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A2BC-48AA-421C-A8E8-67705512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98E5-C7C5-4894-8592-CDD2B2CB8B9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83044-0C8B-4E85-8660-4726CCC1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A9BE-84EA-4702-8D8F-D4CEF14F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0B2-E866-40E0-B14C-A1D5480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8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DA07-FC1C-49C1-8D16-EC56D9FF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10ADB-39EB-4390-BFD1-EFE4323E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D2AB-15DD-4FB2-AB4C-5A6AF4F4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98E5-C7C5-4894-8592-CDD2B2CB8B9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343D1-D42D-4182-BC03-064C1BD4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ACA05-EC60-49DB-BB85-8E891D13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0B2-E866-40E0-B14C-A1D5480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7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F0DE9-9ED3-4372-8266-5C58B0A1B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B95E9-28A8-4F2D-BBED-3ED3B7B4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27E8-A592-4299-9F58-85531D5D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98E5-C7C5-4894-8592-CDD2B2CB8B9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3C4B1-5F5B-49CF-881C-9CA76D18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23DE-F437-4E37-8A36-0729CF29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0B2-E866-40E0-B14C-A1D5480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8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01E9-8574-4BE4-BB63-84AC00FB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B510-1C3D-4781-90D9-AF6B782D6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80292-B809-4F3D-A299-4CB73B82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98E5-C7C5-4894-8592-CDD2B2CB8B9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4774-C09D-42DB-8AC6-28C9DD71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3E24-20BB-4C58-B811-6B2888D1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0B2-E866-40E0-B14C-A1D5480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6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9CC8-4F40-4C93-9D7C-7FF40A49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61438-8386-4510-B3FC-954CEA579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FB252-02B7-4C59-AD89-732A7040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98E5-C7C5-4894-8592-CDD2B2CB8B9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8B286-7C9D-4F5D-9D9A-BFEC6D6F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6C6C8-5231-4DBD-99F5-AB05B461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0B2-E866-40E0-B14C-A1D5480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0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E521-B0B6-4741-A061-45E72A6F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514A-7B0C-4C07-AD67-896F4AACA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A9743-3C57-4D38-BE8A-BED6646D8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A775A-C095-41D2-B5C0-0B20202C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98E5-C7C5-4894-8592-CDD2B2CB8B9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BDAB0-9FDF-4EF2-BA36-2E38F92E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F8330-AE8E-47F9-9C2A-D733EAA8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0B2-E866-40E0-B14C-A1D5480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BB7F-73F0-4312-95AD-433E8642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3A45E-B090-4CD0-90ED-4B276DFC1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3CBBD-BB66-40F8-A796-251CF3E4D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ADD31-D35B-439E-BD0F-FAAAD7F5C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6BF09-1431-47E5-A995-A19922CF0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66FD7-97D7-4697-9A4F-612AA34A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98E5-C7C5-4894-8592-CDD2B2CB8B9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FDC49-6C9D-44C0-8BE6-C93B81F9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9A9DE-7643-428C-BDB0-57FCD32A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0B2-E866-40E0-B14C-A1D5480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4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2602-287D-4202-AE55-CF82B6FC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49C13-992C-4300-8ADF-25C11F39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98E5-C7C5-4894-8592-CDD2B2CB8B9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4F610-040F-4958-8F36-98FDB440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44CC3-88EC-47B2-BA57-61C184E6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0B2-E866-40E0-B14C-A1D5480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9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A4204-EAE0-4794-B4F0-601BA8C9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98E5-C7C5-4894-8592-CDD2B2CB8B9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C23D8-188C-47D4-993B-9E3C4FB8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19385-C6A3-4E5C-8930-CEF8E6D5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0B2-E866-40E0-B14C-A1D5480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3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C8FD-AEF3-49E0-B1A6-DDD31611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40A3C-59FF-4D31-859B-7A2ACF5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2817E-42A9-4010-AE88-FD599313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E7928-5992-49F5-AB2B-E29B323F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98E5-C7C5-4894-8592-CDD2B2CB8B9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D3434-9B7D-4017-BF2A-F208ACDE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F8132-913B-4A2C-9125-FB48DC89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0B2-E866-40E0-B14C-A1D5480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8A62-FB93-447F-AB67-80296D40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B54F8-CD9E-4B00-9BB8-0A8794185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7593B-8F82-463D-8583-6309EB047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F819C-0539-4C84-B8D4-C9A6973A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98E5-C7C5-4894-8592-CDD2B2CB8B9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9F935-BD75-4012-8FF4-D6903E07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F1B5B-FC0A-4E32-BDFD-055E90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10B2-E866-40E0-B14C-A1D5480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F8204-84D7-46FF-9055-7C4C9788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F8160-6E56-4B56-9E96-DA266AFCD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A569-5BB7-4AD4-AE96-0764511D1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098E5-C7C5-4894-8592-CDD2B2CB8B9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4A15E-7DE9-42AB-BEDC-B733AC20E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EB08-A808-4793-A351-652ED47A2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10B2-E866-40E0-B14C-A1D54800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1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CCA474-E483-4AC9-AF5C-404C4FD87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88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23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52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725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17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48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989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93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02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420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6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21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131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13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56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490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57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7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51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52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05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70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60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2</cp:revision>
  <dcterms:created xsi:type="dcterms:W3CDTF">2021-05-04T12:06:52Z</dcterms:created>
  <dcterms:modified xsi:type="dcterms:W3CDTF">2021-05-04T12:18:30Z</dcterms:modified>
</cp:coreProperties>
</file>