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0C5E-AD6B-4F80-ACCF-7CCF0165E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AC48E-48EB-43FA-8DE9-C6D5B78AD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6102-2BFA-4500-8060-38D0F83D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4994-90F1-4615-AFC7-384E54AA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49C9-409B-431E-84AE-A83A728E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5E41-503D-4ECA-A56E-B1FC53EB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1C825-3B4E-4B32-A9F5-ECC21ED91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220C-C454-4A76-9C4A-4A092923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1C07-BE08-4EB6-B6A6-0AA98064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E35C-FA05-48E1-9DA2-C0002074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B2822-35C2-40C4-85D5-32B032F02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85955-D8A7-49ED-A348-A7FCB8EAD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4300-58C9-4721-97CD-051B09DC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9DCDC-5D77-4169-9134-221468BA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8C43D-E2C3-4A63-B12D-4FB589AB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681C-31ED-42B9-82BC-3996414D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F90C-BC1C-414A-8192-E5BE5C7F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2A51-EB89-48DF-B7A7-D3E66866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265B-69DB-4382-924E-E84CBB38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96BC5-CDDA-407D-ACE8-F4F51BED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8B55-8AC0-44E7-A405-E3B344FF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E0E1-43C7-453E-8653-F770C863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DD198-519F-4F49-B9C6-BCB7923C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884A-EC27-46E1-92E7-CE5509A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A52B-92E5-4752-B065-850072D0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AC9C-F6F7-4852-BE88-CCFC7A74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BF67-948A-4BAF-B622-842B6F6B5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5E593-29EC-4478-9D52-9F01276BF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99F1D-3076-4CBD-B3F9-C65C6C86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3AED4-C4C3-445D-9FB6-5196932C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D3B10-6C59-4479-BF5D-D0054143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D423-8EB5-4C99-B169-D14841DF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CBA1A-F0A6-43D2-A665-2206D302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E9040-899B-42C6-90A5-B40877BC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C456C-7580-4234-950F-4EA307827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54566-0C16-4089-948A-9AEA5D97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4B4C7-F7A0-46EE-B570-39D3225A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C9D6B-4756-47AE-BDDB-BEEE0795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F66EE-AEFC-4E03-9616-3123AF9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F6A8-2B97-4ED2-82DA-0334205C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F56C9-51CB-4D04-BF7B-8B874294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3E0E9-C3ED-4E8C-97B6-C7DE3D9E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315B-5E82-4599-9739-871474C1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912CA-1C55-4091-A430-888CFE25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D116E-997C-4C46-B41A-5DFCE1F8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776D-F414-40E2-8A6E-3E5AD91E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FDE7-E115-4592-A4A4-8E45621E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A1E-7E93-4F56-A0A7-C41110D9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22561-EAC9-4175-88F1-9E61436EC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C390E-4F05-4ABD-ACA4-8766F038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8D883-0AA6-4D72-BCC3-EC9D584A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294F5-6DD9-48EE-8068-8C668CC5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59A-9115-4C83-B882-A9CC1A19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A42A5-56F3-4295-9454-AC51F8A82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B40A9-FDF6-491F-85E6-22457869D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18CA3-B7C6-4202-B4BE-EB8046D5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60B65-3A65-4B3C-844D-3EFD08C8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7C9D4-8606-42DA-8919-99F73584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04815-967D-4AC5-9341-4A60AFBF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4DC6-1F5B-4466-9E62-F46F5A04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B6D1-3E95-4B29-A165-9C04FA93B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FB90-9C61-4E66-AE8A-800FFAE1FA4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5C5F-CBB9-4C14-A362-0A47798C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F8E1-048B-4E64-AB6C-58FCF78F4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448C-3D46-4828-AB07-9825F79F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AB69FF-967F-40A3-851C-942290352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52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AE8E768-AB21-43C9-9989-A0AEF601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C5F9A95D-2DDD-44D2-8D52-173EF8AE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12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CE5871-5C30-4235-A22F-774D7BA9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6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9E5E3E3-7708-48C1-91F2-43AC0A99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5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9B3698E-FF18-4721-B3B6-6C71D5F0F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7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B599752-AF50-48FE-B964-D27E2AFE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6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8DD98D6-76C3-4F8D-B81D-C9085457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13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16804CD-C7EE-4758-AC7B-6B9A1236E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1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D7BDBB0-6671-4BFA-BAD9-C08322AB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16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EC89F0C-0E71-41FC-AB92-F4C798BC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13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2021-03-24T10:58:31Z</dcterms:created>
  <dcterms:modified xsi:type="dcterms:W3CDTF">2021-03-24T11:01:01Z</dcterms:modified>
</cp:coreProperties>
</file>