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55C4-657B-40F7-80D2-6A2E2E38A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1F0C6-C4A6-43A9-9A96-519688824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40E6-18BD-41D3-AD6D-43A8EFD0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3A4A-69DA-4E8E-97EE-A9A5EC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D20C-1BE1-4459-A808-6745F13E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01F7-8087-4AB7-B6C0-3B431797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E0A0F-7296-4825-ACEC-B1D9E679F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1122-3275-49BC-9A84-2A2954CA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EBF7-1377-405F-A9A6-FADBE653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A22D-A0F2-4A9F-BE43-F618FFA7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DEBDA-6D0A-420A-BB89-13031F668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D94FF-9D9C-485E-9642-5B03F6FB3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9A9C-EE3D-415C-977C-D85A524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289D-29D6-4FA8-BB1A-2F50481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D557-138D-484A-98A4-2158F61E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C970-B923-41AF-90B8-29966465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AE5F-9897-4011-ADDE-9C741ED3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52F24-9DB4-4923-9007-89BB6FAB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54B5-FC61-4F3C-AD99-EEE11D88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6011-79F1-4956-A36E-203F4BBC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7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5FF7-7E20-4639-9F62-62347989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21323-3012-45F5-972D-27841F11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FC77-4342-4F59-B240-65210E53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ACCB-8B03-4EFE-813E-CB01A1CA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2F21-2BAC-425D-83B2-27EAA8E9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B5CD-FC48-4674-83F3-6D813B60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A40D-A66F-405E-9E71-D0ED99866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5F23-39C6-4C23-9B4F-B7DC3E360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AB9E9-124D-413D-9C30-8E5F4FD3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0D2B-A78A-4528-B908-7CA96D15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9B71E-EEC8-4A7D-BE79-6D299CDF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1096-3FBE-455C-BB2A-D03F91DE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1F82-B5B8-45E9-89A0-7B18928F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4290-9061-453A-A395-8C24C1EAF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02A8D-4CCC-474C-BFA9-2C041E969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076A8-C7D8-4E8B-823C-A4B8F4E32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80C41-0897-46E6-A2AE-F411BC20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C92EC-63B7-43B4-849E-65556630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2823D-0752-46E1-BDCF-BE758F91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A2B3-E1DC-4654-8225-DB2F4E72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0FEE7-400E-4637-9E4A-32E5EC15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50491-7E51-4CFB-AEFB-6C4E7EC8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ACAE1-55D0-4764-A12D-2F78C886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4DBF0-B9BD-4568-A007-62615CEC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EC2F9-9CB1-43DF-8A79-B4A70822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8AE98-CB2A-4BD2-B0B0-6D206A97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7B2A-5798-443B-9C14-DBEFD6CD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9BE3-B801-457D-835B-52B802F5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D932D-D89E-4F5D-BD09-C0FF1AE0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0FD97-61B7-41F5-B7BF-A94C407E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E3366-B2D7-4A36-889F-699318FF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77F7-7E30-4DD9-80C9-9EE1E4EF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66FF-D2AB-4C6F-B637-0585A33C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3CB67-0381-4FF9-88CD-C0364705D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A30E7-0CC1-41F0-A983-49086D59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B3AA7-AA05-4EF2-A957-E48D13C3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1F4A-60DE-4600-AC3E-474DF958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B07F-4B6D-42FC-95A2-3B225ABC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4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2C25F-E7AD-4718-AC68-202F555B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E5C2-1445-4F01-AD4F-1262C4A4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A8AA1-88DB-4B90-8E92-7FEAE6CE9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F08F-93AA-469C-88EB-E0EEF721658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EDB9-F1F2-4C4B-83CC-C70B2D6A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853F-319F-46E5-A21E-7256AAC3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DC71-5356-4A8B-B063-5709EAA6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CC39D9-0284-409E-8A8A-D74D7EC1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1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19D072E-4539-4628-82FF-8977E190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6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C0AEDE2-A6DB-4C1A-A915-7C4EE799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8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55FF1E5-D579-4B10-8C2F-9C3DC9EA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0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72825D0-70B4-4400-88B4-C67F8CAA8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14A2710-B8F3-44EC-8579-81CF85AC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7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180F68-230B-4647-9A94-943E1D8C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0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A79C571-D9AB-4E4C-9FA6-D8968FC0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DE0DA37-8630-4AF6-9FB1-BF585BEAE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49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B6D9ADC-AD39-4997-B249-EF50455B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2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37FFC32-824E-4135-87E8-7834BC42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6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CFD6405-3460-4902-92A2-3B893142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83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106381B-0BCB-44FE-BF2D-60F4DBA1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1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2021-03-24T11:02:10Z</dcterms:created>
  <dcterms:modified xsi:type="dcterms:W3CDTF">2021-03-24T11:05:05Z</dcterms:modified>
</cp:coreProperties>
</file>