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C50-7082-409B-972F-0F77CB1A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CF227-02FE-49D5-A2CB-FDA4D4A71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BA98-3342-41DD-AEF8-8CF56678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BB6B-DC48-4234-80E8-D740BEF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4AC0-BE93-4A19-B582-467043E8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BADE-1F35-4C86-A9AD-51243AE6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5BE98-B2C2-4473-B980-4A0BE27A5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A8EF-8F0A-4878-9521-CD0BD4A6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C0B6-A965-4796-9772-0829BD6B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D3C4-9DBC-42B9-BCD8-C2B12B7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1C4E-5FEC-4E5F-805D-55B4C3FDF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73CA0-1F8F-48AB-8580-8E88AF071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61C1-7E82-4FDA-8C3F-56CEE082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E0163-7801-4BB6-89A3-F1C57D12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7B57-DCCE-4732-BDD4-12912137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0695-5E82-4AE8-A3BB-C2970FB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12F7-50A7-48DE-A14C-F14934FC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FFB9-271F-41DF-9B13-60D182C9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D6EB-5673-4CB7-83C2-F573875F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F72C-59BD-46BA-9C25-9A1760D5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C79F-E35F-4DFA-A294-9DDBC9F7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5E833-591F-45F3-A2CC-BD9193EB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01A2-06E3-4176-8E89-171E7479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32A3C-9DE5-41E7-A051-9A1C446F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D8C4-574B-48CB-91FD-4266C830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65B5-0B83-4689-9D28-763A23EF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F6A3-0AF6-4E26-9B64-BC851FE3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A70C5-2546-4F96-9F0B-8D446F09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CA5B8-33C4-446D-A199-7F6DA435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88DA-E90B-4A0D-B558-98117094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6EDA-9ACF-4900-83F9-038512CE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42EC-D327-4477-B4F0-B4C1FD7B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6DDEC-D9F5-4F98-9C62-0F20D0AE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BA82C-B63C-4C7B-82F5-F3FBF1C59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7B760-C045-4D87-8650-D26B191B4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A006E-B881-42D2-AF43-D696FF56E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5AC47-0554-479F-9C2C-6A16B77D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9A05F-C252-4AD4-9BBB-4109A49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B5CE3-3F46-4D06-A13C-E1E0E15B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F32A-26D5-4C2A-9242-22060B74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85802-5D57-4BF2-A1B5-35FD5D89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E9090-C093-4761-97B9-0999FA00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3AE08-C494-4BD1-9E7A-2851870F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2E5A2-2751-4A52-B7B0-84D81102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25547-E6D7-4B7D-95BA-637D338A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D0F20-CB6A-4A5F-B2A6-D50ACEE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BB4A-F513-426D-9E90-A4A0B958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C75B-188D-4B1E-A625-E39DAFB5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B5C22-508E-4362-A84D-707DB331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0689C-69CD-4ECE-AB19-CDFAA0F5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541D2-19E0-43D1-9CBB-A12E8073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DADFF-1B8A-44AD-A73E-84C07B2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3024-2502-4B71-82A7-312B17E4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F9D70-EC1D-40F4-8A04-CF8CEB2BA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973A-BC60-4C11-ABF0-2782C8DA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4AF2-5625-4D80-9F59-EB8A6E3A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0F769-6AA3-4FDC-BA3E-958526B8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DA350-6FB4-4A8A-BB81-02A5BB8D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D4075-DE7E-44D7-AACF-0030E84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8DB7-31E0-4477-9BFA-86F1BEA8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8309-D2FA-41E7-991C-4A256A938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33E8-DF20-435C-AA68-ED59993FD862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CC1D-256B-442B-ACFB-2047B8EE0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D581-7BEA-47C8-BF4C-EEE306F8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D065-ABBB-4DF6-814F-D4162B84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264D54-C157-4177-8082-E72710E58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8D2C3F-8F26-488F-95FE-B55DC093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32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A693D6-4C34-4525-A976-5EA52B0F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1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7A1F591-58FE-4B10-96D7-E54E3FB7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9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80F853A-C775-4799-BC1D-ACEFD0BB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75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2021-04-02T16:46:28Z</dcterms:created>
  <dcterms:modified xsi:type="dcterms:W3CDTF">2021-04-02T16:47:50Z</dcterms:modified>
</cp:coreProperties>
</file>