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4E6-1E61-4C61-9ACE-AC83D70F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AEE4-A43D-4536-A37E-48F82E95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8550-B32E-424B-8EE0-135DB4E0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3E65-6D16-49E0-8DC1-84B48FAC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F95E-AAD4-4EE7-9152-44E81AC2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2D59-6E80-4ABC-8177-ADC01DDB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DC9AF-D7B5-4EAB-A51D-5718FA4D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FDDB-9523-48CD-9F87-35A5429F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19B0-397A-48E8-8710-943C705C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EAEF-854A-48CB-AAA8-FECCEC6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6AEB1-62A7-450A-9564-F01C0640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E536-FC70-4D93-9A34-1CD8FEF9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17C4-D277-4890-9A1F-4E4B4CB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EE64-824D-4C90-835E-02953099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7602-F4E5-4D13-81A1-9B01E159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6DAB-2588-4178-8B73-5658E3B7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572E-5F6B-4025-B88F-9913D0A2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3FAC-5AF6-405F-BC33-120716B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1814-410F-4BBA-B5E0-F949AD3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1819-A3FB-447C-9287-C87DD935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8E4-960D-42D5-89FC-ED22F8E0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B8F21-EEEA-41CA-9948-BA56CF68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6953-41D3-4EB5-936A-1BE5D6F2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AE5C-18EA-42F6-AC6B-3AC00D7B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738C-E489-49D0-9030-5B30408C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F4E-BC43-4D36-8F0B-40BEDFAF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7A77-8A4A-41AF-82AA-D12218127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65D7C-7154-4C7D-804C-8F297D3B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AF277-06FB-4168-8CE8-EFFEFE7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30D7C-F445-4112-8D7A-67D4DCE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F26B-8BEC-4F24-9075-8907EBFF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00C4-6F95-4A3D-B5A5-A03DE5B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16C7-E0D7-443C-A28B-690CFB13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669D-ACD3-4D44-822E-088CC5F3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9C3CC-FFD0-48E9-818D-6CA1BC6D5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AC6D-9324-4423-884A-646E7BF8F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64FAB-C21B-4307-88AE-437D4773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7FDFE-C909-4B32-8DEA-7FC0C0F9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50592-8E62-412F-A4EF-370C58D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E7E6-7015-4C95-83AE-472F7EA8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94B1-B358-4F69-BCD7-C1B59098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BFB54-E82B-441D-80D3-0C4825F6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70AFC-593D-4F59-9793-A744E32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19D21-00D2-4DB5-92EE-8BE81F33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F55BD-75AA-41B2-AC71-65262FB7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FBF1-36F6-4A47-B625-EC20580C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79FA-0A69-449F-8B9A-B0E800EA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D79C-B2AD-42AD-8BB6-342F7865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AF974-76C3-4DEE-B603-7A6F6576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6C84-E02E-4712-8BF0-FFC83EAF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1366-A904-4F02-A142-B560835E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B850-31F8-4D27-82CA-CD53D3B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F42D-11AA-49E7-B185-A61DC59B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6898A-90C2-4605-A880-D3D1B8554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BD96A-5940-493A-B24B-66CDFDEA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6910-353A-4BE4-A8CC-28BAAB95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833B-573F-4B49-8B08-D75D1FCD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75E8-028A-4E72-91F6-55CFDB22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A797A-900D-43EC-A295-DB2C731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CE5A8-61E1-4D16-B65A-441BEFF4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BC78-7E98-455F-A3A6-FE823E24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3F42-5834-4DC3-B9B3-7C47F9CB7F5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FC2A-A2D0-43DF-AC3F-59AA9062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B663-3A21-4D6F-AB15-08EBB8C1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50E0-BD79-44A3-A91B-AB25BAB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86A0E980-5C57-48C0-8DAB-319124C9D1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8840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>
            <a:extLst>
              <a:ext uri="{FF2B5EF4-FFF2-40B4-BE49-F238E27FC236}">
                <a16:creationId xmlns:a16="http://schemas.microsoft.com/office/drawing/2014/main" id="{FB665ACC-9915-4B81-B385-E9B3F375236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4011"/>
            <a:ext cx="12192000" cy="68620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0076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png">
            <a:extLst>
              <a:ext uri="{FF2B5EF4-FFF2-40B4-BE49-F238E27FC236}">
                <a16:creationId xmlns:a16="http://schemas.microsoft.com/office/drawing/2014/main" id="{9F370B05-98D8-44BD-B0D7-F553443C1C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05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>
            <a:extLst>
              <a:ext uri="{FF2B5EF4-FFF2-40B4-BE49-F238E27FC236}">
                <a16:creationId xmlns:a16="http://schemas.microsoft.com/office/drawing/2014/main" id="{9205C827-3D95-48E4-B3AE-66229652307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4711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>
            <a:extLst>
              <a:ext uri="{FF2B5EF4-FFF2-40B4-BE49-F238E27FC236}">
                <a16:creationId xmlns:a16="http://schemas.microsoft.com/office/drawing/2014/main" id="{E3B7671B-4AB2-46DD-844E-3E243A03ED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786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400CBCE2-0043-4DB0-8A47-E8A5E6A964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089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2021-04-02T16:52:16Z</dcterms:created>
  <dcterms:modified xsi:type="dcterms:W3CDTF">2021-04-02T16:53:49Z</dcterms:modified>
</cp:coreProperties>
</file>