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FDD-374F-44C6-AE95-562BD7D8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451A-789E-4019-BEC8-161552B6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55F6-5850-4BE8-80CC-CACB1A42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274E-85A9-4527-9E76-F9C4DF91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33F3-F00D-44C4-93C1-E360DA2B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2963-6C53-484D-9817-6AC67146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1865-FCB4-40F8-9D9F-DC7CD78C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61D2-9065-4BFF-BC7F-CB28B4EE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80BD-B35A-495C-B6BB-F3D5391B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4EDA-5EAA-4CFA-B33F-459AD33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1F75D-1DEF-4646-82E4-0D10F9FF1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79AB-0F1B-4C1B-AB2F-B62B3629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2FEF-5610-401A-AF44-E67F4538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E80F-EC31-4472-B895-38CA76C6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5E53-80E3-471E-997E-D069A4EA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014-DC69-4BAA-8784-FFE3709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BD2C-C464-4C8B-8DA9-50BAF825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D74D-E606-4751-90D4-00F1721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904C-F6E7-4062-A79F-32963B01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F0F6-7C1F-4D5E-AC37-061C59BD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D7B1-AA04-4C68-AFBE-6D8A980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37F6-B840-4743-88E1-E794A8CC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A57C-F6AA-4896-BD28-89153EE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BC65-C2B5-44BA-8D94-DCF4421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E8FD-A430-455F-86B9-C0DAF573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5BEC-BF22-43D9-8DA6-25C622E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1C60-99B0-41B3-AE31-368D0C8F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5C6B-562B-433F-A334-75E9C72C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9936-AECC-410A-AC49-C6DDD9F1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7B65-1051-4898-9A58-23AA809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B793-A1F2-4180-85BE-D255990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8854-D66E-4E56-BBE0-B5B3D5A7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1EC-E94B-473D-8B29-AF09870C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17DA-1C1C-461A-88F9-CC97631B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0A5CC-DAC7-444E-9F07-16EE65FDA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06AB-1E9F-4D06-BBFE-A8AF6788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7D23C-6B02-499C-B4CB-7F9A8405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65951-E702-470A-81B7-EEF9A0CB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2544-5590-4AFF-A208-8562E09D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D877-A5BD-48EF-8F5D-55374EF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E935B-9C4B-4689-B07E-19778548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F7957-BF7B-44F7-9CCB-0777E3B5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659E9-B17A-4BD5-9B2B-5EF7A937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26916-4FDB-4DFD-B5FB-9012C1B6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C33DF-0C63-4890-B8B1-8C0F48E3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CADC-13A4-4C92-9CC7-6DC7D648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FD17-0F6F-4769-83A3-CAA0E83C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B1BA-254D-4E69-820F-8C6913B8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6A53-D1E8-4382-9CF7-E0A47A16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C1EC-4BB7-4664-8C58-06227B65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6BB8-DADE-4B82-89BB-67F8EA5F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3FC9-D0F2-44A7-885E-A8BFA118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F3B-4A1E-44A9-A679-65425327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32599-FF24-4F5E-B3C0-2A7A4CD0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CBFB-9E0D-4DD9-BF7C-0E3C2BA3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0886-8E71-4CA5-B926-107BC49D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1EE99-5ED6-4D30-96A6-E27E14AC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10EE1-5225-4E43-AFDE-EE5C3CF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AF5AF-5641-47DA-8ECA-E9977D7D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B902-115C-44F0-AAAD-DA7052B0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5974-F323-46D3-8AD6-B01E324B8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BA40-53BA-4008-B18C-01608638D92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449D-7AE0-4ABC-A068-6C66406E4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65A8-A890-4920-92B1-1F9E2B3DF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93FC-43B6-4AD7-9BB6-50C3AFF5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5A0476-AFE2-4971-8E57-0438063F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FFC641-E55E-47AF-8AC9-76A33F59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6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6609EC-E35E-4CC2-8461-527DDA5C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14A8815-F5EF-4FEC-ACD9-A5D046AF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0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D8A8571-6815-4E96-A7F5-F394D77F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2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9AF921F-05D2-42B8-A9D6-F7D4A9B5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2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2021-04-13T11:42:22Z</dcterms:created>
  <dcterms:modified xsi:type="dcterms:W3CDTF">2021-04-13T11:57:40Z</dcterms:modified>
</cp:coreProperties>
</file>