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61047-A4F1-4630-9B5C-030022B9A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081BBE-F0E3-40B7-B1A0-35148D1C94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03EAA-DFBA-4BE9-8FC8-EA012649C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E1169-5531-48B6-9ACC-545F03E5A2F5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0046B-5970-4F36-9137-EE97446ED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7E27C-6BEA-4FED-A7ED-9236E7E5E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98681-C6E0-4014-9E9C-80726986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1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32ED1-499C-44B8-B0E1-198330401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E80DAA-833E-4695-878B-55B544C01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D8ED6-DF22-46B2-833C-ADB86097E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E1169-5531-48B6-9ACC-545F03E5A2F5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C7791-9092-4E25-96D4-F9F8A41C1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156B6-7F08-4E70-BDE6-F7FA3EC05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98681-C6E0-4014-9E9C-80726986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37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6226B9-29E0-4C23-8CFE-28A66AA244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0A9D71-84B1-4213-BD7D-742CFE6B38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630D8-095E-4AD9-9EB1-A848E4C55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E1169-5531-48B6-9ACC-545F03E5A2F5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3AAE1-B357-4B07-A05E-B38393C61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51DCE-A200-4A98-81FB-014CBD172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98681-C6E0-4014-9E9C-80726986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692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CEC65-1218-4A1B-8539-090AADE73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63E14-0B33-4E92-BF61-1FCA601C0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6AC0-0702-4DAF-8CB5-3ED3DD8AE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E1169-5531-48B6-9ACC-545F03E5A2F5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54E6E-4D62-4F45-9AF3-5E0399F93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186FF-D2EB-4E59-ADB2-6E9F24E0B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98681-C6E0-4014-9E9C-80726986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10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BCFF6-EB47-483B-97E4-9159A38A1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06C34-F4F9-4617-A5FB-A78E0C231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7B1DA-4564-40B0-A073-C40E72142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E1169-5531-48B6-9ACC-545F03E5A2F5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6A503-58DA-48AC-9106-7E6DB2717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7F24A-7E2B-492D-B807-F81F94995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98681-C6E0-4014-9E9C-80726986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476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CD10E-81A3-4CC7-ACEC-03572AD6A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30883-F3BB-40D8-A14D-743983BE41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8935A9-A321-4603-A690-F303D2DA8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DCCE8-B62A-4504-8BFC-66BED3D3A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E1169-5531-48B6-9ACC-545F03E5A2F5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AB8831-333D-4EB7-BA49-960C339BC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84956-836F-4DF7-A379-B363068C4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98681-C6E0-4014-9E9C-80726986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21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0CD38-8B2D-45B1-BCA5-F0C36A926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725AD-7E97-4408-8697-A36DB2CE0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0894F3-136E-4B0B-94B2-BBE344064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B50A4D-7B90-4983-8ED6-F0909C8195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713A09-8F33-41B6-A552-96ABB27301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7CE4AF-8AFA-4EF1-B266-7172D9B4B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E1169-5531-48B6-9ACC-545F03E5A2F5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E8A17F-D3E6-4EBA-9559-9C5B395E4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2C356D-88E2-45FE-8D25-DA5E2A0BA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98681-C6E0-4014-9E9C-80726986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0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3868B-9B7D-4B29-A94B-DCC5D399E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020B5-230E-403B-B20D-04A39744E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E1169-5531-48B6-9ACC-545F03E5A2F5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8C4B89-85B9-4B30-9953-BDB864508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DB3594-9144-450F-B28E-FE8778813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98681-C6E0-4014-9E9C-80726986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74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6A9A24-22B8-46F3-A0B6-0612D5A3E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E1169-5531-48B6-9ACC-545F03E5A2F5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9BCDAF-9A2D-43E2-A88D-8BB62B82E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90BCA0-EA96-4CAA-8BF3-7DF64C769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98681-C6E0-4014-9E9C-80726986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59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08971-1014-4687-8CC0-0A55B9962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7ECAC-8A4D-4B4F-8E6B-880778AC4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3ED58F-BA08-4071-8BCA-07E09AD05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FAAEF4-A1A4-47FA-922D-9690EC724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E1169-5531-48B6-9ACC-545F03E5A2F5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76244-A34F-4AB7-B689-EB872B5DC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7DB79F-7487-49E7-B5B6-84748715C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98681-C6E0-4014-9E9C-80726986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47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CE12B-CC31-405B-8F7A-9995F3F7E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4355FB-A070-40E3-B25D-F8FC4CEFD0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F821B-A702-4F4B-98B2-68A34CF1F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7148E4-5117-4751-B2A5-C2F3439F4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E1169-5531-48B6-9ACC-545F03E5A2F5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9C7577-5963-4D1D-B736-9C584A47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9CEE2A-B257-4326-AB0B-4EC6EFD2C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98681-C6E0-4014-9E9C-80726986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98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57B93F-501D-4852-BDF3-2BC9A0B9A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0FB80-3997-41F1-8A95-417F1B453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B1DEF-52A9-4492-9445-68A675509C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E1169-5531-48B6-9ACC-545F03E5A2F5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D2056-A7C4-4345-B329-44C2F0A31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D413B-CA00-48DF-8CBB-C7A6ACE98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98681-C6E0-4014-9E9C-80726986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33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E73420-F84A-4C86-9EBF-CE62C2F2C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2983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C410FF8C-5F86-45C4-9D67-788EAA70F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502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2080C09C-D81F-42DB-89DF-0BB70E538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288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06AC378B-08B9-4B77-BC4C-EF2556A54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486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0C0D9796-20A4-485C-9367-217E7B631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675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>
            <a:extLst>
              <a:ext uri="{FF2B5EF4-FFF2-40B4-BE49-F238E27FC236}">
                <a16:creationId xmlns:a16="http://schemas.microsoft.com/office/drawing/2014/main" id="{1B1F987C-290F-4C9F-B0D5-E66E967F8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511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>
            <a:extLst>
              <a:ext uri="{FF2B5EF4-FFF2-40B4-BE49-F238E27FC236}">
                <a16:creationId xmlns:a16="http://schemas.microsoft.com/office/drawing/2014/main" id="{C07661F4-BFCC-452D-8202-6F84B5EF5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981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>
            <a:extLst>
              <a:ext uri="{FF2B5EF4-FFF2-40B4-BE49-F238E27FC236}">
                <a16:creationId xmlns:a16="http://schemas.microsoft.com/office/drawing/2014/main" id="{3E6F1321-F932-4043-80FB-8B42B7F28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3399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>
            <a:extLst>
              <a:ext uri="{FF2B5EF4-FFF2-40B4-BE49-F238E27FC236}">
                <a16:creationId xmlns:a16="http://schemas.microsoft.com/office/drawing/2014/main" id="{E171EB21-2F80-4F0E-B934-086559F6A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834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FA011FB-5FED-4DFB-A8E1-79F3085B4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843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BF12D7F-A175-4E27-B960-560B3E56F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7724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E4D8B40D-E1B6-4FDB-B29F-958F5B0C4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8905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3B7CBC47-2418-4643-92F5-8BDA67D94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7605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C783E77E-F9D2-4FB5-A8B7-82D2F18A9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91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EF09EAEC-28AE-4183-BB71-C7E3CD691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9344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16A9E65A-FAD4-41CD-8F46-95AFEA84B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3" y="0"/>
            <a:ext cx="12159917" cy="685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794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53790A40-F448-4888-9E29-F01EEF39A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3240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</dc:creator>
  <cp:lastModifiedBy>KH</cp:lastModifiedBy>
  <cp:revision>1</cp:revision>
  <dcterms:created xsi:type="dcterms:W3CDTF">2021-04-18T20:58:54Z</dcterms:created>
  <dcterms:modified xsi:type="dcterms:W3CDTF">2021-04-18T21:24:58Z</dcterms:modified>
</cp:coreProperties>
</file>