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11B0-3B36-4DCD-B758-74994EC1E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57EAE-479E-416B-B8DE-7D8CDCDDD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316A-1696-4E6E-8069-094FA576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54B-BC7A-4B20-8251-0FB9DBC11AA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D042-6765-450F-855A-7CDFCCD2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D73B7-BF52-40DC-8782-BA27A299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2EDA-DB24-4FB9-819F-4E559C2C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D30A-85E4-4236-B10C-20647244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0B6B3-72B0-48FB-A636-860DD95BA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2A0D-5884-4C52-AC7A-A337E390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54B-BC7A-4B20-8251-0FB9DBC11AA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6A717-13AE-44F1-BE71-D35E48EC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F9A6-9443-466E-B7A6-4939BE5A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2EDA-DB24-4FB9-819F-4E559C2C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5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AEB77-BE3C-4845-A2BF-2E6E41C8A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AEC2C-9D3D-4360-BAE7-D774DDFC4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C2-B6A9-462A-B526-F8C3E247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54B-BC7A-4B20-8251-0FB9DBC11AA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EC46-D29B-4109-B794-C78BB874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8CE8-0CF7-42C0-B6EE-11D34F83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2EDA-DB24-4FB9-819F-4E559C2C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5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20AB-1A72-4CB0-9C18-3CFD285C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836A-2CF4-4988-8D1D-4EBAAC93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4BA5C-44B6-4B8B-977A-64EFBC61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54B-BC7A-4B20-8251-0FB9DBC11AA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03A6-3B0F-4875-88B9-2A2B2A25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33D3-68D5-40F0-B993-27C3D56B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2EDA-DB24-4FB9-819F-4E559C2C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6A47-74D3-4459-9F8A-B0C61B07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038FA-0EE6-41DB-B6F2-E3BDEDDD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8598E-D70F-48FC-AB77-8A6118AA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54B-BC7A-4B20-8251-0FB9DBC11AA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1BFA0-E395-44ED-8493-8A92695D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075A-CC1B-4A9B-BC79-80E16B73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2EDA-DB24-4FB9-819F-4E559C2C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1924-A0AB-40CE-A670-90E0EF3F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F666-F43C-414C-A065-91BD67726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F44EB-6942-469B-B981-1F8C6BF52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79D30-564D-4FE9-B0BE-E3AF33AD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54B-BC7A-4B20-8251-0FB9DBC11AA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CB79F-0AF5-4561-9F76-A90270B3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F1EDE-0765-4FEF-85E9-59ED23B5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2EDA-DB24-4FB9-819F-4E559C2C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B87E-A956-4CDB-A795-1F7A192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0F1A0-4DFE-439E-90D1-4D94EAF3A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C1A76-C4DD-4620-807C-FC11250F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7B9AE-0D55-4969-8E1D-C43A8BE0A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D87B6-37B6-485F-A42B-E5E6DA92B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75918-5346-4362-8469-FAA15DE0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54B-BC7A-4B20-8251-0FB9DBC11AA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AF108-268C-4294-B0B5-E79612BA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93F3A-D9F0-4A20-9ED8-91524FA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2EDA-DB24-4FB9-819F-4E559C2C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A3F6-43B6-4ACB-9770-0E1D7B2F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05951-D38F-40BF-915C-616027B5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54B-BC7A-4B20-8251-0FB9DBC11AA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137A7-183A-4807-8A3A-B1FDDE3A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ACC52-035A-4BEF-9266-99518EFE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2EDA-DB24-4FB9-819F-4E559C2C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5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D3B49-F486-4AED-A731-570757CF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54B-BC7A-4B20-8251-0FB9DBC11AA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242C3-E4ED-4264-A0E7-4EE117FE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F517C-F440-4EA0-9DF5-242928BF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2EDA-DB24-4FB9-819F-4E559C2C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1077-322E-46C6-A815-B1804695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7FEC-414E-485B-9B93-8A1E462E1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307B4-47C6-450C-B460-37FC8A2C6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D1BE-5A0D-43F1-A49A-ED213AE3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54B-BC7A-4B20-8251-0FB9DBC11AA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0E34F-472C-4591-9957-ED1926BA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A65AE-E681-4D1A-9D76-809AAC5A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2EDA-DB24-4FB9-819F-4E559C2C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C8E6-6C92-4682-B4CA-8781D32B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C333F-5934-4160-820F-FBC76F9DA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BB559-11B2-4FA7-8443-114CFF00C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B5F11-55BA-47B0-8DE0-74FC294B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54B-BC7A-4B20-8251-0FB9DBC11AA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418E5-F359-4ED7-BE75-D72FD59A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B1F69-9B94-48A9-A033-C2E49F3A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2EDA-DB24-4FB9-819F-4E559C2C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0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70BDD-FF17-4FED-A467-E73B946E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D3B62-9F84-4D9B-96BC-5EE01CB9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E64D-CD57-4166-9FB5-D715C85E1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C54B-BC7A-4B20-8251-0FB9DBC11AA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039F-AFFC-48BE-B13D-480A49DC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38FE-3E15-48D6-8561-E5722D9DD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02EDA-DB24-4FB9-819F-4E559C2C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3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ADE393-CC61-4650-8D1F-64526D9EC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88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A8E18B-B5B3-4A41-8FF5-9427B5BD1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15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27DD523-CC61-4B6A-A620-A527C5BC7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9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4806458-BE9C-4217-8B4C-F82829D30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4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00A8FFA-5631-42C7-BED0-079105B86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15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030EEE0-2385-4241-B0E3-F5533EC9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70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6152977-92D8-40B4-9EBE-994759951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79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D640479A-4D1C-4671-AC29-6A5F95002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8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A191781-3742-4B81-9B9B-8D19732D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56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2021-04-21T01:32:39Z</dcterms:created>
  <dcterms:modified xsi:type="dcterms:W3CDTF">2021-04-21T01:35:15Z</dcterms:modified>
</cp:coreProperties>
</file>