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ACDB-B693-4C46-A2B6-CAF40B17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DF17E-5B71-4977-8CC8-794D04C0B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71B6-23C8-4674-AB21-37E40FDD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EBEF-AE5D-4D69-B1E7-D5865089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EAB7-44D0-4F6E-8F6D-2C10FB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67A4-1F45-4597-A033-4EC7FE0D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F7E1-A05F-43CD-9C01-036F1330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4E94-4526-4B64-BE13-DA8653CF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21C7-F921-4CA4-AB0B-3E527B3B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E3FD-D728-4657-9877-448B4FFC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33E2-E3B2-4CC5-B697-A917EB5EB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AD1E1-7C2C-4965-BCB2-4D81C6BB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18E5-8B60-4530-8C98-C873F2CE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882D-BF22-4942-A1AA-B67F0EAF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76A-43D3-4C1A-A966-086E55BC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2575-7C36-4C51-94CD-44CAD56A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C2C9-65C8-47B0-9961-3D16E648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9942-F3ED-49C4-A724-5D594872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8E4B-3B32-45CD-B480-97DC53CF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3800-C1AB-4894-B215-4033133B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DD5-F3B6-43E0-AD77-E1994525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CF9C5-4A8D-44C5-BCBE-8B243A1B2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3E1A-78E3-4B72-84AD-5916F17F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01C4-FF48-4E89-B329-3F7C507C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19CB-0535-467D-A0E3-12BDE52E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A576-99D4-4D37-B153-0AB61D5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BA80-6E04-4747-A236-F3EAB083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1021-92CD-4A68-9D26-AC92338E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CCB6-AA5B-4058-88DB-AB537C09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D2AD-0CE4-4852-8A0B-F99B6134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3B1F-5D68-436E-8088-5313C125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49BD-67B0-45AF-878A-961FD3B5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50235-884D-4DDD-BC38-2D5C3F4C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B016-C9F8-42F0-B12F-A73EAF52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80123-0B01-4700-A12D-17796539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BC1E-8AB5-4238-AAA8-DEF11242B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CD9B3-255D-4F7C-AB7C-F92E39C7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F336-0F26-4325-B689-B3D8341F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B1785-6375-4BF6-BDA0-6EBD2017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2554-1D66-4FF6-932E-C68A5742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14A3D-0B32-483D-822C-44390E7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A232-563C-4FC1-B98A-2D115FB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29437-554F-4E95-A28E-04196274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C7FB8-2094-4914-8F03-765112F9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B613C-0A9E-48D2-925E-A0C1A3FF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ACCE-1AA8-4847-9095-9D7019DE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64B4-4A47-4DA4-87DB-D1270403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B361-4DDF-4EF8-94B0-30359B87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6F075-0AA5-4CD3-A9E4-6EED86C2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75D2-2E44-4D9F-9A96-5A306B58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7B79-55F2-47DD-94CC-46B85C90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5382-4C37-44A5-96A6-76DAD806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7C78-5FEB-4905-B7FC-F373B562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D71F-8674-4486-97D0-528F337BC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4A11B-E2FF-46DC-8B2E-0C43FB18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A3BF-EC67-4B68-85C9-61DA7C32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04E3-6628-4C84-8321-1894EDDA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2BEC-3E23-44F2-A457-00964007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5B940-36CC-43F5-8F37-F0298F75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4585-F636-4BFD-8865-58CBDB5E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904E-7279-4A0B-A8D0-80838C3A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6FE3-9D5C-40B6-AE80-48C507A4184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1BEE-A7BA-4724-AEAA-1C79BD23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850C-A530-4436-B5E1-968D7FC0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9C92-EA48-40EA-93B3-BF834407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054378-0198-4865-84EB-26D9A3FE2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0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E0FBE3F-FD73-4E50-B406-BD17432D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8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230F03F-4A89-49E8-80DA-FEA719DB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5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28844B40-1D96-497A-9A62-777D52B0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973DA2C-13F1-4D85-9CDE-65204E39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2F33988-E8DD-418D-81FB-0F4DF2A7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CEB889-1719-476C-9F71-5A507D4E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9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EEF288C-C36B-4B05-97D4-C28279B9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9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FDCD989-3B98-4DAE-971C-82177EBA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CDC701B-B4B6-4E5A-8DCF-1C9E8138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A349057-F171-4DEA-8EBD-B7917B5C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BC19524-48DD-4677-9FCA-072F1D9D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2021-04-21T01:36:37Z</dcterms:created>
  <dcterms:modified xsi:type="dcterms:W3CDTF">2021-04-21T01:39:27Z</dcterms:modified>
</cp:coreProperties>
</file>