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547F-5555-4861-8719-6545EA26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79B93-12AE-43FC-877C-BFAD91B2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8DB4-1317-464F-BD19-8E5B153C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4E61-E1C7-4BBC-96D7-F28F1651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BCB2-045D-4232-8DA4-DD4D2098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D9C4-73AA-47C4-8884-E110E9BF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DE716-72DF-4AAF-A312-8A904432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01CC-AB64-40CF-8B26-45BB94B1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0985-D6BE-4BB4-9FBD-5E3AF7FD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4F57-BC31-476C-BDEE-337812A9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924EA-B592-4149-83AB-B8043E6B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2FCE-8128-41C4-9A0D-D8D69D237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4D73-BDD7-4DB3-BE9F-8ABC7C11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83FA-64F2-4CE5-9237-AC202493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15D7-8B39-4303-82CB-A6E78865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30D-5A29-48DF-996B-9D292D5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51CE-767C-478E-BD29-EB085879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4BE3-61A2-4B73-8521-0D0F2CD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D108-0ECE-4B38-AE5B-50D268FD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794C-7A5F-42CF-B8BE-2CB24DEB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F61-FD0F-4F94-98FB-43E0ACB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3460-6984-4866-A5C1-7EC0B862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2131-118E-4664-BFFB-36E141CD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AF8C-7747-415D-9F5D-09A3129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0B37-AB1D-45B9-B4C6-936D1BFE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A5C6-2F97-4A17-9DA5-39BB72D3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9903-3427-4F1C-84E7-D106AC466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0A335-2E8B-47C7-9FBA-6738AB5B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0FCD-6A38-4446-BE79-8F128219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DB704-5A11-48A3-AD4B-C006A48F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D36-7CAF-4864-846D-0145F309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C99C-41DE-4012-B1AC-5B35711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BC92-70D1-4C50-A8F7-AA806813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793CC-64AA-4FCD-BF6E-36E7CF60F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03515-1495-46AF-8701-F2E37C9C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F52F2-E899-4867-8BDA-827A22173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9C7B-572C-4CF5-8544-5905C9E5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27864-EAB0-47DC-8BE1-767B779F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12449-3F91-4CB8-A41B-52AAC106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4AB1-779B-488C-88F6-7FB7CEEF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B595A-9621-4403-B57D-3559880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69C2C-DC23-48CD-BF6B-064F8AC0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E41FD-8282-4051-BE4C-FC0C5093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8B4BE-7290-4B01-B22B-72D6E85B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7AAF3-0730-44E5-A91E-FDC2AC5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893C9-B0F0-4FB1-B354-DE8376B9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6A5C-6A60-458C-AFA8-94BDC65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228E-48D5-4A11-BF56-9DF0F55B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60AC6-0CBE-483A-AADA-686F2ECD0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81D78-6202-47C1-AB0A-81B96E2E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BC0F6-4DFA-4250-8EA5-ECAE734A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6B09-AD01-440E-BDD1-92379D23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8AC4-6855-457F-814D-B97917A1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EAC0E-14CD-4F80-936A-FDC52CB9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2D5A-1760-4AD3-98BA-34E7125E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8948-E5A2-43D6-BE0B-DFF6378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C1B4-903A-4937-BC1A-E2CE111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7420F-35E1-42C2-8774-FD2DC506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9AA2F-58C8-4697-9248-C2B6BAB3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B3FF-ED53-4395-A50A-A47E3671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54F0-E604-4525-9BFC-A2394BA79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0364-78E6-483E-A52A-BBB4736B4E54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82B9-C9D6-45E0-8C49-B0ADEABCA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6DE7-DEB2-4158-9C5E-CAC3482FE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1143-A502-43D1-ABE2-3C3391850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602339-26A4-4C75-868D-2031E16F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E72869-8303-4D15-8E9E-F70907F0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158276E-8723-4A59-8D2C-703A59224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47AC914-1FE0-4DA1-9BBA-9CE765141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C675475-AC16-4434-8442-803B8DD0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2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0308D88-2355-410B-BCC3-F9CDAED47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F5ED559-B5B9-4206-9A3A-E9515570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1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2021-04-21T01:40:31Z</dcterms:created>
  <dcterms:modified xsi:type="dcterms:W3CDTF">2021-04-21T01:42:45Z</dcterms:modified>
</cp:coreProperties>
</file>