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667B-C3BD-4548-932C-E83613279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7CE7-26D9-487B-A459-5144BD84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75BF-C223-4866-8A65-CCDC9935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F94F-8154-4DD4-B6E5-48E4E68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4D4F-A868-4DC7-BAA6-F10077B2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200B-316E-4562-89A6-B0761F27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0E510-CFD6-430C-80D0-AA97EDDE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534F-16D9-48B5-9D39-771C2D32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8543-8948-429F-A036-12A4E60A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EE3-D72A-4A84-A2B6-42F34F25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686EC-797B-4926-B378-1AFECDD3D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C62B-6827-43A9-8704-1C4CF7C7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CD54-35E2-4B12-8D4A-9656E9A2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8CCF-39FA-4A08-AFAF-E31F07D4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83A9-B32C-4733-8621-5E30EA6F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AA0B-09EC-4EEB-B3F6-9075DB06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53E4-D98D-4873-8E7C-437CAF8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9F3E-B9F2-4824-BAAF-4D838C4A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99F9-11B9-46EB-82CD-0F954538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9AD3-8103-45FB-9C9F-92CDD272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5A74-B5B2-4B25-8433-00D358B1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28D8-CF36-4EC7-BBE5-EA16198F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57D5-6FD8-46FD-A737-AF38F7F4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D731-D574-46FA-AEDD-E7C3750F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2DFE-7B11-49DF-ADFA-43509B74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707-1641-44B6-A9FB-866E124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A2A2-E7C9-4362-B4C0-435567C3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15886-C792-44F3-8089-6829C787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FF5E-D1B9-42DA-B387-E390979C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C7AF6-E32F-473B-81E3-EFDEB99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BE75-E699-4D96-8BD9-5529ECB5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FE0-9CAE-4588-98BE-D5A7BFC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E6A1-555D-4959-8EB2-300105B9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FDA4-27AE-4969-8CF8-4E216FE9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3BFC7-494A-43DB-A4FF-D7DF2DA3C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1E59-60C5-41A7-BC20-365206F16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39765-ABCF-4E54-9F9D-3C59B575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3C87A-8132-44F4-B58C-774DA8AF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CDAB8-89FB-4AD7-BFB6-BD73A25E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0406-3BA5-407A-8B58-6737E715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1FC9E-44AD-46C1-9F1E-D95C7443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B7569-D73B-4F76-A531-533513E7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4986A-C3CF-4FE7-8B6E-D138B2D4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7120-6849-428C-A919-800080DB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746D-E310-4872-9E67-1ED840AB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FF05-C883-48BA-9910-7EE08280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A7C0-8464-4DF6-A8DB-25039B3F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9A2-3E69-4BB4-937A-363DC0C1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82B0C-0FB9-42AA-8EEA-8347AC35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B87C-DCB7-4299-A418-CD14E26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DF4C1-1ABB-4C33-8927-A9B16166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B9FB-574C-4A85-977E-2DEC63A6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6AEC-36C2-4124-8EE3-BEA5FC6F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791C8-3ABA-4DFC-A775-243ED0C7E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C507F-FEC2-4889-96F4-304D7100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B758-C95B-4F88-9083-C807A1D1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BCD9-FE6B-4312-835F-51C331A9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411C-61CB-4FF0-8A79-A533ED9F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72001-C29D-4B44-82D1-707A337C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2E2B-1938-4B72-9C99-86E535B0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CEF5-2C56-43D9-96D2-DC106961F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4796-1B6E-43B0-B645-BB747A757D8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1B6D-73B0-4A76-AD86-C5BDD67E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A8B6-608A-4314-B7A0-15C5A817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1C92-8FA2-44E5-A768-7D9FD210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93DF46-EDBB-472F-A678-5763DDE5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8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9AA413-8ED6-4723-942C-5285F7C7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029D544-E154-4D0B-B622-A86145BC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40984D-03C3-422E-9774-B754F2D6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C0F28FE-CE7C-4F25-AE35-91D76937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0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0CF1935-A10B-4C55-B864-A8187130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2277A0C-301B-4B58-BD8C-391CA9E6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2021-04-21T01:44:06Z</dcterms:created>
  <dcterms:modified xsi:type="dcterms:W3CDTF">2021-04-21T01:45:37Z</dcterms:modified>
</cp:coreProperties>
</file>