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0596-0BA1-49BB-A1D9-A9A4F8A14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18122-474C-4188-BB3B-398F84F59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CA31D-C39D-4C4F-BA84-31D46CA7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B0DD-1B78-4D8B-B451-2717D2A9B80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4B50D-E80E-4CBF-BE73-5B2218C6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703F3-471A-4567-B69A-FDDEDFB5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FA20-09F4-402C-8611-12833A16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8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DC34-55CA-4206-BE79-0DA58F6F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3E06D-DF61-4A26-AC31-A6C748139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3F4B5-AEA2-4AF1-A98F-BBA77AEF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B0DD-1B78-4D8B-B451-2717D2A9B80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FFD4A-1FF0-40FE-92B3-5181388D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17450-F4EA-40E9-AA3B-CED76D66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FA20-09F4-402C-8611-12833A16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2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1FE4BC-C820-4F5E-94B2-D64DBE175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4C08B-AA2D-4C72-997E-7B9487BBD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5968B-736E-4E21-A863-F77B6E29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B0DD-1B78-4D8B-B451-2717D2A9B80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B1E1C-22D0-4C8C-A81B-535B11A8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990CE-5D43-48D9-81BC-DDD5C292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FA20-09F4-402C-8611-12833A16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3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03CF-917E-4E3A-986D-A50FAFA5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8414C-5B82-4AC2-B2E7-F57093C0D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CE44A-A78D-464F-A5FE-D5B5A7CE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B0DD-1B78-4D8B-B451-2717D2A9B80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3071A-07E7-4022-B8F1-646F398F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7D4AA-253A-4D38-88B3-10DBCEEC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FA20-09F4-402C-8611-12833A16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CD1C-7774-42FA-BEAB-2C68C64E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BB0C8-1256-4B8F-BF49-B47D57882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9984E-CEF2-4BE9-B040-4AD22F76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B0DD-1B78-4D8B-B451-2717D2A9B80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4E99A-AF8E-4604-95B2-53516427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1E67-2142-4D6E-B1EB-4FB5DEE0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FA20-09F4-402C-8611-12833A16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3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74DC-97AA-4095-BFD4-5F6AB3A4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3AF20-E304-4953-8F7D-3BE50A8EA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AAB6A-E3B5-411A-82E0-CCC46BD03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E1BB4-2371-4D89-AC95-A4459BE0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B0DD-1B78-4D8B-B451-2717D2A9B80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D59F0-F851-45E6-AD3A-0D374BA4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C94AC-BC50-4627-915A-492A436B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FA20-09F4-402C-8611-12833A16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3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0CCD-9A32-4512-8FA0-DDF207EA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BBC4E-E2A4-4162-BEF0-94E40FED9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16A38-CD79-4930-A272-A110D872C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8ECC7-2C08-4142-9BCA-A0B9D5C15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DEE95-C92A-4BAB-A175-F15DDE11E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D4AC7B-0CB8-43A4-970B-587FCAEC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B0DD-1B78-4D8B-B451-2717D2A9B80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CF3D8-0D8C-48B0-B027-6F2560F5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2BA3D-4F31-418F-A155-80847DBF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FA20-09F4-402C-8611-12833A16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9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03AC-CC20-45C7-A0FF-9C24FD4C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0FFED-BFF8-4E94-AE33-291D815F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B0DD-1B78-4D8B-B451-2717D2A9B80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7D2FB-A81C-48BC-95F7-8BE9DE60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28FCD-982E-4203-BA88-2A9C1E6E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FA20-09F4-402C-8611-12833A16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3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329A1-78F7-48BC-9631-955CC896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B0DD-1B78-4D8B-B451-2717D2A9B80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95918-1885-4FD2-A12D-5619DDF8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519F7-5CEE-4986-851A-9DABA41D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FA20-09F4-402C-8611-12833A16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5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D648-6006-4F99-AC90-BF4BAA52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D8BB-0EB9-4804-86DC-C8D9C2D6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51F8D-4158-4DE3-B90B-7DA9A90AA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FCC0F-6FB2-40E0-B310-77D4EC3B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B0DD-1B78-4D8B-B451-2717D2A9B80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FC1A5-6FA3-4744-97BD-8AEAF6A5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126F6-81D1-4402-8FE2-FBD0EB39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FA20-09F4-402C-8611-12833A16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2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82F8-97ED-4455-84AD-EA76AC84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E0BD2-52CB-4022-83C5-54761FC2D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BB33B-7453-4F8A-A658-1A787C9AC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2128D-5BB0-4E98-AA8B-72049915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B0DD-1B78-4D8B-B451-2717D2A9B80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4B224-93B3-4D96-A0F0-EEAE152F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F44AE-A6FC-4DB7-9309-2D55635E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FA20-09F4-402C-8611-12833A16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8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4A4EB-FD42-4143-8A66-54F222DF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C2FA5-9574-4EAA-9BDB-9DEB6A28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323C-FA0C-4FB7-9490-8F536FDF1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CB0DD-1B78-4D8B-B451-2717D2A9B80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06689-4449-4089-BC25-C2D72C7D2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853BA-69D9-4D16-81C1-E76367560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8FA20-09F4-402C-8611-12833A162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0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79F68D5-D594-4023-AFAC-1FD853FF9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517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5AEA5958-1A23-4C53-B447-79375D160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683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2FDD023C-FF77-4464-B444-79559B64C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82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4201B003-3E12-436B-B542-6BEB95C3F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986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CF765B54-13BA-465B-AC05-15A060BFB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35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AB124FBD-F6AA-4F8E-B6C7-276DAE237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769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717D7F3B-2A36-4E31-B000-BD09B2C0E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175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8E08B10A-4998-42AD-9851-CF16D2F3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35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3721E66E-D567-48B6-BFAB-5E0F3501D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159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7B95349B-BA83-4A37-BAB7-61931E6D1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55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08AC2BA-8C40-4D08-8BB9-D80F2B64A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17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0A06EC1-73F2-4283-A987-ECC6344F3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17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38AAF6B-7371-4C40-915C-211986A29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8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5F5DDBE-89B5-4E0B-AA8D-0F1B8717B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97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EE2C36F0-CBDB-4FF2-A3D1-8349194DA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94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7F177A2E-7E79-4F4B-8962-494A2B106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57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C78F5685-5908-44F7-9DA2-DCF280323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81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7E469A5-1CB9-4586-A45A-599A1E4E1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24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</dc:creator>
  <cp:lastModifiedBy>KH</cp:lastModifiedBy>
  <cp:revision>1</cp:revision>
  <dcterms:created xsi:type="dcterms:W3CDTF">2021-04-21T01:46:35Z</dcterms:created>
  <dcterms:modified xsi:type="dcterms:W3CDTF">2021-04-21T01:50:12Z</dcterms:modified>
</cp:coreProperties>
</file>