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9CD2-9D54-489C-84A2-DB6408F4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4F45-5C80-4F1B-8589-2CBFA1F6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0143-5DD2-41C3-8FDA-05642CF3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152A-8151-4634-9EE7-EAC298ED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FB03-4FFF-480A-8579-9AE5158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D0BA-2E94-4230-B8BB-0E0C6E23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C3856-D723-4AEE-8460-89C6E925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2BB0-3A8F-458F-943E-30B8EFFE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6AAD-FA90-41CE-8B05-3C43D143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B340-9ECB-4847-9C32-01D889B0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E5906-BBE9-4F93-A9DA-23EE24CBB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51C8-3CE8-4294-85DF-54059804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2922-A733-48AA-BA81-E4CD3DEC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AD2C-1B5B-4727-AC7E-99BD6FB0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B3B5-76B3-4E71-8843-FE136395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E05A-49DF-4C3D-AE2C-5806F4C4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6142-C0B7-4818-98EC-8FF472FB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3C7A-1847-4125-92C0-6DFB92DC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AB40-E28B-411E-9880-37EE7428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258B-AFB1-4F13-9097-EA7C24BF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2B9-B8DD-4C5D-8D1F-3F8645E7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D478-5D0D-4522-9D31-88E04C45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9B4C-E9E2-4D6D-B103-FC040DB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3ECB-3A1D-4AFE-A804-8867AF06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11F1-65E6-4D88-A994-A1F17DA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71B6-7093-4302-A686-DCBF2244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9EFF-116B-4DC2-90B0-13B58EAFF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0FFB-ACD1-43C5-A652-769AF980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603F9-3A8B-4EBE-AA01-9AE96901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1268-71C5-4227-9503-0F9346EA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4BB9-90FC-4016-B789-693D8F35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6602-1B6E-4C1F-8E3D-072208B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F8DA-2CE5-4FBD-A9E8-8650E0F5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2126-CD81-492D-9DF1-843E1D13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0418-7D6A-4497-A198-8BBAB2302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D06A8-F26F-47F6-8968-57964349E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A455B-8ABC-4EF4-A4CC-F0778967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892AA-2B51-4662-A041-67EB143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A7A00-5FA0-4689-99A3-1E717EAD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74ED-FCFE-408E-B6E6-3310BDDC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69F29-3BBE-4728-A950-DCCB83EC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5760-43DF-4EE6-8951-858D2C50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45FC-3C20-4E65-B043-D340C672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D4AFC-234E-4DB6-B704-33EC9718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75AA6-242D-40B1-99A5-D40C896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3797-D756-4F9F-9906-71F0B04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C26-E5DE-4FA4-9E3F-C019C45B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F878-AF34-4A32-B7B2-87439EDF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7E6E-E5B5-4EB2-9A34-F10E9F1F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BC3C-4B1C-4274-BC09-9175FDC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8223-E507-4110-8D7F-93B7C2AB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7FFF9-3ECF-4281-A70F-6BD5273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F3C5-3826-497C-AE5F-605699D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C1C08-3131-4345-98E2-A142A50D8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2BFC-D905-4A46-98BE-380B0495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E058-1555-46F0-9166-6CE7773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46AA-AF85-4A17-9423-C295C3EC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FD006-EF25-4D7F-9E74-1B961F11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23D11-17BE-43C0-B96C-B6EDDE46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4F1C-750C-4BB1-BE40-BAE9E134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E1CF-9EEC-406E-A4A2-703A1F46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BA25-A74D-4CB5-B99F-B685E0073F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998D-B971-4831-99C5-6801B000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513D-91AE-4F77-B221-B65C7BCE5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BB65-5DBA-4041-80C3-4FB8D237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CDB988-B0E1-4747-B92C-A61F46FA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6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18639DC-E092-4E26-9D88-2A1FDB7D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B99C817-216B-40F9-81CB-6BBB0801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6D48640-CBDD-4103-88FF-07FC9C49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2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4DAD763-0659-475D-A8E4-61FC40C0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88A69E9-37E3-440E-A294-F3FE81E7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CF7414D-E8BF-4A60-8038-9EF4872F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D3D38C6-E463-4A32-AEA6-BE5DEECC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1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6CB3257-5AA3-406C-BFB3-84C50A85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8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252108-2518-4174-9FB7-16673E28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9B537AE-CA1F-4DF7-8D78-AF3AF367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29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2021-04-26T14:56:30Z</dcterms:created>
  <dcterms:modified xsi:type="dcterms:W3CDTF">2021-04-26T14:59:27Z</dcterms:modified>
</cp:coreProperties>
</file>