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65FE4-32DF-46D8-B3AC-1D4B5A1A8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6408AA-F3D7-4756-8398-ECB185B7D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1A7B1-2D3B-4C71-9512-6AA011F92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A808-9C87-4A1A-B481-820640DBFFDB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B8BF8-2491-487F-868B-90FB22703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B3702-1144-4F21-8082-C116A3F89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E9046-231A-4E72-AD73-C33D0CD80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3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B1CED-93BC-427E-BFC3-D51295F0B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BB3F4-930C-42DE-BE35-EFE0D3753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A0753-79C0-47AA-98D3-266048263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A808-9C87-4A1A-B481-820640DBFFDB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D9EBA-E2FE-4EB6-BC45-6D632DB70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3B472-88D0-44B7-A9BB-2AA62E752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E9046-231A-4E72-AD73-C33D0CD80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8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1BE338-794C-465D-AD2D-2D3091716B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9B219-C9F0-46E4-9B1E-3F1937963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06C92-1178-4F93-BA7E-C067C38E0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A808-9C87-4A1A-B481-820640DBFFDB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51894-5FFB-4B86-B9C7-07E72CB8E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03256-702C-4F27-92F9-46E29925C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E9046-231A-4E72-AD73-C33D0CD80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47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E54C7-A6A0-48A5-AD11-0C29A455C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1E83C-088F-4212-9B66-B5FE29107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82EE8-82A7-46D3-8E05-41826BC0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A808-9C87-4A1A-B481-820640DBFFDB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377A5-00D0-47EA-BF31-B96228F59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638DB-40F9-49A6-B238-9678945A8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E9046-231A-4E72-AD73-C33D0CD80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8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DF64A-4DBC-40BE-B0C0-0DCA92BFE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78E63-08A1-4099-A3F1-57C0831E5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52A2B-669D-4AC5-81C0-6576A532B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A808-9C87-4A1A-B481-820640DBFFDB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38EB1-CD7A-41D6-95E7-698FD329D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62E6F-FEFC-4D06-9AFF-BA943F672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E9046-231A-4E72-AD73-C33D0CD80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7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00E3A-D57D-4A63-AFC6-4A201B185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0C37E-867B-40B8-9199-1BDFBD355D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5A200-E10A-4936-B8E2-5B8A66358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A1A05-F1C5-489A-84EC-5337684D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A808-9C87-4A1A-B481-820640DBFFDB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6F250-DD46-4050-AE68-C6137214D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9356C-F83F-4B5E-A03C-5E791F0F2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E9046-231A-4E72-AD73-C33D0CD80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C81FF-13B6-4C13-B8E3-1B28898AA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50A71-1238-458E-B9D9-4915605CB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4B74C8-C046-4CF6-85D2-97114DE04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4D8E21-036D-48C8-99D0-C1645A9DB7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74289-F7C8-46CB-961A-6C1D28E74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A36796-49B7-481E-87AF-D898E1F60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A808-9C87-4A1A-B481-820640DBFFDB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DF3DBE-347E-469C-9903-934AFC21F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89AFEF-0780-420F-9803-CE172ED8C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E9046-231A-4E72-AD73-C33D0CD80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9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DFB3B-CA2C-4ECC-9650-5C6CAC261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EC7947-0623-45C4-9E2E-B97A978DD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A808-9C87-4A1A-B481-820640DBFFDB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8C1B2E-BC60-430F-A6DB-20917CE6F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87235D-78B6-4431-9425-B259FD886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E9046-231A-4E72-AD73-C33D0CD80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84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0E13B4-61D0-4863-87E6-CA95BC0C9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A808-9C87-4A1A-B481-820640DBFFDB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2C56D5-33B0-471E-9A8F-865909B79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EB678-0E45-4ECF-A18B-A86E4712A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E9046-231A-4E72-AD73-C33D0CD80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81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E8DDD-7B5B-4072-AD20-7BD44364B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A7320-B5A4-4A36-9D43-4C7E806CC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BAA8B-5361-488A-A101-C9A893C03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90B68-6A23-4E5D-B672-35D9C253B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A808-9C87-4A1A-B481-820640DBFFDB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832AF-2D4C-4C5B-94C0-46438F00D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C027-34CD-44F7-A21E-66F0F920F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E9046-231A-4E72-AD73-C33D0CD80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46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ADF19-2315-4926-BBF5-B9503BE2C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271790-3835-4700-ABB0-E900E1CD49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FC615-77CC-4156-B963-FC3D76613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27DD1-F810-43CB-BA77-03BA40B4B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A808-9C87-4A1A-B481-820640DBFFDB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827DB-7260-4213-8AE8-2F3799186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11A26-5FDE-43DD-9068-4A3BD0CA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E9046-231A-4E72-AD73-C33D0CD80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4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B2E718-2DC2-49A8-8BDE-3FB46E02D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BDE15-9D9C-4371-AEED-56BC351C9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03FB7-354B-42D4-A11A-B3FE84D949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9A808-9C87-4A1A-B481-820640DBFFDB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8C980-AD10-48A7-83C3-357A7BC97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86558-EC71-4A77-A194-56C86F182D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E9046-231A-4E72-AD73-C33D0CD80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86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E3F9D8C-0D27-4BB8-986B-4C786DC15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8" y="0"/>
            <a:ext cx="12127832" cy="683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947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A349FE1-4EAD-47DC-9350-7D5698BD1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259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1DB0937-8EFC-4266-A694-B16C65AF6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098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7DD6611A-B158-41D3-9DA9-E15E745CD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400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4152AC49-8EB9-4CD3-8011-F97D0EA84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232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398DB069-1AA0-4B4E-9D5F-06A98C4A1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521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1790DDC5-966E-417C-AD68-0C96595D3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020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</dc:creator>
  <cp:lastModifiedBy>KH</cp:lastModifiedBy>
  <cp:revision>1</cp:revision>
  <dcterms:created xsi:type="dcterms:W3CDTF">2021-04-26T15:03:50Z</dcterms:created>
  <dcterms:modified xsi:type="dcterms:W3CDTF">2021-04-26T15:05:38Z</dcterms:modified>
</cp:coreProperties>
</file>