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D92-56A1-4425-B17B-9501B86B7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41F2D-F19C-45A5-955D-F21FD2930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13D3-11DF-4D18-882D-0C8AAA63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E50C-00FA-433F-B7BF-DE85BE4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ABC1-828C-49B9-BB83-283CD008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7FDF-26E5-4A7D-A7C6-F471579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A37B7-0BB8-444F-A7CF-08A3AB714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9BA1-656E-40AD-98E4-EB3E234A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F6D6-F25C-45FA-85EA-5E404318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C416-8176-4392-A1A4-A8142F89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E335C-670B-46D3-9FA0-EDAFA4631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EACEA-7984-4421-90BB-D4D20E2EC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D9EF-0091-4276-9ABF-CF84F482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8162-5F4A-4143-AC4B-C2933AC3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5E79-96FC-4FB7-A756-AB3E5757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63-BEC3-4C4A-98C1-AD1F6E6F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F277-4180-42C9-883E-A797DA82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E049-6D5C-427A-997C-881A9B7E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4F6A-228B-4391-B41F-32235170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4FA2-F334-413F-8541-BA5E2249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CA3-17BF-4995-8EC3-B0135A2A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7C295-6181-4CDB-ABD5-04338482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A689-D45B-4231-B496-B575066B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B96E-71C2-400D-AAEE-ECFA2EA4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7BE3-F4C1-4D93-B285-04A0F9D6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F774-1D27-476B-B9EB-50F705AB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C6D6-697C-437E-B205-C18F5770C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4DBBB-2353-4568-9853-262C05C59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1F168-306C-4574-8CC4-B4406C18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2889A-36DF-42D6-850C-F159F76A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D33F-5256-44B8-8546-29A4C7CA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E837-C588-4BD6-9B50-3A56F6C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2AE56-A02E-41B9-B400-398D1572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F01F7-F239-44F9-B27A-4F06C86D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92D6C-9D5A-46C6-A914-ECB0D52C3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0C79F-95A3-40C9-9553-FEBCFBC2A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725F6-6F1D-4269-99AC-F3384D0E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9A3EC-9A8D-4E72-8B6F-77B8F702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F4B22-112E-4DF9-8BEA-79A784F2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184D-9B23-403A-BAEF-2319672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D3DAB-A5AC-424F-8326-435BF4C8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D34F1-34E3-4A2D-8B02-8EC95CB2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76BAB-4580-45BE-934E-545E0EE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92683-56DD-4426-B359-5DD8A6B3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6E974-1B73-4F85-9F9D-8ED8332E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648A-38BC-43DD-9870-5BA8FED2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B92F-8D66-4885-9E45-2BC1C02E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E8A2-DB3D-4035-B952-90D9E8F8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E613D-CD69-4900-A57B-D37733C0E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C5849-7B02-435A-8BDA-7DDB31B3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93C2C-DC5D-4A2A-AAE8-B7A4DB2E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C582D-4431-42E0-B5A2-4D3D5E2A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6907-6B81-48E2-9831-BE1F4369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6DD2D-1941-4B6A-8E8E-30C0B6AA1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7CFC-FA76-4888-9607-951319F1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8D7AE-A983-4DFC-9181-21696C2B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2E58-F01B-4B20-AC7B-828FF0E1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87B20-1C2B-4E85-88DE-EB2EABE3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D83C8-C82C-4269-A4B7-483D78FA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7FD2B-A197-4BC5-9DFD-769CF31E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6443-A457-4464-BC3C-C8E245C27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00351-FADB-4554-B5E2-C6CD7BE272E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351C-E2C7-4182-AFCC-B78F599D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2219-1B07-4EEA-B3DE-0FBD244D3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FE9-F9A8-40B4-8F65-FF139872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D53F40-20F3-41AD-9736-49325850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3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ED7BBF0-23B3-42F3-8E09-4B5F9ACA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3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39B5A4-4849-4586-9B16-A2C418C6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5FF074E-34C0-4E95-93BC-FBE3A5A59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5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73A845C-DAC9-484C-B0F5-65D5EC88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6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199FC98-659B-41BE-95E0-A81BC124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3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7F9C1B0-3649-42C8-B141-3C0E1B4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6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2DCE273-8D35-427E-AFC7-47D8B9BD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5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5E9B662-3A6B-4400-97D3-D35809C8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59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1A46F56-2638-408A-B4EE-C3AEB994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4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2021-04-26T15:08:44Z</dcterms:created>
  <dcterms:modified xsi:type="dcterms:W3CDTF">2021-04-26T15:11:22Z</dcterms:modified>
</cp:coreProperties>
</file>