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3069-7D02-4267-B98B-0C1F3BADC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E7B84-759E-4E56-ABF3-5FD8241C2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C47D1-5D45-4CD0-A31A-917424E5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629C-AE76-4C6F-AF4C-9C51C21BC8A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E395A-406A-4CE7-9F83-103DE4DC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EAD93-B680-439F-B266-011F6986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D850-988B-467A-A03D-D345B35F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9CBC-85E0-46BD-9F8F-8EE58859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99636-3193-49E0-B5C8-F9A38F373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E8687-7652-42E1-8E77-052A75FF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629C-AE76-4C6F-AF4C-9C51C21BC8A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66606-70B5-4580-A6B2-1B05150D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D0D2A-A334-498A-AF4B-5063E1A1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D850-988B-467A-A03D-D345B35F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2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35518-0DED-4073-9430-B30137EC6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AF498-78E7-4641-97AF-1464CE84A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0AEF-98D5-4755-8E18-4C147DF0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629C-AE76-4C6F-AF4C-9C51C21BC8A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4B1D8-D666-492C-886C-330CFE13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B0F1A-273E-444C-BFB7-4325E393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D850-988B-467A-A03D-D345B35F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8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35DD-3193-411D-9D24-35782B8C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E5F48-4972-4C52-8299-DEA597B9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949BF-2AFA-43D5-A39A-73B88CF1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629C-AE76-4C6F-AF4C-9C51C21BC8A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7CA1B-4022-4C12-897E-FB885383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4F8DC-078B-44D1-A040-107EE513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D850-988B-467A-A03D-D345B35F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4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A9E6-D48D-4FB8-9675-C03516C91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6614A-4A64-40BF-85E8-B541185FB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5350D-A85A-446D-90E8-7BF26FFD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629C-AE76-4C6F-AF4C-9C51C21BC8A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45FF-8B8F-4FFE-80A5-48067D38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837E3-A6F7-4719-9202-663B06E3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D850-988B-467A-A03D-D345B35F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1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45AB-9EC2-49B3-96EC-62AAC348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B60D3-B485-4640-912F-7D1FC7228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BA692-EB98-41BB-A157-1AA9F32B3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D588C-1060-460D-9007-968BB5EA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629C-AE76-4C6F-AF4C-9C51C21BC8A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FF407-985B-4CAE-9826-7DB17BC0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1800D-CECE-4CDF-A3A6-7B91A9F0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D850-988B-467A-A03D-D345B35F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7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3715-F024-4D0C-BFFA-8FFCBA9F3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2202D-13C1-474D-8E94-3E423B030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0B0F7-8A1F-4006-A47D-30AA79187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FE6CB-DD47-4170-ABD8-7A4F1693D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2C730-33B1-41FB-AB02-E08A5AA69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AC11E-AA47-4D25-A89B-5BBBB558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629C-AE76-4C6F-AF4C-9C51C21BC8A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BE98D-97B0-4873-B9A9-B84EB098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4A554-E92A-4B67-A131-8622B00A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D850-988B-467A-A03D-D345B35F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7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5F2D-C163-4A82-9562-B6CF0C9E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2B9E4-67B4-4D6A-AA53-47D83653C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629C-AE76-4C6F-AF4C-9C51C21BC8A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9CB61-16EE-4048-A93B-459D9545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C08-E3BE-4385-895A-6C932311F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D850-988B-467A-A03D-D345B35F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D2D35-52E1-47E4-8FAB-16EDC378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629C-AE76-4C6F-AF4C-9C51C21BC8A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AFA873-1642-4E6C-8D6B-F287751C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80E5F-3624-43A7-B3D7-EFFF0A0D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D850-988B-467A-A03D-D345B35F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9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7B9B-4F73-443D-B497-5C6C4F78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7B777-5D21-48C3-A3AA-E23CAEF1F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B0453-B455-453A-BAFC-511F75344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1DFCD-E516-4728-91D4-EEC43599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629C-AE76-4C6F-AF4C-9C51C21BC8A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BD718-8889-4AD1-90A3-4866F828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646E0-7414-4F10-91AD-E3CA3882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D850-988B-467A-A03D-D345B35F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F42C-FB79-4EB5-8809-11D1CB055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65331D-C078-4A51-88CB-C6BBB7832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C9C3F-BCA1-4EA8-89F6-2485BE426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08F15-B036-4EE6-B7C1-E0CED5B8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629C-AE76-4C6F-AF4C-9C51C21BC8A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F266E-0167-482F-AD12-F26E6BF3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1B255-2B68-4D2D-A4DE-36076E7D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D850-988B-467A-A03D-D345B35F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B2615-F60A-4C1D-8C81-D9FA8DE7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6E895-AB8F-480A-929B-51E887C19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559CA-092D-4FC7-BE93-091ADD552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8629C-AE76-4C6F-AF4C-9C51C21BC8AD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9F09-1FC3-4664-B123-FE2AA1A21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E73C4-7726-48D4-BE6E-62F9E5DFE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CD850-988B-467A-A03D-D345B35F0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9E633C-29A0-45E5-9C71-B583F8962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39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5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ED74492F-C462-4F52-8748-D1C2E91D2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39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911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D7EC4015-1E29-4A4D-8DA5-683E0ECE5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39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814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998D7914-C0DC-49B8-97C7-03E3B0480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739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829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A6EA5331-626B-4F84-9670-D3DEE4984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72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A7CD8EB5-718B-4094-84C1-61BE321DD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660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EEFF27AC-B9BA-49FC-A959-66ADE93FA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39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590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F9101C53-8D09-4363-91FA-17025C44B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26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055434E-4615-463E-A34C-821BA6B9D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39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093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C5553E6-4A49-43FF-AF30-F59608A2A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3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4116C86-C61C-4483-88BA-7650DF375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39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8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C6AF0C9-DD01-4BA5-B626-FD082936E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39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803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935624FF-6BF1-4B3B-B5F1-B0ACECD74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95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F4B4902B-1540-4DDD-AD08-3C13B46CB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39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71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72CB6E94-296C-4972-8405-272D00580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39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03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531B059-BA09-411F-9128-79B21D124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739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5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</dc:creator>
  <cp:lastModifiedBy>KH</cp:lastModifiedBy>
  <cp:revision>1</cp:revision>
  <dcterms:created xsi:type="dcterms:W3CDTF">2021-03-07T23:14:05Z</dcterms:created>
  <dcterms:modified xsi:type="dcterms:W3CDTF">2021-03-07T23:20:24Z</dcterms:modified>
</cp:coreProperties>
</file>