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FC2C-23B2-4D36-A780-3B06993E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B85E-98B5-4067-BB69-FC733E06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D57E-8401-4D5D-B56B-C4328BE8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63C2-2DA6-44F5-93C7-A944FDAB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7766-E148-4B84-BEAB-ECDC4E5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4CFC-6ED4-41DB-81B7-30075ABC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710CA-F103-4FB4-9417-B1DB019C7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8A669-CBF5-4303-A7AD-E8369344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9098-BE65-4A4E-90F7-7EA20BE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66FF5-F5F0-475F-9153-EE7A7C01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2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FD72D-F852-46FE-B754-CBFC37065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41F6-943E-490F-A410-F1BD3559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7276C-6DED-4B00-AFEF-26A4879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A0304-B4ED-48BF-81AA-237C4420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4F79-5FCD-4A1F-83B5-CCFFF791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6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5C34-DC1F-450C-A33E-7ECC88A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ABAD-AF3E-4A8A-915C-20193CC7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ABE5B-5F69-4454-8CC2-38984B9E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CEC7-5301-4E19-869B-367C6CF2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4186-495F-417B-AE22-396321CE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C5CD-6A23-4501-B061-F479914A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26CA-630F-4D02-A28D-7080B73F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41A3F-2DC7-4819-AC58-4789D04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5C92-B071-4C4E-9B21-F63F0E00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7A086-1AB9-4961-93CA-42ABE252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2C1D-592C-48F5-BC64-B8FF8F61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44C1-504F-4F05-BFB1-8F768761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108B2-992E-4079-A56B-206A37684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B5F4E-CA83-4186-8207-273FF3BA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B79FE-1756-4A2E-9706-765FCBB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42D7-212F-4CCA-B714-2422C71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A86D-20CA-4A50-AC8D-6129B456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3244-20AF-40AF-A356-FE0DE9A4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7C7AA-E6D2-4694-9FCA-E5316EAC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16AF-2892-47E4-8B6E-813B6ED25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0B05F-A80F-4A4A-9CDA-90D6E7D22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F2B0F-5A37-4E23-859C-9F112C87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E796A-7984-469E-BCB2-ED8F1649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D32869-19CE-4A3B-B541-05363F1C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6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9DDE-22FD-4A26-BFA2-679D77D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C6415-E54F-4C95-833C-16375D89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6EC71-89AE-4364-91E2-AA6D17C0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D33DE-676A-4872-B932-27A7993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1E120-F5B5-48E5-8A8A-EA719011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DCEB6-CC84-4A38-8951-694A24D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B54DE-97D3-4428-8384-FCF4E8F8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3D48-C96E-4E82-9B29-1149277E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6131-288F-4A10-AC64-485BCE5A7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0931F-B0CE-4434-A53C-0A8A0B569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EA30C-7D89-443A-9F4F-A28D2988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01E3E-C47E-4B6E-A609-F0301A2C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7C9B8-1A2B-48E7-9725-B8324573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9216-FE6C-4E75-829A-195BE1BC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6F622-1EE5-4FA9-9C8F-2A68885C4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48D0D-8616-4248-8DBD-41E085C40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70DC-6E30-4082-91FF-51006B47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6BB0E-FC6A-41C9-A701-313EB55A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0354-3470-4C29-90E2-2B379038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1D6C1-D08D-4816-868C-4DB1315A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C3DD-80B0-4578-8792-0C4900DE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2696-1F95-413C-BDE2-A194711CC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57313-D6E3-4C65-9C5D-E4A41EC5455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85F4-E146-450B-A451-332F10620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4224-5D60-4DE2-8789-5CD5E8E3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F68A0-8A7C-49B0-87E6-386DDBE88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0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733C363-8833-41DE-A449-C61B8419D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C5528D-BE0A-4CBE-89C6-2413BBAF9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8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B0B0DB-4F33-43AE-8138-9651B356A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0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968B85-BC77-4B8D-89A4-F24CBE1E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86AFBF-453D-4ED5-A1F5-1C75BBAB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076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926FC40-E001-4518-9632-3E6B19A91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99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508AD16-AB50-4AA2-A959-D6715D54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7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B4AB3E7-9960-4F30-AC19-B309436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62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</dc:creator>
  <cp:lastModifiedBy>KH</cp:lastModifiedBy>
  <cp:revision>1</cp:revision>
  <dcterms:created xsi:type="dcterms:W3CDTF">2021-03-17T08:46:23Z</dcterms:created>
  <dcterms:modified xsi:type="dcterms:W3CDTF">2021-03-17T08:49:25Z</dcterms:modified>
</cp:coreProperties>
</file>